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6" r:id="rId3"/>
    <p:sldId id="257" r:id="rId4"/>
    <p:sldId id="277" r:id="rId5"/>
    <p:sldId id="271" r:id="rId6"/>
    <p:sldId id="258" r:id="rId7"/>
    <p:sldId id="272" r:id="rId8"/>
    <p:sldId id="264" r:id="rId9"/>
    <p:sldId id="265" r:id="rId10"/>
    <p:sldId id="281" r:id="rId11"/>
    <p:sldId id="260" r:id="rId12"/>
    <p:sldId id="270" r:id="rId13"/>
    <p:sldId id="262" r:id="rId14"/>
    <p:sldId id="268" r:id="rId15"/>
    <p:sldId id="278" r:id="rId16"/>
    <p:sldId id="269" r:id="rId17"/>
    <p:sldId id="274" r:id="rId18"/>
    <p:sldId id="284" r:id="rId19"/>
    <p:sldId id="282" r:id="rId20"/>
    <p:sldId id="267" r:id="rId21"/>
    <p:sldId id="261" r:id="rId22"/>
    <p:sldId id="279" r:id="rId23"/>
    <p:sldId id="273" r:id="rId24"/>
    <p:sldId id="283" r:id="rId2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8080"/>
    <a:srgbClr val="FFD44B"/>
    <a:srgbClr val="FFFFCC"/>
    <a:srgbClr val="FF8000"/>
    <a:srgbClr val="800040"/>
    <a:srgbClr val="FF6666"/>
    <a:srgbClr val="400080"/>
    <a:srgbClr val="004080"/>
    <a:srgbClr val="8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54" autoAdjust="0"/>
  </p:normalViewPr>
  <p:slideViewPr>
    <p:cSldViewPr snapToGrid="0" snapToObjects="1">
      <p:cViewPr>
        <p:scale>
          <a:sx n="80" d="100"/>
          <a:sy n="80" d="100"/>
        </p:scale>
        <p:origin x="-372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5EDE7-4A54-42E0-A47F-C00A8B9CEC3C}" type="datetimeFigureOut">
              <a:rPr lang="de-DE" smtClean="0"/>
              <a:pPr/>
              <a:t>31.01.2013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38007-427C-4920-B7BE-229CE3311D3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1640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38007-427C-4920-B7BE-229CE3311D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4358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26F56-1DA6-4789-B9B1-2C3A3966F2B6}" type="datetime1">
              <a:rPr lang="de-DE" smtClean="0"/>
              <a:pPr/>
              <a:t>31.01.2013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LBS-</a:t>
            </a:r>
            <a:r>
              <a:rPr lang="de-DE" dirty="0" err="1" smtClean="0"/>
              <a:t>Maisenbacher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0518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2B0DC1-A42E-4B61-B78A-84C81555016E}" type="datetime1">
              <a:rPr lang="de-DE" smtClean="0"/>
              <a:pPr/>
              <a:t>31.01.2013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0824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CA75D0-798D-407A-BBFB-831A072A068E}" type="datetime1">
              <a:rPr lang="de-DE" smtClean="0"/>
              <a:pPr/>
              <a:t>31.01.2013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7211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76178"/>
            <a:ext cx="8229600" cy="5349986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LBS-</a:t>
            </a:r>
            <a:r>
              <a:rPr lang="de-DE" dirty="0" err="1" smtClean="0"/>
              <a:t>Maisenbacher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6720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F705E4-9010-4BAE-B2C5-068949DF707D}" type="datetime1">
              <a:rPr lang="de-DE" smtClean="0"/>
              <a:pPr/>
              <a:t>31.01.2013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LBS-</a:t>
            </a:r>
            <a:r>
              <a:rPr lang="de-DE" dirty="0" err="1" smtClean="0"/>
              <a:t>Maisenbacher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3702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38DBC-D713-4277-908F-1BC175E3DAD6}" type="datetime1">
              <a:rPr lang="de-DE" smtClean="0"/>
              <a:pPr/>
              <a:t>31.01.2013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7609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7D022-1611-489C-8D43-EF37B1D9FC42}" type="datetime1">
              <a:rPr lang="de-DE" smtClean="0"/>
              <a:pPr/>
              <a:t>31.01.2013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0387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A9683-A505-42CB-8FF3-C8CC5CEDA505}" type="datetime1">
              <a:rPr lang="de-DE" smtClean="0"/>
              <a:pPr/>
              <a:t>31.01.2013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5327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FE16BF-87F6-4E5F-8534-D9A36D2CB7DF}" type="datetime1">
              <a:rPr lang="de-DE" smtClean="0"/>
              <a:pPr/>
              <a:t>31.01.2013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524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D44761-25D2-478C-AF11-43D023F6E28E}" type="datetime1">
              <a:rPr lang="de-DE" smtClean="0"/>
              <a:pPr/>
              <a:t>31.01.2013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65863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78CE2D-FB9F-4DFD-A441-2A734BD10C21}" type="datetime1">
              <a:rPr lang="de-DE" smtClean="0"/>
              <a:pPr/>
              <a:t>31.01.2013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8665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26690"/>
            <a:ext cx="8229600" cy="53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744280"/>
            <a:ext cx="8229600" cy="5381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Abgerundetes Rechteck 22">
            <a:hlinkClick r:id="" action="ppaction://hlinkshowjump?jump=firstslide"/>
          </p:cNvPr>
          <p:cNvSpPr/>
          <p:nvPr userDrawn="1"/>
        </p:nvSpPr>
        <p:spPr>
          <a:xfrm>
            <a:off x="1520342" y="6356349"/>
            <a:ext cx="431800" cy="432000"/>
          </a:xfrm>
          <a:prstGeom prst="roundRect">
            <a:avLst/>
          </a:prstGeom>
          <a:solidFill>
            <a:srgbClr val="4DAC5C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Abgerundetes Rechteck 23">
            <a:hlinkClick r:id="" action="ppaction://hlinkshowjump?jump=firstslide"/>
          </p:cNvPr>
          <p:cNvSpPr>
            <a:spLocks noChangeAspect="1"/>
          </p:cNvSpPr>
          <p:nvPr userDrawn="1"/>
        </p:nvSpPr>
        <p:spPr>
          <a:xfrm>
            <a:off x="1551603" y="6470828"/>
            <a:ext cx="107950" cy="10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Abgerundetes Rechteck 24">
            <a:hlinkClick r:id="" action="ppaction://hlinkshowjump?jump=firstslide"/>
          </p:cNvPr>
          <p:cNvSpPr>
            <a:spLocks noChangeAspect="1"/>
          </p:cNvSpPr>
          <p:nvPr userDrawn="1"/>
        </p:nvSpPr>
        <p:spPr>
          <a:xfrm>
            <a:off x="1682043" y="6470828"/>
            <a:ext cx="107950" cy="10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Abgerundetes Rechteck 25">
            <a:hlinkClick r:id="" action="ppaction://hlinkshowjump?jump=firstslide"/>
          </p:cNvPr>
          <p:cNvSpPr>
            <a:spLocks noChangeAspect="1"/>
          </p:cNvSpPr>
          <p:nvPr userDrawn="1"/>
        </p:nvSpPr>
        <p:spPr>
          <a:xfrm>
            <a:off x="1812483" y="6470828"/>
            <a:ext cx="107950" cy="10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Abgerundetes Rechteck 27">
            <a:hlinkClick r:id="rId13" action="ppaction://hlinksldjump"/>
          </p:cNvPr>
          <p:cNvSpPr/>
          <p:nvPr userDrawn="1"/>
        </p:nvSpPr>
        <p:spPr>
          <a:xfrm>
            <a:off x="2047382" y="6356612"/>
            <a:ext cx="431800" cy="432000"/>
          </a:xfrm>
          <a:prstGeom prst="roundRect">
            <a:avLst/>
          </a:prstGeom>
          <a:solidFill>
            <a:srgbClr val="4DAC5C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>
            <a:hlinkClick r:id="rId14" action="ppaction://hlinksldjump"/>
          </p:cNvPr>
          <p:cNvSpPr/>
          <p:nvPr userDrawn="1"/>
        </p:nvSpPr>
        <p:spPr>
          <a:xfrm>
            <a:off x="2126448" y="6448991"/>
            <a:ext cx="281818" cy="186662"/>
          </a:xfrm>
          <a:prstGeom prst="wedgeRoundRectCallout">
            <a:avLst>
              <a:gd name="adj1" fmla="val -1851"/>
              <a:gd name="adj2" fmla="val 100168"/>
              <a:gd name="adj3" fmla="val 16667"/>
            </a:avLst>
          </a:prstGeom>
          <a:solidFill>
            <a:srgbClr val="FFFFFF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s Rechteck 30">
            <a:hlinkClick r:id="" action="ppaction://hlinkshowjump?jump=nextslide"/>
          </p:cNvPr>
          <p:cNvSpPr/>
          <p:nvPr userDrawn="1"/>
        </p:nvSpPr>
        <p:spPr>
          <a:xfrm>
            <a:off x="983675" y="6356612"/>
            <a:ext cx="431800" cy="432000"/>
          </a:xfrm>
          <a:prstGeom prst="roundRect">
            <a:avLst/>
          </a:prstGeom>
          <a:solidFill>
            <a:srgbClr val="4DAC5C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31">
            <a:hlinkClick r:id="" action="ppaction://hlinkshowjump?jump=nextslide"/>
          </p:cNvPr>
          <p:cNvSpPr/>
          <p:nvPr userDrawn="1"/>
        </p:nvSpPr>
        <p:spPr>
          <a:xfrm>
            <a:off x="1057733" y="6432940"/>
            <a:ext cx="288000" cy="287999"/>
          </a:xfrm>
          <a:prstGeom prst="rightArrow">
            <a:avLst/>
          </a:prstGeom>
          <a:solidFill>
            <a:srgbClr val="FFFFFF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Abgerundetes Rechteck 33">
            <a:hlinkClick r:id="" action="ppaction://hlinkshowjump?jump=previousslide"/>
          </p:cNvPr>
          <p:cNvSpPr/>
          <p:nvPr userDrawn="1"/>
        </p:nvSpPr>
        <p:spPr>
          <a:xfrm>
            <a:off x="457200" y="6356349"/>
            <a:ext cx="431800" cy="432000"/>
          </a:xfrm>
          <a:prstGeom prst="roundRect">
            <a:avLst/>
          </a:prstGeom>
          <a:solidFill>
            <a:srgbClr val="4DAC5C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 nach rechts 34">
            <a:hlinkClick r:id="" action="ppaction://hlinkshowjump?jump=previousslide"/>
          </p:cNvPr>
          <p:cNvSpPr/>
          <p:nvPr userDrawn="1"/>
        </p:nvSpPr>
        <p:spPr>
          <a:xfrm rot="10800000">
            <a:off x="529377" y="6434020"/>
            <a:ext cx="288000" cy="287999"/>
          </a:xfrm>
          <a:prstGeom prst="rightArrow">
            <a:avLst/>
          </a:prstGeom>
          <a:solidFill>
            <a:srgbClr val="FFFFFF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LBS-</a:t>
            </a:r>
            <a:r>
              <a:rPr lang="de-DE" dirty="0" err="1" smtClean="0"/>
              <a:t>Maisenbacher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7303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12" Type="http://schemas.openxmlformats.org/officeDocument/2006/relationships/slide" Target="slide16.xml"/><Relationship Id="rId17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slide" Target="slide14.xml"/><Relationship Id="rId5" Type="http://schemas.openxmlformats.org/officeDocument/2006/relationships/slide" Target="slide13.xml"/><Relationship Id="rId15" Type="http://schemas.openxmlformats.org/officeDocument/2006/relationships/slide" Target="slide23.xml"/><Relationship Id="rId10" Type="http://schemas.openxmlformats.org/officeDocument/2006/relationships/slide" Target="slide8.xml"/><Relationship Id="rId4" Type="http://schemas.microsoft.com/office/2007/relationships/hdphoto" Target="../media/hdphoto1.wdp"/><Relationship Id="rId9" Type="http://schemas.openxmlformats.org/officeDocument/2006/relationships/slide" Target="slide7.xml"/><Relationship Id="rId14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>
            <a:spLocks noChangeAspect="1"/>
          </p:cNvSpPr>
          <p:nvPr/>
        </p:nvSpPr>
        <p:spPr>
          <a:xfrm>
            <a:off x="2209609" y="1387725"/>
            <a:ext cx="1511944" cy="1511944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Flaschen</a:t>
            </a:r>
            <a:endParaRPr lang="de-DE" sz="1400" dirty="0"/>
          </a:p>
        </p:txBody>
      </p:sp>
      <p:sp>
        <p:nvSpPr>
          <p:cNvPr id="20" name="Abgerundetes Rechteck 19"/>
          <p:cNvSpPr>
            <a:spLocks noChangeAspect="1"/>
          </p:cNvSpPr>
          <p:nvPr/>
        </p:nvSpPr>
        <p:spPr>
          <a:xfrm>
            <a:off x="7096175" y="1388627"/>
            <a:ext cx="1510140" cy="1510140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Brenner</a:t>
            </a:r>
            <a:endParaRPr lang="de-DE" sz="1400" dirty="0"/>
          </a:p>
        </p:txBody>
      </p:sp>
      <p:sp>
        <p:nvSpPr>
          <p:cNvPr id="21" name="Abgerundetes Rechteck 20"/>
          <p:cNvSpPr>
            <a:spLocks noChangeAspect="1"/>
          </p:cNvSpPr>
          <p:nvPr/>
        </p:nvSpPr>
        <p:spPr>
          <a:xfrm>
            <a:off x="568813" y="3044993"/>
            <a:ext cx="1514702" cy="1514702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Stative</a:t>
            </a:r>
            <a:endParaRPr lang="de-DE" sz="1400" dirty="0"/>
          </a:p>
        </p:txBody>
      </p:sp>
      <p:grpSp>
        <p:nvGrpSpPr>
          <p:cNvPr id="54" name="Group 17"/>
          <p:cNvGrpSpPr>
            <a:grpSpLocks/>
          </p:cNvGrpSpPr>
          <p:nvPr/>
        </p:nvGrpSpPr>
        <p:grpSpPr bwMode="auto">
          <a:xfrm>
            <a:off x="2671833" y="1470679"/>
            <a:ext cx="620607" cy="1069982"/>
            <a:chOff x="664" y="1381"/>
            <a:chExt cx="316" cy="566"/>
          </a:xfrm>
        </p:grpSpPr>
        <p:grpSp>
          <p:nvGrpSpPr>
            <p:cNvPr id="56" name="Group 19"/>
            <p:cNvGrpSpPr>
              <a:grpSpLocks/>
            </p:cNvGrpSpPr>
            <p:nvPr/>
          </p:nvGrpSpPr>
          <p:grpSpPr bwMode="auto">
            <a:xfrm>
              <a:off x="705" y="1381"/>
              <a:ext cx="231" cy="119"/>
              <a:chOff x="705" y="1381"/>
              <a:chExt cx="231" cy="119"/>
            </a:xfrm>
          </p:grpSpPr>
          <p:sp>
            <p:nvSpPr>
              <p:cNvPr id="57" name="Freeform 20"/>
              <p:cNvSpPr>
                <a:spLocks noChangeArrowheads="1"/>
              </p:cNvSpPr>
              <p:nvPr/>
            </p:nvSpPr>
            <p:spPr bwMode="auto">
              <a:xfrm>
                <a:off x="758" y="1391"/>
                <a:ext cx="134" cy="109"/>
              </a:xfrm>
              <a:custGeom>
                <a:avLst/>
                <a:gdLst>
                  <a:gd name="T0" fmla="*/ 0 w 1121"/>
                  <a:gd name="T1" fmla="*/ 0 h 892"/>
                  <a:gd name="T2" fmla="*/ 1120 w 1121"/>
                  <a:gd name="T3" fmla="*/ 0 h 892"/>
                  <a:gd name="T4" fmla="*/ 968 w 1121"/>
                  <a:gd name="T5" fmla="*/ 891 h 892"/>
                  <a:gd name="T6" fmla="*/ 151 w 1121"/>
                  <a:gd name="T7" fmla="*/ 891 h 892"/>
                  <a:gd name="T8" fmla="*/ 0 w 1121"/>
                  <a:gd name="T9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1" h="892">
                    <a:moveTo>
                      <a:pt x="0" y="0"/>
                    </a:moveTo>
                    <a:lnTo>
                      <a:pt x="1120" y="0"/>
                    </a:lnTo>
                    <a:lnTo>
                      <a:pt x="968" y="891"/>
                    </a:lnTo>
                    <a:lnTo>
                      <a:pt x="151" y="89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AutoShape 21"/>
              <p:cNvSpPr>
                <a:spLocks noChangeArrowheads="1"/>
              </p:cNvSpPr>
              <p:nvPr/>
            </p:nvSpPr>
            <p:spPr bwMode="auto">
              <a:xfrm>
                <a:off x="705" y="1381"/>
                <a:ext cx="231" cy="18"/>
              </a:xfrm>
              <a:prstGeom prst="roundRect">
                <a:avLst>
                  <a:gd name="adj" fmla="val 2940"/>
                </a:avLst>
              </a:prstGeom>
              <a:solidFill>
                <a:schemeClr val="bg1">
                  <a:lumMod val="50000"/>
                </a:scheme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5" name="Freeform 18"/>
            <p:cNvSpPr>
              <a:spLocks noChangeArrowheads="1"/>
            </p:cNvSpPr>
            <p:nvPr/>
          </p:nvSpPr>
          <p:spPr bwMode="auto">
            <a:xfrm>
              <a:off x="664" y="1414"/>
              <a:ext cx="316" cy="534"/>
            </a:xfrm>
            <a:custGeom>
              <a:avLst/>
              <a:gdLst>
                <a:gd name="T0" fmla="*/ 545 w 2634"/>
                <a:gd name="T1" fmla="*/ 37 h 4296"/>
                <a:gd name="T2" fmla="*/ 625 w 2634"/>
                <a:gd name="T3" fmla="*/ 935 h 4296"/>
                <a:gd name="T4" fmla="*/ 56 w 2634"/>
                <a:gd name="T5" fmla="*/ 1611 h 4296"/>
                <a:gd name="T6" fmla="*/ 54 w 2634"/>
                <a:gd name="T7" fmla="*/ 3448 h 4296"/>
                <a:gd name="T8" fmla="*/ 368 w 2634"/>
                <a:gd name="T9" fmla="*/ 4295 h 4296"/>
                <a:gd name="T10" fmla="*/ 2261 w 2634"/>
                <a:gd name="T11" fmla="*/ 4295 h 4296"/>
                <a:gd name="T12" fmla="*/ 2594 w 2634"/>
                <a:gd name="T13" fmla="*/ 3438 h 4296"/>
                <a:gd name="T14" fmla="*/ 2594 w 2634"/>
                <a:gd name="T15" fmla="*/ 1625 h 4296"/>
                <a:gd name="T16" fmla="*/ 2053 w 2634"/>
                <a:gd name="T17" fmla="*/ 953 h 4296"/>
                <a:gd name="T18" fmla="*/ 2150 w 2634"/>
                <a:gd name="T19" fmla="*/ 37 h 4296"/>
                <a:gd name="T20" fmla="*/ 1982 w 2634"/>
                <a:gd name="T21" fmla="*/ 0 h 4296"/>
                <a:gd name="T22" fmla="*/ 713 w 2634"/>
                <a:gd name="T23" fmla="*/ 0 h 4296"/>
                <a:gd name="T24" fmla="*/ 545 w 2634"/>
                <a:gd name="T25" fmla="*/ 37 h 4296"/>
                <a:gd name="T26" fmla="*/ 545 w 2634"/>
                <a:gd name="T27" fmla="*/ 37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34" h="4296">
                  <a:moveTo>
                    <a:pt x="545" y="37"/>
                  </a:moveTo>
                  <a:lnTo>
                    <a:pt x="625" y="935"/>
                  </a:lnTo>
                  <a:lnTo>
                    <a:pt x="56" y="1611"/>
                  </a:lnTo>
                  <a:lnTo>
                    <a:pt x="54" y="3448"/>
                  </a:lnTo>
                  <a:cubicBezTo>
                    <a:pt x="106" y="3895"/>
                    <a:pt x="0" y="4154"/>
                    <a:pt x="368" y="4295"/>
                  </a:cubicBezTo>
                  <a:lnTo>
                    <a:pt x="2261" y="4295"/>
                  </a:lnTo>
                  <a:cubicBezTo>
                    <a:pt x="2633" y="4152"/>
                    <a:pt x="2539" y="3883"/>
                    <a:pt x="2594" y="3438"/>
                  </a:cubicBezTo>
                  <a:lnTo>
                    <a:pt x="2594" y="1625"/>
                  </a:lnTo>
                  <a:lnTo>
                    <a:pt x="2053" y="953"/>
                  </a:lnTo>
                  <a:lnTo>
                    <a:pt x="2150" y="37"/>
                  </a:lnTo>
                  <a:lnTo>
                    <a:pt x="1982" y="0"/>
                  </a:lnTo>
                  <a:lnTo>
                    <a:pt x="713" y="0"/>
                  </a:lnTo>
                  <a:lnTo>
                    <a:pt x="545" y="37"/>
                  </a:lnTo>
                </a:path>
              </a:pathLst>
            </a:custGeom>
            <a:solidFill>
              <a:srgbClr val="FFFFFF">
                <a:alpha val="79000"/>
              </a:srgbClr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8" name="Gruppierung 67"/>
          <p:cNvGrpSpPr>
            <a:grpSpLocks noChangeAspect="1"/>
          </p:cNvGrpSpPr>
          <p:nvPr/>
        </p:nvGrpSpPr>
        <p:grpSpPr>
          <a:xfrm>
            <a:off x="7561357" y="1407888"/>
            <a:ext cx="580717" cy="1161074"/>
            <a:chOff x="2108495" y="1428912"/>
            <a:chExt cx="373781" cy="747330"/>
          </a:xfrm>
        </p:grpSpPr>
        <p:sp>
          <p:nvSpPr>
            <p:cNvPr id="60" name="Freihandform 59"/>
            <p:cNvSpPr/>
            <p:nvPr/>
          </p:nvSpPr>
          <p:spPr>
            <a:xfrm>
              <a:off x="2195145" y="1428912"/>
              <a:ext cx="173421" cy="404619"/>
            </a:xfrm>
            <a:custGeom>
              <a:avLst/>
              <a:gdLst>
                <a:gd name="connsiteX0" fmla="*/ 107950 w 327025"/>
                <a:gd name="connsiteY0" fmla="*/ 1006475 h 1006475"/>
                <a:gd name="connsiteX1" fmla="*/ 47625 w 327025"/>
                <a:gd name="connsiteY1" fmla="*/ 762000 h 1006475"/>
                <a:gd name="connsiteX2" fmla="*/ 66675 w 327025"/>
                <a:gd name="connsiteY2" fmla="*/ 673100 h 1006475"/>
                <a:gd name="connsiteX3" fmla="*/ 0 w 327025"/>
                <a:gd name="connsiteY3" fmla="*/ 495300 h 1006475"/>
                <a:gd name="connsiteX4" fmla="*/ 53975 w 327025"/>
                <a:gd name="connsiteY4" fmla="*/ 130175 h 1006475"/>
                <a:gd name="connsiteX5" fmla="*/ 193675 w 327025"/>
                <a:gd name="connsiteY5" fmla="*/ 0 h 1006475"/>
                <a:gd name="connsiteX6" fmla="*/ 307975 w 327025"/>
                <a:gd name="connsiteY6" fmla="*/ 165100 h 1006475"/>
                <a:gd name="connsiteX7" fmla="*/ 288925 w 327025"/>
                <a:gd name="connsiteY7" fmla="*/ 704850 h 1006475"/>
                <a:gd name="connsiteX8" fmla="*/ 327025 w 327025"/>
                <a:gd name="connsiteY8" fmla="*/ 835025 h 1006475"/>
                <a:gd name="connsiteX9" fmla="*/ 266700 w 327025"/>
                <a:gd name="connsiteY9" fmla="*/ 1006475 h 1006475"/>
                <a:gd name="connsiteX10" fmla="*/ 107950 w 327025"/>
                <a:gd name="connsiteY10" fmla="*/ 1006475 h 100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025" h="1006475">
                  <a:moveTo>
                    <a:pt x="107950" y="1006475"/>
                  </a:moveTo>
                  <a:lnTo>
                    <a:pt x="47625" y="762000"/>
                  </a:lnTo>
                  <a:lnTo>
                    <a:pt x="66675" y="673100"/>
                  </a:lnTo>
                  <a:lnTo>
                    <a:pt x="0" y="495300"/>
                  </a:lnTo>
                  <a:lnTo>
                    <a:pt x="53975" y="130175"/>
                  </a:lnTo>
                  <a:lnTo>
                    <a:pt x="193675" y="0"/>
                  </a:lnTo>
                  <a:lnTo>
                    <a:pt x="307975" y="165100"/>
                  </a:lnTo>
                  <a:lnTo>
                    <a:pt x="288925" y="704850"/>
                  </a:lnTo>
                  <a:lnTo>
                    <a:pt x="327025" y="835025"/>
                  </a:lnTo>
                  <a:lnTo>
                    <a:pt x="266700" y="1006475"/>
                  </a:lnTo>
                  <a:lnTo>
                    <a:pt x="107950" y="1006475"/>
                  </a:lnTo>
                  <a:close/>
                </a:path>
              </a:pathLst>
            </a:custGeom>
            <a:solidFill>
              <a:srgbClr val="FFFFFF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1" name="Gruppierung 60"/>
            <p:cNvGrpSpPr/>
            <p:nvPr/>
          </p:nvGrpSpPr>
          <p:grpSpPr>
            <a:xfrm>
              <a:off x="2108495" y="1833531"/>
              <a:ext cx="373781" cy="342711"/>
              <a:chOff x="1757476" y="2746375"/>
              <a:chExt cx="704851" cy="852483"/>
            </a:xfrm>
            <a:solidFill>
              <a:srgbClr val="FFFFFF"/>
            </a:solidFill>
          </p:grpSpPr>
          <p:sp>
            <p:nvSpPr>
              <p:cNvPr id="63" name="Trapez 10"/>
              <p:cNvSpPr/>
              <p:nvPr/>
            </p:nvSpPr>
            <p:spPr>
              <a:xfrm>
                <a:off x="1757476" y="2746375"/>
                <a:ext cx="704851" cy="852483"/>
              </a:xfrm>
              <a:custGeom>
                <a:avLst/>
                <a:gdLst/>
                <a:ahLst/>
                <a:cxnLst/>
                <a:rect l="l" t="t" r="r" b="b"/>
                <a:pathLst>
                  <a:path w="704851" h="852483">
                    <a:moveTo>
                      <a:pt x="272815" y="0"/>
                    </a:moveTo>
                    <a:lnTo>
                      <a:pt x="427615" y="0"/>
                    </a:lnTo>
                    <a:lnTo>
                      <a:pt x="427615" y="224111"/>
                    </a:lnTo>
                    <a:lnTo>
                      <a:pt x="523303" y="493055"/>
                    </a:lnTo>
                    <a:lnTo>
                      <a:pt x="391469" y="493055"/>
                    </a:lnTo>
                    <a:lnTo>
                      <a:pt x="391469" y="713933"/>
                    </a:lnTo>
                    <a:lnTo>
                      <a:pt x="692789" y="816483"/>
                    </a:lnTo>
                    <a:lnTo>
                      <a:pt x="695851" y="816483"/>
                    </a:lnTo>
                    <a:lnTo>
                      <a:pt x="704851" y="852483"/>
                    </a:lnTo>
                    <a:lnTo>
                      <a:pt x="0" y="852483"/>
                    </a:lnTo>
                    <a:lnTo>
                      <a:pt x="9000" y="816483"/>
                    </a:lnTo>
                    <a:lnTo>
                      <a:pt x="8789" y="816483"/>
                    </a:lnTo>
                    <a:lnTo>
                      <a:pt x="312367" y="713164"/>
                    </a:lnTo>
                    <a:lnTo>
                      <a:pt x="312367" y="493055"/>
                    </a:lnTo>
                    <a:lnTo>
                      <a:pt x="176132" y="493055"/>
                    </a:lnTo>
                    <a:lnTo>
                      <a:pt x="272815" y="221314"/>
                    </a:lnTo>
                    <a:close/>
                  </a:path>
                </a:pathLst>
              </a:cu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1916401" y="3234056"/>
                <a:ext cx="378284" cy="4571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Rechteck 64"/>
              <p:cNvSpPr/>
              <p:nvPr/>
            </p:nvSpPr>
            <p:spPr>
              <a:xfrm>
                <a:off x="1910051" y="3346844"/>
                <a:ext cx="159590" cy="53581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Rechteck 65"/>
              <p:cNvSpPr/>
              <p:nvPr/>
            </p:nvSpPr>
            <p:spPr>
              <a:xfrm rot="16200000">
                <a:off x="1827171" y="3350076"/>
                <a:ext cx="143996" cy="4571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" name="Trapez 66"/>
              <p:cNvSpPr/>
              <p:nvPr/>
            </p:nvSpPr>
            <p:spPr>
              <a:xfrm rot="5400000">
                <a:off x="2267893" y="3228239"/>
                <a:ext cx="53581" cy="290791"/>
              </a:xfrm>
              <a:prstGeom prst="trapezoid">
                <a:avLst>
                  <a:gd name="adj" fmla="val 25045"/>
                </a:avLst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2" name="Freihandform 61"/>
            <p:cNvSpPr/>
            <p:nvPr/>
          </p:nvSpPr>
          <p:spPr>
            <a:xfrm>
              <a:off x="2215349" y="1499114"/>
              <a:ext cx="129645" cy="335693"/>
            </a:xfrm>
            <a:custGeom>
              <a:avLst/>
              <a:gdLst>
                <a:gd name="connsiteX0" fmla="*/ 69850 w 244475"/>
                <a:gd name="connsiteY0" fmla="*/ 835025 h 835025"/>
                <a:gd name="connsiteX1" fmla="*/ 63500 w 244475"/>
                <a:gd name="connsiteY1" fmla="*/ 771525 h 835025"/>
                <a:gd name="connsiteX2" fmla="*/ 101600 w 244475"/>
                <a:gd name="connsiteY2" fmla="*/ 711200 h 835025"/>
                <a:gd name="connsiteX3" fmla="*/ 53975 w 244475"/>
                <a:gd name="connsiteY3" fmla="*/ 641350 h 835025"/>
                <a:gd name="connsiteX4" fmla="*/ 88900 w 244475"/>
                <a:gd name="connsiteY4" fmla="*/ 549275 h 835025"/>
                <a:gd name="connsiteX5" fmla="*/ 0 w 244475"/>
                <a:gd name="connsiteY5" fmla="*/ 358775 h 835025"/>
                <a:gd name="connsiteX6" fmla="*/ 85725 w 244475"/>
                <a:gd name="connsiteY6" fmla="*/ 38100 h 835025"/>
                <a:gd name="connsiteX7" fmla="*/ 98425 w 244475"/>
                <a:gd name="connsiteY7" fmla="*/ 222250 h 835025"/>
                <a:gd name="connsiteX8" fmla="*/ 225425 w 244475"/>
                <a:gd name="connsiteY8" fmla="*/ 0 h 835025"/>
                <a:gd name="connsiteX9" fmla="*/ 158750 w 244475"/>
                <a:gd name="connsiteY9" fmla="*/ 292100 h 835025"/>
                <a:gd name="connsiteX10" fmla="*/ 238125 w 244475"/>
                <a:gd name="connsiteY10" fmla="*/ 377825 h 835025"/>
                <a:gd name="connsiteX11" fmla="*/ 200025 w 244475"/>
                <a:gd name="connsiteY11" fmla="*/ 606425 h 835025"/>
                <a:gd name="connsiteX12" fmla="*/ 244475 w 244475"/>
                <a:gd name="connsiteY12" fmla="*/ 688975 h 835025"/>
                <a:gd name="connsiteX13" fmla="*/ 231775 w 244475"/>
                <a:gd name="connsiteY13" fmla="*/ 727075 h 835025"/>
                <a:gd name="connsiteX14" fmla="*/ 225425 w 244475"/>
                <a:gd name="connsiteY14" fmla="*/ 835025 h 835025"/>
                <a:gd name="connsiteX15" fmla="*/ 69850 w 244475"/>
                <a:gd name="connsiteY15" fmla="*/ 835025 h 83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75" h="835025">
                  <a:moveTo>
                    <a:pt x="69850" y="835025"/>
                  </a:moveTo>
                  <a:lnTo>
                    <a:pt x="63500" y="771525"/>
                  </a:lnTo>
                  <a:lnTo>
                    <a:pt x="101600" y="711200"/>
                  </a:lnTo>
                  <a:lnTo>
                    <a:pt x="53975" y="641350"/>
                  </a:lnTo>
                  <a:lnTo>
                    <a:pt x="88900" y="549275"/>
                  </a:lnTo>
                  <a:lnTo>
                    <a:pt x="0" y="358775"/>
                  </a:lnTo>
                  <a:lnTo>
                    <a:pt x="85725" y="38100"/>
                  </a:lnTo>
                  <a:lnTo>
                    <a:pt x="98425" y="222250"/>
                  </a:lnTo>
                  <a:lnTo>
                    <a:pt x="225425" y="0"/>
                  </a:lnTo>
                  <a:lnTo>
                    <a:pt x="158750" y="292100"/>
                  </a:lnTo>
                  <a:lnTo>
                    <a:pt x="238125" y="377825"/>
                  </a:lnTo>
                  <a:lnTo>
                    <a:pt x="200025" y="606425"/>
                  </a:lnTo>
                  <a:lnTo>
                    <a:pt x="244475" y="688975"/>
                  </a:lnTo>
                  <a:lnTo>
                    <a:pt x="231775" y="727075"/>
                  </a:lnTo>
                  <a:lnTo>
                    <a:pt x="225425" y="835025"/>
                  </a:lnTo>
                  <a:lnTo>
                    <a:pt x="69850" y="835025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3" name="Gruppierung 52"/>
          <p:cNvGrpSpPr>
            <a:grpSpLocks noChangeAspect="1"/>
          </p:cNvGrpSpPr>
          <p:nvPr/>
        </p:nvGrpSpPr>
        <p:grpSpPr>
          <a:xfrm>
            <a:off x="961788" y="3083861"/>
            <a:ext cx="725454" cy="1126422"/>
            <a:chOff x="457898" y="1755571"/>
            <a:chExt cx="2424065" cy="3763878"/>
          </a:xfrm>
          <a:solidFill>
            <a:srgbClr val="FFFFFF"/>
          </a:solidFill>
        </p:grpSpPr>
        <p:sp>
          <p:nvSpPr>
            <p:cNvPr id="59" name="Rechteck 263"/>
            <p:cNvSpPr/>
            <p:nvPr/>
          </p:nvSpPr>
          <p:spPr>
            <a:xfrm>
              <a:off x="721963" y="1755571"/>
              <a:ext cx="2160000" cy="3763878"/>
            </a:xfrm>
            <a:custGeom>
              <a:avLst/>
              <a:gdLst/>
              <a:ahLst/>
              <a:cxnLst/>
              <a:rect l="l" t="t" r="r" b="b"/>
              <a:pathLst>
                <a:path w="2160000" h="3763878">
                  <a:moveTo>
                    <a:pt x="298639" y="0"/>
                  </a:moveTo>
                  <a:lnTo>
                    <a:pt x="377741" y="0"/>
                  </a:lnTo>
                  <a:lnTo>
                    <a:pt x="377741" y="3641891"/>
                  </a:lnTo>
                  <a:lnTo>
                    <a:pt x="2148570" y="3641891"/>
                  </a:lnTo>
                  <a:lnTo>
                    <a:pt x="2159292" y="3684776"/>
                  </a:lnTo>
                  <a:lnTo>
                    <a:pt x="2160000" y="3684776"/>
                  </a:lnTo>
                  <a:lnTo>
                    <a:pt x="2160000" y="3687610"/>
                  </a:lnTo>
                  <a:lnTo>
                    <a:pt x="2160000" y="3763878"/>
                  </a:lnTo>
                  <a:lnTo>
                    <a:pt x="0" y="3763878"/>
                  </a:lnTo>
                  <a:lnTo>
                    <a:pt x="0" y="3687610"/>
                  </a:lnTo>
                  <a:lnTo>
                    <a:pt x="0" y="3684776"/>
                  </a:lnTo>
                  <a:lnTo>
                    <a:pt x="709" y="3684776"/>
                  </a:lnTo>
                  <a:lnTo>
                    <a:pt x="11430" y="3641891"/>
                  </a:lnTo>
                  <a:lnTo>
                    <a:pt x="298639" y="3641891"/>
                  </a:lnTo>
                  <a:close/>
                </a:path>
              </a:pathLst>
            </a:custGeom>
            <a:grpFill/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Ecken des Rechtecks auf der gleichen Seite abrunden 68"/>
            <p:cNvSpPr/>
            <p:nvPr/>
          </p:nvSpPr>
          <p:spPr>
            <a:xfrm flipV="1">
              <a:off x="1811470" y="2819562"/>
              <a:ext cx="252000" cy="144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Ecken des Rechtecks auf der gleichen Seite abrunden 145"/>
            <p:cNvSpPr/>
            <p:nvPr/>
          </p:nvSpPr>
          <p:spPr>
            <a:xfrm flipV="1">
              <a:off x="1811470" y="3569589"/>
              <a:ext cx="252000" cy="694509"/>
            </a:xfrm>
            <a:custGeom>
              <a:avLst/>
              <a:gdLst/>
              <a:ahLst/>
              <a:cxnLst/>
              <a:rect l="l" t="t" r="r" b="b"/>
              <a:pathLst>
                <a:path w="252000" h="694509">
                  <a:moveTo>
                    <a:pt x="0" y="694509"/>
                  </a:moveTo>
                  <a:lnTo>
                    <a:pt x="252000" y="694509"/>
                  </a:lnTo>
                  <a:lnTo>
                    <a:pt x="252000" y="126000"/>
                  </a:lnTo>
                  <a:cubicBezTo>
                    <a:pt x="252000" y="56412"/>
                    <a:pt x="195588" y="0"/>
                    <a:pt x="126000" y="0"/>
                  </a:cubicBezTo>
                  <a:cubicBezTo>
                    <a:pt x="56412" y="0"/>
                    <a:pt x="0" y="56412"/>
                    <a:pt x="0" y="126000"/>
                  </a:cubicBezTo>
                  <a:close/>
                </a:path>
              </a:pathLst>
            </a:custGeom>
            <a:grpFill/>
            <a:ln>
              <a:solidFill>
                <a:srgbClr val="0D0D0D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1" name="Gruppierung 70"/>
            <p:cNvGrpSpPr/>
            <p:nvPr/>
          </p:nvGrpSpPr>
          <p:grpSpPr>
            <a:xfrm>
              <a:off x="1604642" y="4029929"/>
              <a:ext cx="704851" cy="1311943"/>
              <a:chOff x="3207191" y="4756677"/>
              <a:chExt cx="704851" cy="1311943"/>
            </a:xfrm>
            <a:grpFill/>
          </p:grpSpPr>
          <p:grpSp>
            <p:nvGrpSpPr>
              <p:cNvPr id="79" name="Gruppierung 78"/>
              <p:cNvGrpSpPr/>
              <p:nvPr/>
            </p:nvGrpSpPr>
            <p:grpSpPr>
              <a:xfrm>
                <a:off x="3207191" y="5216137"/>
                <a:ext cx="704851" cy="852483"/>
                <a:chOff x="1757476" y="2746375"/>
                <a:chExt cx="704851" cy="852483"/>
              </a:xfrm>
              <a:grpFill/>
            </p:grpSpPr>
            <p:sp>
              <p:nvSpPr>
                <p:cNvPr id="82" name="Trapez 10"/>
                <p:cNvSpPr/>
                <p:nvPr/>
              </p:nvSpPr>
              <p:spPr>
                <a:xfrm>
                  <a:off x="1757476" y="2746375"/>
                  <a:ext cx="704851" cy="852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852483">
                      <a:moveTo>
                        <a:pt x="272815" y="0"/>
                      </a:moveTo>
                      <a:lnTo>
                        <a:pt x="427615" y="0"/>
                      </a:lnTo>
                      <a:lnTo>
                        <a:pt x="427615" y="224111"/>
                      </a:lnTo>
                      <a:lnTo>
                        <a:pt x="523303" y="493055"/>
                      </a:lnTo>
                      <a:lnTo>
                        <a:pt x="391469" y="493055"/>
                      </a:lnTo>
                      <a:lnTo>
                        <a:pt x="391469" y="713933"/>
                      </a:lnTo>
                      <a:lnTo>
                        <a:pt x="692789" y="816483"/>
                      </a:lnTo>
                      <a:lnTo>
                        <a:pt x="695851" y="816483"/>
                      </a:lnTo>
                      <a:lnTo>
                        <a:pt x="704851" y="852483"/>
                      </a:lnTo>
                      <a:lnTo>
                        <a:pt x="0" y="852483"/>
                      </a:lnTo>
                      <a:lnTo>
                        <a:pt x="9000" y="816483"/>
                      </a:lnTo>
                      <a:lnTo>
                        <a:pt x="8789" y="816483"/>
                      </a:lnTo>
                      <a:lnTo>
                        <a:pt x="312367" y="713164"/>
                      </a:lnTo>
                      <a:lnTo>
                        <a:pt x="312367" y="493055"/>
                      </a:lnTo>
                      <a:lnTo>
                        <a:pt x="176132" y="493055"/>
                      </a:lnTo>
                      <a:lnTo>
                        <a:pt x="272815" y="221314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3" name="Rechteck 82"/>
                <p:cNvSpPr/>
                <p:nvPr/>
              </p:nvSpPr>
              <p:spPr>
                <a:xfrm>
                  <a:off x="1916401" y="3234056"/>
                  <a:ext cx="378284" cy="45719"/>
                </a:xfrm>
                <a:prstGeom prst="rect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4" name="Rechteck 83"/>
                <p:cNvSpPr/>
                <p:nvPr/>
              </p:nvSpPr>
              <p:spPr>
                <a:xfrm>
                  <a:off x="1910051" y="3346844"/>
                  <a:ext cx="159590" cy="53581"/>
                </a:xfrm>
                <a:prstGeom prst="rect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5" name="Rechteck 84"/>
                <p:cNvSpPr/>
                <p:nvPr/>
              </p:nvSpPr>
              <p:spPr>
                <a:xfrm rot="16200000">
                  <a:off x="1827171" y="3350076"/>
                  <a:ext cx="143996" cy="45719"/>
                </a:xfrm>
                <a:prstGeom prst="rect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6" name="Trapez 85"/>
                <p:cNvSpPr/>
                <p:nvPr/>
              </p:nvSpPr>
              <p:spPr>
                <a:xfrm rot="5400000">
                  <a:off x="2267893" y="3228239"/>
                  <a:ext cx="53581" cy="290791"/>
                </a:xfrm>
                <a:prstGeom prst="trapezoid">
                  <a:avLst>
                    <a:gd name="adj" fmla="val 25045"/>
                  </a:avLst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80" name="Freihandform 79"/>
              <p:cNvSpPr/>
              <p:nvPr/>
            </p:nvSpPr>
            <p:spPr>
              <a:xfrm>
                <a:off x="3338572" y="4756677"/>
                <a:ext cx="479112" cy="463940"/>
              </a:xfrm>
              <a:custGeom>
                <a:avLst/>
                <a:gdLst>
                  <a:gd name="connsiteX0" fmla="*/ 133087 w 479112"/>
                  <a:gd name="connsiteY0" fmla="*/ 406851 h 410653"/>
                  <a:gd name="connsiteX1" fmla="*/ 34223 w 479112"/>
                  <a:gd name="connsiteY1" fmla="*/ 266164 h 410653"/>
                  <a:gd name="connsiteX2" fmla="*/ 0 w 479112"/>
                  <a:gd name="connsiteY2" fmla="*/ 64640 h 410653"/>
                  <a:gd name="connsiteX3" fmla="*/ 106470 w 479112"/>
                  <a:gd name="connsiteY3" fmla="*/ 79849 h 410653"/>
                  <a:gd name="connsiteX4" fmla="*/ 159704 w 479112"/>
                  <a:gd name="connsiteY4" fmla="*/ 174908 h 410653"/>
                  <a:gd name="connsiteX5" fmla="*/ 319408 w 479112"/>
                  <a:gd name="connsiteY5" fmla="*/ 57035 h 410653"/>
                  <a:gd name="connsiteX6" fmla="*/ 319408 w 479112"/>
                  <a:gd name="connsiteY6" fmla="*/ 57035 h 410653"/>
                  <a:gd name="connsiteX7" fmla="*/ 479112 w 479112"/>
                  <a:gd name="connsiteY7" fmla="*/ 0 h 410653"/>
                  <a:gd name="connsiteX8" fmla="*/ 414470 w 479112"/>
                  <a:gd name="connsiteY8" fmla="*/ 193920 h 410653"/>
                  <a:gd name="connsiteX9" fmla="*/ 414470 w 479112"/>
                  <a:gd name="connsiteY9" fmla="*/ 285176 h 410653"/>
                  <a:gd name="connsiteX10" fmla="*/ 304198 w 479112"/>
                  <a:gd name="connsiteY10" fmla="*/ 410653 h 410653"/>
                  <a:gd name="connsiteX11" fmla="*/ 133087 w 479112"/>
                  <a:gd name="connsiteY11" fmla="*/ 406851 h 41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9112" h="410653">
                    <a:moveTo>
                      <a:pt x="133087" y="406851"/>
                    </a:moveTo>
                    <a:lnTo>
                      <a:pt x="34223" y="266164"/>
                    </a:lnTo>
                    <a:lnTo>
                      <a:pt x="0" y="64640"/>
                    </a:lnTo>
                    <a:lnTo>
                      <a:pt x="106470" y="79849"/>
                    </a:lnTo>
                    <a:lnTo>
                      <a:pt x="159704" y="174908"/>
                    </a:lnTo>
                    <a:lnTo>
                      <a:pt x="319408" y="57035"/>
                    </a:lnTo>
                    <a:lnTo>
                      <a:pt x="319408" y="57035"/>
                    </a:lnTo>
                    <a:lnTo>
                      <a:pt x="479112" y="0"/>
                    </a:lnTo>
                    <a:lnTo>
                      <a:pt x="414470" y="193920"/>
                    </a:lnTo>
                    <a:lnTo>
                      <a:pt x="414470" y="285176"/>
                    </a:lnTo>
                    <a:lnTo>
                      <a:pt x="304198" y="410653"/>
                    </a:lnTo>
                    <a:lnTo>
                      <a:pt x="133087" y="40685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Freihandform 80"/>
              <p:cNvSpPr/>
              <p:nvPr/>
            </p:nvSpPr>
            <p:spPr>
              <a:xfrm>
                <a:off x="3364204" y="4907557"/>
                <a:ext cx="373225" cy="311021"/>
              </a:xfrm>
              <a:custGeom>
                <a:avLst/>
                <a:gdLst>
                  <a:gd name="connsiteX0" fmla="*/ 114041 w 373225"/>
                  <a:gd name="connsiteY0" fmla="*/ 305837 h 311021"/>
                  <a:gd name="connsiteX1" fmla="*/ 67388 w 373225"/>
                  <a:gd name="connsiteY1" fmla="*/ 254000 h 311021"/>
                  <a:gd name="connsiteX2" fmla="*/ 98490 w 373225"/>
                  <a:gd name="connsiteY2" fmla="*/ 181429 h 311021"/>
                  <a:gd name="connsiteX3" fmla="*/ 0 w 373225"/>
                  <a:gd name="connsiteY3" fmla="*/ 57021 h 311021"/>
                  <a:gd name="connsiteX4" fmla="*/ 129592 w 373225"/>
                  <a:gd name="connsiteY4" fmla="*/ 114041 h 311021"/>
                  <a:gd name="connsiteX5" fmla="*/ 196980 w 373225"/>
                  <a:gd name="connsiteY5" fmla="*/ 15551 h 311021"/>
                  <a:gd name="connsiteX6" fmla="*/ 254000 w 373225"/>
                  <a:gd name="connsiteY6" fmla="*/ 108857 h 311021"/>
                  <a:gd name="connsiteX7" fmla="*/ 311020 w 373225"/>
                  <a:gd name="connsiteY7" fmla="*/ 0 h 311021"/>
                  <a:gd name="connsiteX8" fmla="*/ 373225 w 373225"/>
                  <a:gd name="connsiteY8" fmla="*/ 155510 h 311021"/>
                  <a:gd name="connsiteX9" fmla="*/ 290286 w 373225"/>
                  <a:gd name="connsiteY9" fmla="*/ 228082 h 311021"/>
                  <a:gd name="connsiteX10" fmla="*/ 274735 w 373225"/>
                  <a:gd name="connsiteY10" fmla="*/ 311021 h 311021"/>
                  <a:gd name="connsiteX11" fmla="*/ 114041 w 373225"/>
                  <a:gd name="connsiteY11" fmla="*/ 305837 h 31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225" h="311021">
                    <a:moveTo>
                      <a:pt x="114041" y="305837"/>
                    </a:moveTo>
                    <a:lnTo>
                      <a:pt x="67388" y="254000"/>
                    </a:lnTo>
                    <a:lnTo>
                      <a:pt x="98490" y="181429"/>
                    </a:lnTo>
                    <a:lnTo>
                      <a:pt x="0" y="57021"/>
                    </a:lnTo>
                    <a:lnTo>
                      <a:pt x="129592" y="114041"/>
                    </a:lnTo>
                    <a:lnTo>
                      <a:pt x="196980" y="15551"/>
                    </a:lnTo>
                    <a:lnTo>
                      <a:pt x="254000" y="108857"/>
                    </a:lnTo>
                    <a:lnTo>
                      <a:pt x="311020" y="0"/>
                    </a:lnTo>
                    <a:lnTo>
                      <a:pt x="373225" y="155510"/>
                    </a:lnTo>
                    <a:lnTo>
                      <a:pt x="290286" y="228082"/>
                    </a:lnTo>
                    <a:lnTo>
                      <a:pt x="274735" y="311021"/>
                    </a:lnTo>
                    <a:lnTo>
                      <a:pt x="114041" y="305837"/>
                    </a:lnTo>
                    <a:close/>
                  </a:path>
                </a:pathLst>
              </a:cu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2" name="Gruppierung 71"/>
            <p:cNvGrpSpPr/>
            <p:nvPr/>
          </p:nvGrpSpPr>
          <p:grpSpPr>
            <a:xfrm>
              <a:off x="457898" y="3223451"/>
              <a:ext cx="1651951" cy="246220"/>
              <a:chOff x="305498" y="3071051"/>
              <a:chExt cx="1651951" cy="246220"/>
            </a:xfrm>
            <a:grpFill/>
          </p:grpSpPr>
          <p:sp>
            <p:nvSpPr>
              <p:cNvPr id="73" name="Abgerundetes Rechteck 72"/>
              <p:cNvSpPr/>
              <p:nvPr/>
            </p:nvSpPr>
            <p:spPr>
              <a:xfrm flipH="1">
                <a:off x="1385498" y="3071051"/>
                <a:ext cx="251624" cy="246220"/>
              </a:xfrm>
              <a:prstGeom prst="roundRect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Abgerundetes Rechteck 73"/>
              <p:cNvSpPr/>
              <p:nvPr/>
            </p:nvSpPr>
            <p:spPr>
              <a:xfrm flipH="1">
                <a:off x="1561449" y="3092651"/>
                <a:ext cx="396000" cy="72000"/>
              </a:xfrm>
              <a:prstGeom prst="roundRect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" name="Abgerundetes Rechteck 74"/>
              <p:cNvSpPr/>
              <p:nvPr/>
            </p:nvSpPr>
            <p:spPr>
              <a:xfrm flipH="1">
                <a:off x="1561449" y="3223451"/>
                <a:ext cx="396000" cy="72000"/>
              </a:xfrm>
              <a:prstGeom prst="roundRect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Rechteck 75"/>
              <p:cNvSpPr/>
              <p:nvPr/>
            </p:nvSpPr>
            <p:spPr>
              <a:xfrm rot="5400000">
                <a:off x="827498" y="2648319"/>
                <a:ext cx="36000" cy="1080000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834618" y="3116208"/>
                <a:ext cx="144000" cy="141296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870618" y="3151575"/>
                <a:ext cx="72000" cy="70562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87" name="Abgerundetes Rechteck 86"/>
          <p:cNvSpPr>
            <a:spLocks noChangeAspect="1"/>
          </p:cNvSpPr>
          <p:nvPr/>
        </p:nvSpPr>
        <p:spPr>
          <a:xfrm>
            <a:off x="568813" y="1386346"/>
            <a:ext cx="1514702" cy="1514702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GHS</a:t>
            </a:r>
            <a:endParaRPr lang="de-DE" sz="1400" dirty="0"/>
          </a:p>
        </p:txBody>
      </p:sp>
      <p:sp>
        <p:nvSpPr>
          <p:cNvPr id="88" name="Abgerundetes Rechteck 87"/>
          <p:cNvSpPr>
            <a:spLocks noChangeAspect="1"/>
          </p:cNvSpPr>
          <p:nvPr/>
        </p:nvSpPr>
        <p:spPr>
          <a:xfrm>
            <a:off x="3812356" y="1386346"/>
            <a:ext cx="1514702" cy="1514702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Reagenzgläser</a:t>
            </a:r>
            <a:endParaRPr lang="de-DE" sz="1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Versuchsskizzen</a:t>
            </a:r>
            <a:endParaRPr lang="de-DE" dirty="0"/>
          </a:p>
        </p:txBody>
      </p:sp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97" b="97365" l="4722" r="95556">
                        <a14:foregroundMark x1="77778" y1="31068" x2="77778" y2="31068"/>
                        <a14:foregroundMark x1="48333" y1="2635" x2="48333" y2="2635"/>
                        <a14:foregroundMark x1="21250" y1="68516" x2="21250" y2="68516"/>
                        <a14:foregroundMark x1="33889" y1="78086" x2="33889" y2="78086"/>
                        <a14:foregroundMark x1="46806" y1="93204" x2="46806" y2="93204"/>
                        <a14:foregroundMark x1="50694" y1="97503" x2="50694" y2="97503"/>
                        <a14:foregroundMark x1="95694" y1="47573" x2="95694" y2="47573"/>
                        <a14:foregroundMark x1="4722" y1="48128" x2="4722" y2="48128"/>
                        <a14:foregroundMark x1="45417" y1="29958" x2="45417" y2="29958"/>
                        <a14:foregroundMark x1="45417" y1="35784" x2="45417" y2="35784"/>
                        <a14:foregroundMark x1="48889" y1="44105" x2="48889" y2="44105"/>
                        <a14:foregroundMark x1="39722" y1="49653" x2="39722" y2="49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972" y="1474308"/>
            <a:ext cx="1078406" cy="10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91" name="Gruppierung 90"/>
          <p:cNvGrpSpPr/>
          <p:nvPr/>
        </p:nvGrpSpPr>
        <p:grpSpPr>
          <a:xfrm>
            <a:off x="4462371" y="1474397"/>
            <a:ext cx="179999" cy="1028062"/>
            <a:chOff x="2168065" y="1701663"/>
            <a:chExt cx="252000" cy="1440000"/>
          </a:xfrm>
          <a:solidFill>
            <a:srgbClr val="FFFFFF"/>
          </a:solidFill>
        </p:grpSpPr>
        <p:sp>
          <p:nvSpPr>
            <p:cNvPr id="92" name="Ecken des Rechtecks auf der gleichen Seite abrunden 91"/>
            <p:cNvSpPr/>
            <p:nvPr/>
          </p:nvSpPr>
          <p:spPr>
            <a:xfrm flipV="1">
              <a:off x="2168065" y="1701663"/>
              <a:ext cx="252000" cy="144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Ecken des Rechtecks auf der gleichen Seite abrunden 145"/>
            <p:cNvSpPr/>
            <p:nvPr/>
          </p:nvSpPr>
          <p:spPr>
            <a:xfrm flipV="1">
              <a:off x="2168065" y="2854508"/>
              <a:ext cx="252000" cy="287155"/>
            </a:xfrm>
            <a:custGeom>
              <a:avLst/>
              <a:gdLst/>
              <a:ahLst/>
              <a:cxnLst/>
              <a:rect l="l" t="t" r="r" b="b"/>
              <a:pathLst>
                <a:path w="252000" h="287155">
                  <a:moveTo>
                    <a:pt x="0" y="287155"/>
                  </a:moveTo>
                  <a:lnTo>
                    <a:pt x="252000" y="287155"/>
                  </a:lnTo>
                  <a:lnTo>
                    <a:pt x="252000" y="126000"/>
                  </a:lnTo>
                  <a:cubicBezTo>
                    <a:pt x="252000" y="56412"/>
                    <a:pt x="195588" y="0"/>
                    <a:pt x="126000" y="0"/>
                  </a:cubicBezTo>
                  <a:cubicBezTo>
                    <a:pt x="56412" y="0"/>
                    <a:pt x="0" y="56412"/>
                    <a:pt x="0" y="126000"/>
                  </a:cubicBezTo>
                  <a:close/>
                </a:path>
              </a:pathLst>
            </a:custGeom>
            <a:grpFill/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4" name="Abgerundetes Rechteck 93"/>
          <p:cNvSpPr>
            <a:spLocks noChangeAspect="1"/>
          </p:cNvSpPr>
          <p:nvPr/>
        </p:nvSpPr>
        <p:spPr>
          <a:xfrm>
            <a:off x="5466642" y="1387725"/>
            <a:ext cx="1511944" cy="1511944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Glasgefäße</a:t>
            </a:r>
            <a:endParaRPr lang="de-DE" sz="1400" dirty="0"/>
          </a:p>
        </p:txBody>
      </p:sp>
      <p:sp>
        <p:nvSpPr>
          <p:cNvPr id="95" name="Ecken des Rechtecks auf der gleichen Seite abrunden 3"/>
          <p:cNvSpPr/>
          <p:nvPr/>
        </p:nvSpPr>
        <p:spPr>
          <a:xfrm>
            <a:off x="6236622" y="1725369"/>
            <a:ext cx="488107" cy="836656"/>
          </a:xfrm>
          <a:custGeom>
            <a:avLst/>
            <a:gdLst/>
            <a:ahLst/>
            <a:cxnLst/>
            <a:rect l="l" t="t" r="r" b="b"/>
            <a:pathLst>
              <a:path w="1321867" h="1931600">
                <a:moveTo>
                  <a:pt x="468964" y="0"/>
                </a:moveTo>
                <a:lnTo>
                  <a:pt x="852903" y="0"/>
                </a:lnTo>
                <a:cubicBezTo>
                  <a:pt x="885850" y="0"/>
                  <a:pt x="912558" y="13460"/>
                  <a:pt x="912558" y="30064"/>
                </a:cubicBezTo>
                <a:lnTo>
                  <a:pt x="912558" y="36000"/>
                </a:lnTo>
                <a:lnTo>
                  <a:pt x="883053" y="36000"/>
                </a:lnTo>
                <a:lnTo>
                  <a:pt x="883053" y="244822"/>
                </a:lnTo>
                <a:lnTo>
                  <a:pt x="1278100" y="298260"/>
                </a:lnTo>
                <a:lnTo>
                  <a:pt x="1278100" y="346980"/>
                </a:lnTo>
                <a:lnTo>
                  <a:pt x="883053" y="400417"/>
                </a:lnTo>
                <a:lnTo>
                  <a:pt x="883053" y="529113"/>
                </a:lnTo>
                <a:lnTo>
                  <a:pt x="886292" y="529113"/>
                </a:lnTo>
                <a:lnTo>
                  <a:pt x="1321806" y="1743967"/>
                </a:lnTo>
                <a:lnTo>
                  <a:pt x="1321867" y="1743967"/>
                </a:lnTo>
                <a:lnTo>
                  <a:pt x="1321867" y="1744139"/>
                </a:lnTo>
                <a:lnTo>
                  <a:pt x="1321867" y="1774906"/>
                </a:lnTo>
                <a:cubicBezTo>
                  <a:pt x="1321867" y="1861446"/>
                  <a:pt x="1251713" y="1931600"/>
                  <a:pt x="1165173" y="1931600"/>
                </a:cubicBezTo>
                <a:lnTo>
                  <a:pt x="156694" y="1931600"/>
                </a:lnTo>
                <a:cubicBezTo>
                  <a:pt x="70154" y="1931600"/>
                  <a:pt x="0" y="1861446"/>
                  <a:pt x="0" y="1774906"/>
                </a:cubicBezTo>
                <a:lnTo>
                  <a:pt x="0" y="1744139"/>
                </a:lnTo>
                <a:lnTo>
                  <a:pt x="0" y="1743967"/>
                </a:lnTo>
                <a:lnTo>
                  <a:pt x="62" y="1743967"/>
                </a:lnTo>
                <a:lnTo>
                  <a:pt x="435575" y="529113"/>
                </a:lnTo>
                <a:lnTo>
                  <a:pt x="438814" y="529113"/>
                </a:lnTo>
                <a:lnTo>
                  <a:pt x="438814" y="36000"/>
                </a:lnTo>
                <a:lnTo>
                  <a:pt x="409309" y="36000"/>
                </a:lnTo>
                <a:lnTo>
                  <a:pt x="409309" y="30064"/>
                </a:lnTo>
                <a:cubicBezTo>
                  <a:pt x="409309" y="13460"/>
                  <a:pt x="436018" y="0"/>
                  <a:pt x="468964" y="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Ecken des Rechtecks auf der gleichen Seite abrunden 3"/>
          <p:cNvSpPr/>
          <p:nvPr/>
        </p:nvSpPr>
        <p:spPr>
          <a:xfrm flipV="1">
            <a:off x="5729405" y="1840498"/>
            <a:ext cx="488102" cy="606399"/>
          </a:xfrm>
          <a:custGeom>
            <a:avLst/>
            <a:gdLst/>
            <a:ahLst/>
            <a:cxnLst/>
            <a:rect l="l" t="t" r="r" b="b"/>
            <a:pathLst>
              <a:path w="1400087" h="1728000">
                <a:moveTo>
                  <a:pt x="0" y="1728000"/>
                </a:moveTo>
                <a:lnTo>
                  <a:pt x="1295377" y="1728000"/>
                </a:lnTo>
                <a:lnTo>
                  <a:pt x="1321867" y="1728000"/>
                </a:lnTo>
                <a:lnTo>
                  <a:pt x="1321867" y="1726836"/>
                </a:lnTo>
                <a:lnTo>
                  <a:pt x="1400087" y="1723399"/>
                </a:lnTo>
                <a:cubicBezTo>
                  <a:pt x="1388981" y="1704418"/>
                  <a:pt x="1354673" y="1690182"/>
                  <a:pt x="1330627" y="1637983"/>
                </a:cubicBezTo>
                <a:lnTo>
                  <a:pt x="1321867" y="1614549"/>
                </a:lnTo>
                <a:lnTo>
                  <a:pt x="1321867" y="156694"/>
                </a:lnTo>
                <a:cubicBezTo>
                  <a:pt x="1321867" y="70154"/>
                  <a:pt x="1251713" y="0"/>
                  <a:pt x="1165173" y="0"/>
                </a:cubicBezTo>
                <a:lnTo>
                  <a:pt x="156694" y="0"/>
                </a:lnTo>
                <a:cubicBezTo>
                  <a:pt x="70154" y="0"/>
                  <a:pt x="0" y="70154"/>
                  <a:pt x="0" y="15669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Abgerundetes Rechteck 96"/>
          <p:cNvSpPr>
            <a:spLocks noChangeAspect="1"/>
          </p:cNvSpPr>
          <p:nvPr/>
        </p:nvSpPr>
        <p:spPr>
          <a:xfrm>
            <a:off x="560002" y="4675499"/>
            <a:ext cx="1510140" cy="1510140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Waagen</a:t>
            </a:r>
            <a:endParaRPr lang="de-DE" sz="1400" dirty="0"/>
          </a:p>
        </p:txBody>
      </p:sp>
      <p:sp>
        <p:nvSpPr>
          <p:cNvPr id="98" name="Abgerundetes Rechteck 97"/>
          <p:cNvSpPr>
            <a:spLocks noChangeAspect="1"/>
          </p:cNvSpPr>
          <p:nvPr/>
        </p:nvSpPr>
        <p:spPr>
          <a:xfrm>
            <a:off x="7155131" y="3044993"/>
            <a:ext cx="1514702" cy="1514702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Glaswaren</a:t>
            </a:r>
            <a:endParaRPr lang="de-DE" sz="1400" dirty="0"/>
          </a:p>
        </p:txBody>
      </p:sp>
      <p:sp>
        <p:nvSpPr>
          <p:cNvPr id="99" name="Abgerundetes Rechteck 98"/>
          <p:cNvSpPr>
            <a:spLocks noChangeAspect="1"/>
          </p:cNvSpPr>
          <p:nvPr/>
        </p:nvSpPr>
        <p:spPr>
          <a:xfrm>
            <a:off x="5472631" y="3044993"/>
            <a:ext cx="1514702" cy="1514702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Trennen</a:t>
            </a:r>
            <a:endParaRPr lang="de-DE" sz="1400" dirty="0"/>
          </a:p>
        </p:txBody>
      </p:sp>
      <p:sp>
        <p:nvSpPr>
          <p:cNvPr id="100" name="Abgerundetes Rechteck 99"/>
          <p:cNvSpPr>
            <a:spLocks noChangeAspect="1"/>
          </p:cNvSpPr>
          <p:nvPr/>
        </p:nvSpPr>
        <p:spPr>
          <a:xfrm>
            <a:off x="2208230" y="3044993"/>
            <a:ext cx="1514702" cy="1514702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Büretten</a:t>
            </a:r>
            <a:endParaRPr lang="de-DE" sz="1400" dirty="0"/>
          </a:p>
        </p:txBody>
      </p:sp>
      <p:grpSp>
        <p:nvGrpSpPr>
          <p:cNvPr id="101" name="Gruppierung 100"/>
          <p:cNvGrpSpPr>
            <a:grpSpLocks noChangeAspect="1"/>
          </p:cNvGrpSpPr>
          <p:nvPr/>
        </p:nvGrpSpPr>
        <p:grpSpPr>
          <a:xfrm>
            <a:off x="932299" y="4907650"/>
            <a:ext cx="831385" cy="807966"/>
            <a:chOff x="529798" y="1781783"/>
            <a:chExt cx="2592387" cy="2519363"/>
          </a:xfrm>
          <a:solidFill>
            <a:srgbClr val="FFFFFF"/>
          </a:solidFill>
        </p:grpSpPr>
        <p:grpSp>
          <p:nvGrpSpPr>
            <p:cNvPr id="102" name="Gruppierung 101"/>
            <p:cNvGrpSpPr/>
            <p:nvPr/>
          </p:nvGrpSpPr>
          <p:grpSpPr>
            <a:xfrm>
              <a:off x="2159425" y="1803255"/>
              <a:ext cx="942123" cy="1775601"/>
              <a:chOff x="1939190" y="3621922"/>
              <a:chExt cx="942123" cy="1775601"/>
            </a:xfrm>
            <a:grpFill/>
          </p:grpSpPr>
          <p:sp>
            <p:nvSpPr>
              <p:cNvPr id="135" name="Rechteck 134"/>
              <p:cNvSpPr/>
              <p:nvPr/>
            </p:nvSpPr>
            <p:spPr>
              <a:xfrm>
                <a:off x="2352420" y="3621922"/>
                <a:ext cx="107997" cy="4571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" name="Rechteck 135"/>
              <p:cNvSpPr/>
              <p:nvPr/>
            </p:nvSpPr>
            <p:spPr>
              <a:xfrm>
                <a:off x="2375418" y="3966014"/>
                <a:ext cx="62981" cy="8305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Gleichschenkliges Dreieck 136"/>
              <p:cNvSpPr/>
              <p:nvPr/>
            </p:nvSpPr>
            <p:spPr>
              <a:xfrm>
                <a:off x="2379558" y="3637478"/>
                <a:ext cx="54338" cy="82405"/>
              </a:xfrm>
              <a:prstGeom prst="triangle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8" name="Ecken des Rechtecks auf der gleichen Seite abrunden 137"/>
              <p:cNvSpPr/>
              <p:nvPr/>
            </p:nvSpPr>
            <p:spPr>
              <a:xfrm>
                <a:off x="1939190" y="4050693"/>
                <a:ext cx="941388" cy="1242853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9" name="Rechteck 138"/>
              <p:cNvSpPr/>
              <p:nvPr/>
            </p:nvSpPr>
            <p:spPr>
              <a:xfrm>
                <a:off x="2383176" y="3716264"/>
                <a:ext cx="45719" cy="24974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0" name="Ecken des Rechtecks auf der gleichen Seite abrunden 139"/>
              <p:cNvSpPr/>
              <p:nvPr/>
            </p:nvSpPr>
            <p:spPr>
              <a:xfrm flipV="1">
                <a:off x="1939925" y="5293546"/>
                <a:ext cx="941388" cy="103977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" name="Gruppierung 102"/>
            <p:cNvGrpSpPr/>
            <p:nvPr/>
          </p:nvGrpSpPr>
          <p:grpSpPr>
            <a:xfrm>
              <a:off x="529798" y="1810710"/>
              <a:ext cx="942314" cy="1768146"/>
              <a:chOff x="309563" y="3629377"/>
              <a:chExt cx="942314" cy="1768146"/>
            </a:xfrm>
            <a:grpFill/>
          </p:grpSpPr>
          <p:sp>
            <p:nvSpPr>
              <p:cNvPr id="129" name="Rechteck 128"/>
              <p:cNvSpPr/>
              <p:nvPr/>
            </p:nvSpPr>
            <p:spPr>
              <a:xfrm>
                <a:off x="725442" y="3629377"/>
                <a:ext cx="107997" cy="4571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0" name="Rechteck 129"/>
              <p:cNvSpPr/>
              <p:nvPr/>
            </p:nvSpPr>
            <p:spPr>
              <a:xfrm>
                <a:off x="749016" y="3967634"/>
                <a:ext cx="62981" cy="8305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Gleichschenkliges Dreieck 130"/>
              <p:cNvSpPr/>
              <p:nvPr/>
            </p:nvSpPr>
            <p:spPr>
              <a:xfrm>
                <a:off x="754041" y="3637478"/>
                <a:ext cx="54338" cy="82405"/>
              </a:xfrm>
              <a:prstGeom prst="triangle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2" name="Ecken des Rechtecks auf der gleichen Seite abrunden 131"/>
              <p:cNvSpPr/>
              <p:nvPr/>
            </p:nvSpPr>
            <p:spPr>
              <a:xfrm>
                <a:off x="310489" y="4051809"/>
                <a:ext cx="941388" cy="1241737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3" name="Rechteck 132"/>
              <p:cNvSpPr/>
              <p:nvPr/>
            </p:nvSpPr>
            <p:spPr>
              <a:xfrm>
                <a:off x="758286" y="3717885"/>
                <a:ext cx="45719" cy="24974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cken des Rechtecks auf der gleichen Seite abrunden 133"/>
              <p:cNvSpPr/>
              <p:nvPr/>
            </p:nvSpPr>
            <p:spPr>
              <a:xfrm flipV="1">
                <a:off x="309563" y="5293546"/>
                <a:ext cx="941388" cy="103977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" name="Gruppierung 103"/>
            <p:cNvGrpSpPr/>
            <p:nvPr/>
          </p:nvGrpSpPr>
          <p:grpSpPr>
            <a:xfrm>
              <a:off x="529798" y="1781783"/>
              <a:ext cx="2592387" cy="2519363"/>
              <a:chOff x="309563" y="3600450"/>
              <a:chExt cx="2592387" cy="2519363"/>
            </a:xfrm>
            <a:grpFill/>
          </p:grpSpPr>
          <p:sp>
            <p:nvSpPr>
              <p:cNvPr id="108" name="Rechteck 107"/>
              <p:cNvSpPr/>
              <p:nvPr/>
            </p:nvSpPr>
            <p:spPr>
              <a:xfrm>
                <a:off x="1642553" y="3619478"/>
                <a:ext cx="184702" cy="36000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9" name="Rechteck 108"/>
              <p:cNvSpPr/>
              <p:nvPr/>
            </p:nvSpPr>
            <p:spPr>
              <a:xfrm>
                <a:off x="1642553" y="5291559"/>
                <a:ext cx="184702" cy="36000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10" name="Gerade Verbindung 109"/>
              <p:cNvCxnSpPr/>
              <p:nvPr/>
            </p:nvCxnSpPr>
            <p:spPr>
              <a:xfrm>
                <a:off x="1771084" y="3655478"/>
                <a:ext cx="10854" cy="1371500"/>
              </a:xfrm>
              <a:prstGeom prst="line">
                <a:avLst/>
              </a:prstGeom>
              <a:grpFill/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Rechteck 110"/>
              <p:cNvSpPr/>
              <p:nvPr/>
            </p:nvSpPr>
            <p:spPr>
              <a:xfrm>
                <a:off x="309563" y="5751513"/>
                <a:ext cx="2592387" cy="120650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2" name="Gleichschenkliges Dreieck 111"/>
              <p:cNvSpPr/>
              <p:nvPr/>
            </p:nvSpPr>
            <p:spPr>
              <a:xfrm flipV="1">
                <a:off x="389953" y="5875337"/>
                <a:ext cx="127219" cy="244475"/>
              </a:xfrm>
              <a:prstGeom prst="triangle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3" name="Gleichschenkliges Dreieck 112"/>
              <p:cNvSpPr/>
              <p:nvPr/>
            </p:nvSpPr>
            <p:spPr>
              <a:xfrm flipV="1">
                <a:off x="1533306" y="5875338"/>
                <a:ext cx="127219" cy="244475"/>
              </a:xfrm>
              <a:prstGeom prst="triangle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4" name="Gleichschenkliges Dreieck 113"/>
              <p:cNvSpPr/>
              <p:nvPr/>
            </p:nvSpPr>
            <p:spPr>
              <a:xfrm flipV="1">
                <a:off x="2694341" y="5875338"/>
                <a:ext cx="127219" cy="244475"/>
              </a:xfrm>
              <a:prstGeom prst="triangle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5" name="Rechteck 114"/>
              <p:cNvSpPr/>
              <p:nvPr/>
            </p:nvSpPr>
            <p:spPr>
              <a:xfrm>
                <a:off x="1454141" y="5975669"/>
                <a:ext cx="287999" cy="4571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Rechteck 115"/>
              <p:cNvSpPr/>
              <p:nvPr/>
            </p:nvSpPr>
            <p:spPr>
              <a:xfrm>
                <a:off x="309563" y="5975669"/>
                <a:ext cx="287999" cy="4571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7" name="Trapez 116"/>
              <p:cNvSpPr/>
              <p:nvPr/>
            </p:nvSpPr>
            <p:spPr>
              <a:xfrm>
                <a:off x="1511300" y="3600450"/>
                <a:ext cx="175375" cy="2151063"/>
              </a:xfrm>
              <a:prstGeom prst="trapezoid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8" name="Gleichschenkliges Dreieck 117"/>
              <p:cNvSpPr/>
              <p:nvPr/>
            </p:nvSpPr>
            <p:spPr>
              <a:xfrm>
                <a:off x="1569369" y="3847333"/>
                <a:ext cx="54338" cy="129535"/>
              </a:xfrm>
              <a:prstGeom prst="triangle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9" name="Rechteck 118"/>
              <p:cNvSpPr/>
              <p:nvPr/>
            </p:nvSpPr>
            <p:spPr>
              <a:xfrm flipH="1" flipV="1">
                <a:off x="1578407" y="3977968"/>
                <a:ext cx="36000" cy="4571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20" name="Gruppierung 119"/>
              <p:cNvGrpSpPr/>
              <p:nvPr/>
            </p:nvGrpSpPr>
            <p:grpSpPr>
              <a:xfrm>
                <a:off x="1756379" y="5026978"/>
                <a:ext cx="51118" cy="125465"/>
                <a:chOff x="1756379" y="5026978"/>
                <a:chExt cx="51118" cy="125465"/>
              </a:xfrm>
              <a:grpFill/>
            </p:grpSpPr>
            <p:sp>
              <p:nvSpPr>
                <p:cNvPr id="127" name="Rechteck 126"/>
                <p:cNvSpPr/>
                <p:nvPr/>
              </p:nvSpPr>
              <p:spPr>
                <a:xfrm flipH="1" flipV="1">
                  <a:off x="1772887" y="5026978"/>
                  <a:ext cx="18000" cy="72000"/>
                </a:xfrm>
                <a:prstGeom prst="rect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8" name="Gleichschenkliges Dreieck 127"/>
                <p:cNvSpPr/>
                <p:nvPr/>
              </p:nvSpPr>
              <p:spPr>
                <a:xfrm flipV="1">
                  <a:off x="1756379" y="5098978"/>
                  <a:ext cx="51118" cy="53465"/>
                </a:xfrm>
                <a:prstGeom prst="triangle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121" name="Gruppierung 120"/>
              <p:cNvGrpSpPr/>
              <p:nvPr/>
            </p:nvGrpSpPr>
            <p:grpSpPr>
              <a:xfrm flipV="1">
                <a:off x="1756234" y="5166094"/>
                <a:ext cx="51118" cy="125465"/>
                <a:chOff x="1756379" y="5026978"/>
                <a:chExt cx="51118" cy="125465"/>
              </a:xfrm>
              <a:grpFill/>
            </p:grpSpPr>
            <p:sp>
              <p:nvSpPr>
                <p:cNvPr id="125" name="Rechteck 124"/>
                <p:cNvSpPr/>
                <p:nvPr/>
              </p:nvSpPr>
              <p:spPr>
                <a:xfrm flipH="1" flipV="1">
                  <a:off x="1772887" y="5026978"/>
                  <a:ext cx="18000" cy="72000"/>
                </a:xfrm>
                <a:prstGeom prst="rect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6" name="Gleichschenkliges Dreieck 125"/>
                <p:cNvSpPr/>
                <p:nvPr/>
              </p:nvSpPr>
              <p:spPr>
                <a:xfrm flipV="1">
                  <a:off x="1756379" y="5098978"/>
                  <a:ext cx="51118" cy="53465"/>
                </a:xfrm>
                <a:prstGeom prst="triangle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sp>
            <p:nvSpPr>
              <p:cNvPr id="122" name="Rechteck 121"/>
              <p:cNvSpPr/>
              <p:nvPr/>
            </p:nvSpPr>
            <p:spPr>
              <a:xfrm>
                <a:off x="2613951" y="5975669"/>
                <a:ext cx="287999" cy="4571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526466" y="5492551"/>
                <a:ext cx="144000" cy="141296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562466" y="5527918"/>
                <a:ext cx="72000" cy="70562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5" name="Gruppierung 104"/>
            <p:cNvGrpSpPr/>
            <p:nvPr/>
          </p:nvGrpSpPr>
          <p:grpSpPr>
            <a:xfrm>
              <a:off x="794910" y="1904021"/>
              <a:ext cx="2055812" cy="143990"/>
              <a:chOff x="574675" y="3722688"/>
              <a:chExt cx="2055812" cy="143990"/>
            </a:xfrm>
            <a:grpFill/>
          </p:grpSpPr>
          <p:sp>
            <p:nvSpPr>
              <p:cNvPr id="106" name="Rechteck 105"/>
              <p:cNvSpPr/>
              <p:nvPr/>
            </p:nvSpPr>
            <p:spPr>
              <a:xfrm>
                <a:off x="574675" y="3722688"/>
                <a:ext cx="2055812" cy="4571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Rechteck 287"/>
              <p:cNvSpPr/>
              <p:nvPr/>
            </p:nvSpPr>
            <p:spPr>
              <a:xfrm>
                <a:off x="785915" y="3769539"/>
                <a:ext cx="1622001" cy="97139"/>
              </a:xfrm>
              <a:custGeom>
                <a:avLst/>
                <a:gdLst/>
                <a:ahLst/>
                <a:cxnLst/>
                <a:rect l="l" t="t" r="r" b="b"/>
                <a:pathLst>
                  <a:path w="1622001" h="97139">
                    <a:moveTo>
                      <a:pt x="0" y="0"/>
                    </a:moveTo>
                    <a:lnTo>
                      <a:pt x="1620000" y="0"/>
                    </a:lnTo>
                    <a:lnTo>
                      <a:pt x="1620000" y="34866"/>
                    </a:lnTo>
                    <a:lnTo>
                      <a:pt x="1622001" y="34866"/>
                    </a:lnTo>
                    <a:lnTo>
                      <a:pt x="1620000" y="35035"/>
                    </a:lnTo>
                    <a:lnTo>
                      <a:pt x="1620000" y="36000"/>
                    </a:lnTo>
                    <a:lnTo>
                      <a:pt x="1608562" y="36000"/>
                    </a:lnTo>
                    <a:lnTo>
                      <a:pt x="883979" y="97139"/>
                    </a:lnTo>
                    <a:lnTo>
                      <a:pt x="810176" y="63491"/>
                    </a:lnTo>
                    <a:lnTo>
                      <a:pt x="738022" y="96387"/>
                    </a:lnTo>
                    <a:lnTo>
                      <a:pt x="22352" y="36000"/>
                    </a:lnTo>
                    <a:lnTo>
                      <a:pt x="0" y="36000"/>
                    </a:lnTo>
                    <a:lnTo>
                      <a:pt x="0" y="34114"/>
                    </a:lnTo>
                    <a:close/>
                  </a:path>
                </a:pathLst>
              </a:cu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41" name="Abgerundetes Rechteck 140">
            <a:hlinkClick r:id="rId5" action="ppaction://hlinksldjump"/>
          </p:cNvPr>
          <p:cNvSpPr>
            <a:spLocks noChangeAspect="1"/>
          </p:cNvSpPr>
          <p:nvPr/>
        </p:nvSpPr>
        <p:spPr>
          <a:xfrm>
            <a:off x="568813" y="3044993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142" name="Abgerundetes Rechteck 141">
            <a:hlinkClick r:id="rId6" action="ppaction://hlinksldjump"/>
          </p:cNvPr>
          <p:cNvSpPr>
            <a:spLocks noChangeAspect="1"/>
          </p:cNvSpPr>
          <p:nvPr/>
        </p:nvSpPr>
        <p:spPr>
          <a:xfrm>
            <a:off x="559824" y="1386346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143" name="Abgerundetes Rechteck 142">
            <a:hlinkClick r:id="rId7" action="ppaction://hlinksldjump"/>
          </p:cNvPr>
          <p:cNvSpPr>
            <a:spLocks noChangeAspect="1"/>
          </p:cNvSpPr>
          <p:nvPr/>
        </p:nvSpPr>
        <p:spPr>
          <a:xfrm>
            <a:off x="2225320" y="1386346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144" name="Abgerundetes Rechteck 143">
            <a:hlinkClick r:id="rId8" action="ppaction://hlinksldjump"/>
          </p:cNvPr>
          <p:cNvSpPr>
            <a:spLocks noChangeAspect="1"/>
          </p:cNvSpPr>
          <p:nvPr/>
        </p:nvSpPr>
        <p:spPr>
          <a:xfrm>
            <a:off x="7119009" y="1386346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145" name="Abgerundetes Rechteck 144">
            <a:hlinkClick r:id="rId9" action="ppaction://hlinksldjump"/>
          </p:cNvPr>
          <p:cNvSpPr>
            <a:spLocks noChangeAspect="1"/>
          </p:cNvSpPr>
          <p:nvPr/>
        </p:nvSpPr>
        <p:spPr>
          <a:xfrm>
            <a:off x="3812356" y="1386346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grpSp>
        <p:nvGrpSpPr>
          <p:cNvPr id="146" name="Gruppierung 26"/>
          <p:cNvGrpSpPr/>
          <p:nvPr/>
        </p:nvGrpSpPr>
        <p:grpSpPr>
          <a:xfrm>
            <a:off x="7704928" y="3338804"/>
            <a:ext cx="365269" cy="927081"/>
            <a:chOff x="1887779" y="1356447"/>
            <a:chExt cx="1555979" cy="4080621"/>
          </a:xfrm>
        </p:grpSpPr>
        <p:sp>
          <p:nvSpPr>
            <p:cNvPr id="147" name="Trapez 21"/>
            <p:cNvSpPr/>
            <p:nvPr/>
          </p:nvSpPr>
          <p:spPr>
            <a:xfrm flipV="1">
              <a:off x="2247959" y="1356447"/>
              <a:ext cx="1195799" cy="1508471"/>
            </a:xfrm>
            <a:custGeom>
              <a:avLst/>
              <a:gdLst/>
              <a:ahLst/>
              <a:cxnLst/>
              <a:rect l="l" t="t" r="r" b="b"/>
              <a:pathLst>
                <a:path w="1195799" h="1508471">
                  <a:moveTo>
                    <a:pt x="819789" y="1508471"/>
                  </a:moveTo>
                  <a:lnTo>
                    <a:pt x="1132904" y="1508471"/>
                  </a:lnTo>
                  <a:lnTo>
                    <a:pt x="1195799" y="1486093"/>
                  </a:lnTo>
                  <a:lnTo>
                    <a:pt x="1195799" y="1382497"/>
                  </a:lnTo>
                  <a:lnTo>
                    <a:pt x="1121195" y="1355954"/>
                  </a:lnTo>
                  <a:lnTo>
                    <a:pt x="828547" y="1355954"/>
                  </a:lnTo>
                  <a:lnTo>
                    <a:pt x="776348" y="1344267"/>
                  </a:lnTo>
                  <a:cubicBezTo>
                    <a:pt x="757493" y="1335554"/>
                    <a:pt x="740761" y="1322536"/>
                    <a:pt x="727211" y="1306361"/>
                  </a:cubicBezTo>
                  <a:lnTo>
                    <a:pt x="713948" y="1281268"/>
                  </a:lnTo>
                  <a:lnTo>
                    <a:pt x="725277" y="1273605"/>
                  </a:lnTo>
                  <a:cubicBezTo>
                    <a:pt x="751377" y="1247419"/>
                    <a:pt x="767521" y="1211245"/>
                    <a:pt x="767521" y="1171288"/>
                  </a:cubicBezTo>
                  <a:cubicBezTo>
                    <a:pt x="767521" y="1131331"/>
                    <a:pt x="751377" y="1095156"/>
                    <a:pt x="725277" y="1068971"/>
                  </a:cubicBezTo>
                  <a:lnTo>
                    <a:pt x="682112" y="1039774"/>
                  </a:lnTo>
                  <a:lnTo>
                    <a:pt x="678178" y="1011550"/>
                  </a:lnTo>
                  <a:cubicBezTo>
                    <a:pt x="653709" y="926199"/>
                    <a:pt x="595357" y="856901"/>
                    <a:pt x="520048" y="822051"/>
                  </a:cubicBezTo>
                  <a:lnTo>
                    <a:pt x="424626" y="800657"/>
                  </a:lnTo>
                  <a:lnTo>
                    <a:pt x="418786" y="781781"/>
                  </a:lnTo>
                  <a:cubicBezTo>
                    <a:pt x="410588" y="762337"/>
                    <a:pt x="399642" y="744343"/>
                    <a:pt x="386436" y="728290"/>
                  </a:cubicBezTo>
                  <a:lnTo>
                    <a:pt x="357907" y="702283"/>
                  </a:lnTo>
                  <a:lnTo>
                    <a:pt x="357576" y="701057"/>
                  </a:lnTo>
                  <a:cubicBezTo>
                    <a:pt x="347401" y="681701"/>
                    <a:pt x="309594" y="655622"/>
                    <a:pt x="317300" y="639323"/>
                  </a:cubicBezTo>
                  <a:cubicBezTo>
                    <a:pt x="325006" y="623023"/>
                    <a:pt x="371724" y="614058"/>
                    <a:pt x="398935" y="601426"/>
                  </a:cubicBezTo>
                  <a:lnTo>
                    <a:pt x="410329" y="592662"/>
                  </a:lnTo>
                  <a:lnTo>
                    <a:pt x="434685" y="592662"/>
                  </a:lnTo>
                  <a:lnTo>
                    <a:pt x="351378" y="0"/>
                  </a:lnTo>
                  <a:lnTo>
                    <a:pt x="83307" y="0"/>
                  </a:lnTo>
                  <a:lnTo>
                    <a:pt x="0" y="592662"/>
                  </a:lnTo>
                  <a:lnTo>
                    <a:pt x="20641" y="592662"/>
                  </a:lnTo>
                  <a:lnTo>
                    <a:pt x="35959" y="604444"/>
                  </a:lnTo>
                  <a:cubicBezTo>
                    <a:pt x="63171" y="617076"/>
                    <a:pt x="109888" y="626041"/>
                    <a:pt x="117594" y="642341"/>
                  </a:cubicBezTo>
                  <a:cubicBezTo>
                    <a:pt x="125300" y="658640"/>
                    <a:pt x="87493" y="684719"/>
                    <a:pt x="77319" y="704075"/>
                  </a:cubicBezTo>
                  <a:lnTo>
                    <a:pt x="76702" y="706356"/>
                  </a:lnTo>
                  <a:lnTo>
                    <a:pt x="67025" y="712901"/>
                  </a:lnTo>
                  <a:cubicBezTo>
                    <a:pt x="27937" y="752116"/>
                    <a:pt x="3760" y="806291"/>
                    <a:pt x="3760" y="866131"/>
                  </a:cubicBezTo>
                  <a:cubicBezTo>
                    <a:pt x="3760" y="985811"/>
                    <a:pt x="100466" y="1082831"/>
                    <a:pt x="219760" y="1082831"/>
                  </a:cubicBezTo>
                  <a:cubicBezTo>
                    <a:pt x="279407" y="1082831"/>
                    <a:pt x="333407" y="1058576"/>
                    <a:pt x="372495" y="1019361"/>
                  </a:cubicBezTo>
                  <a:lnTo>
                    <a:pt x="418179" y="951382"/>
                  </a:lnTo>
                  <a:lnTo>
                    <a:pt x="464753" y="961810"/>
                  </a:lnTo>
                  <a:cubicBezTo>
                    <a:pt x="483607" y="970523"/>
                    <a:pt x="500340" y="983541"/>
                    <a:pt x="513890" y="999716"/>
                  </a:cubicBezTo>
                  <a:lnTo>
                    <a:pt x="542807" y="1054427"/>
                  </a:lnTo>
                  <a:lnTo>
                    <a:pt x="521305" y="1068971"/>
                  </a:lnTo>
                  <a:cubicBezTo>
                    <a:pt x="495204" y="1095156"/>
                    <a:pt x="479061" y="1131331"/>
                    <a:pt x="479061" y="1171288"/>
                  </a:cubicBezTo>
                  <a:cubicBezTo>
                    <a:pt x="479061" y="1211245"/>
                    <a:pt x="495204" y="1247419"/>
                    <a:pt x="521305" y="1273605"/>
                  </a:cubicBezTo>
                  <a:lnTo>
                    <a:pt x="566921" y="1304460"/>
                  </a:lnTo>
                  <a:lnTo>
                    <a:pt x="587363" y="1355243"/>
                  </a:lnTo>
                  <a:cubicBezTo>
                    <a:pt x="617628" y="1412374"/>
                    <a:pt x="664571" y="1457888"/>
                    <a:pt x="721053" y="1484026"/>
                  </a:cubicBezTo>
                  <a:lnTo>
                    <a:pt x="819789" y="150616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220"/>
            <p:cNvSpPr>
              <a:spLocks noChangeAspect="1"/>
            </p:cNvSpPr>
            <p:nvPr/>
          </p:nvSpPr>
          <p:spPr>
            <a:xfrm>
              <a:off x="1887779" y="1397632"/>
              <a:ext cx="647936" cy="3471051"/>
            </a:xfrm>
            <a:custGeom>
              <a:avLst/>
              <a:gdLst/>
              <a:ahLst/>
              <a:cxnLst/>
              <a:rect l="l" t="t" r="r" b="b"/>
              <a:pathLst>
                <a:path w="248134" h="1228956">
                  <a:moveTo>
                    <a:pt x="0" y="0"/>
                  </a:moveTo>
                  <a:lnTo>
                    <a:pt x="143997" y="0"/>
                  </a:lnTo>
                  <a:lnTo>
                    <a:pt x="143997" y="817"/>
                  </a:lnTo>
                  <a:lnTo>
                    <a:pt x="181809" y="8655"/>
                  </a:lnTo>
                  <a:cubicBezTo>
                    <a:pt x="220263" y="25107"/>
                    <a:pt x="247172" y="63242"/>
                    <a:pt x="247172" y="107621"/>
                  </a:cubicBezTo>
                  <a:lnTo>
                    <a:pt x="248134" y="107621"/>
                  </a:lnTo>
                  <a:lnTo>
                    <a:pt x="248134" y="1228956"/>
                  </a:lnTo>
                  <a:lnTo>
                    <a:pt x="194134" y="1228956"/>
                  </a:lnTo>
                  <a:lnTo>
                    <a:pt x="194134" y="107621"/>
                  </a:lnTo>
                  <a:lnTo>
                    <a:pt x="193363" y="107621"/>
                  </a:lnTo>
                  <a:cubicBezTo>
                    <a:pt x="193363" y="85431"/>
                    <a:pt x="179888" y="66364"/>
                    <a:pt x="160633" y="58138"/>
                  </a:cubicBezTo>
                  <a:lnTo>
                    <a:pt x="140643" y="54000"/>
                  </a:lnTo>
                  <a:lnTo>
                    <a:pt x="0" y="5400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Trapez 10"/>
            <p:cNvSpPr/>
            <p:nvPr/>
          </p:nvSpPr>
          <p:spPr>
            <a:xfrm>
              <a:off x="1981645" y="5044063"/>
              <a:ext cx="967526" cy="298538"/>
            </a:xfrm>
            <a:custGeom>
              <a:avLst/>
              <a:gdLst/>
              <a:ahLst/>
              <a:cxnLst/>
              <a:rect l="l" t="t" r="r" b="b"/>
              <a:pathLst>
                <a:path w="967526" h="298538">
                  <a:moveTo>
                    <a:pt x="76288" y="0"/>
                  </a:moveTo>
                  <a:lnTo>
                    <a:pt x="83960" y="0"/>
                  </a:lnTo>
                  <a:lnTo>
                    <a:pt x="83960" y="117679"/>
                  </a:lnTo>
                  <a:cubicBezTo>
                    <a:pt x="83960" y="183792"/>
                    <a:pt x="137556" y="237388"/>
                    <a:pt x="203669" y="237388"/>
                  </a:cubicBezTo>
                  <a:lnTo>
                    <a:pt x="767375" y="237388"/>
                  </a:lnTo>
                  <a:cubicBezTo>
                    <a:pt x="833488" y="237388"/>
                    <a:pt x="887084" y="183792"/>
                    <a:pt x="887084" y="117679"/>
                  </a:cubicBezTo>
                  <a:lnTo>
                    <a:pt x="887084" y="0"/>
                  </a:lnTo>
                  <a:lnTo>
                    <a:pt x="891238" y="0"/>
                  </a:lnTo>
                  <a:lnTo>
                    <a:pt x="967526" y="298538"/>
                  </a:lnTo>
                  <a:lnTo>
                    <a:pt x="0" y="29853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Abgerundetes Rechteck 8"/>
            <p:cNvSpPr/>
            <p:nvPr/>
          </p:nvSpPr>
          <p:spPr>
            <a:xfrm>
              <a:off x="2065605" y="2318198"/>
              <a:ext cx="803124" cy="2963253"/>
            </a:xfrm>
            <a:custGeom>
              <a:avLst/>
              <a:gdLst/>
              <a:ahLst/>
              <a:cxnLst/>
              <a:rect l="l" t="t" r="r" b="b"/>
              <a:pathLst>
                <a:path w="803124" h="2963253">
                  <a:moveTo>
                    <a:pt x="141948" y="0"/>
                  </a:moveTo>
                  <a:lnTo>
                    <a:pt x="661177" y="0"/>
                  </a:lnTo>
                  <a:lnTo>
                    <a:pt x="566785" y="623135"/>
                  </a:lnTo>
                  <a:lnTo>
                    <a:pt x="568561" y="623314"/>
                  </a:lnTo>
                  <a:cubicBezTo>
                    <a:pt x="702426" y="650707"/>
                    <a:pt x="803124" y="769151"/>
                    <a:pt x="803124" y="911113"/>
                  </a:cubicBezTo>
                  <a:lnTo>
                    <a:pt x="803124" y="2364721"/>
                  </a:lnTo>
                  <a:lnTo>
                    <a:pt x="803124" y="2596015"/>
                  </a:lnTo>
                  <a:lnTo>
                    <a:pt x="803124" y="2843544"/>
                  </a:lnTo>
                  <a:cubicBezTo>
                    <a:pt x="803124" y="2909657"/>
                    <a:pt x="749528" y="2963253"/>
                    <a:pt x="683415" y="2963253"/>
                  </a:cubicBezTo>
                  <a:lnTo>
                    <a:pt x="119709" y="2963253"/>
                  </a:lnTo>
                  <a:cubicBezTo>
                    <a:pt x="53596" y="2963253"/>
                    <a:pt x="0" y="2909657"/>
                    <a:pt x="0" y="2843544"/>
                  </a:cubicBezTo>
                  <a:lnTo>
                    <a:pt x="0" y="2596015"/>
                  </a:lnTo>
                  <a:lnTo>
                    <a:pt x="0" y="2364721"/>
                  </a:lnTo>
                  <a:lnTo>
                    <a:pt x="0" y="911113"/>
                  </a:lnTo>
                  <a:cubicBezTo>
                    <a:pt x="0" y="769151"/>
                    <a:pt x="100698" y="650707"/>
                    <a:pt x="234563" y="623314"/>
                  </a:cubicBezTo>
                  <a:lnTo>
                    <a:pt x="236340" y="62313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 flipH="1">
              <a:off x="1901203" y="5342601"/>
              <a:ext cx="1131927" cy="9446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2" name="Gruppierung 6"/>
          <p:cNvGrpSpPr/>
          <p:nvPr/>
        </p:nvGrpSpPr>
        <p:grpSpPr>
          <a:xfrm>
            <a:off x="5832003" y="3235057"/>
            <a:ext cx="786270" cy="944800"/>
            <a:chOff x="2202690" y="806291"/>
            <a:chExt cx="1013536" cy="1291896"/>
          </a:xfrm>
        </p:grpSpPr>
        <p:grpSp>
          <p:nvGrpSpPr>
            <p:cNvPr id="153" name="Gruppierung 143"/>
            <p:cNvGrpSpPr/>
            <p:nvPr/>
          </p:nvGrpSpPr>
          <p:grpSpPr>
            <a:xfrm>
              <a:off x="2498379" y="806291"/>
              <a:ext cx="422157" cy="672005"/>
              <a:chOff x="4271635" y="4526934"/>
              <a:chExt cx="422157" cy="672005"/>
            </a:xfrm>
          </p:grpSpPr>
          <p:sp>
            <p:nvSpPr>
              <p:cNvPr id="155" name="Gleichschenkliges Dreieck 154"/>
              <p:cNvSpPr/>
              <p:nvPr/>
            </p:nvSpPr>
            <p:spPr>
              <a:xfrm flipV="1">
                <a:off x="4400952" y="4526934"/>
                <a:ext cx="164015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6" name="Gleichschenkliges Dreieck 155"/>
              <p:cNvSpPr/>
              <p:nvPr/>
            </p:nvSpPr>
            <p:spPr>
              <a:xfrm rot="20163951" flipV="1">
                <a:off x="4271635" y="4556864"/>
                <a:ext cx="164015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7" name="Gleichschenkliges Dreieck 156"/>
              <p:cNvSpPr/>
              <p:nvPr/>
            </p:nvSpPr>
            <p:spPr>
              <a:xfrm rot="20894051" flipV="1">
                <a:off x="4358578" y="4531707"/>
                <a:ext cx="112279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8" name="Gleichschenkliges Dreieck 157"/>
              <p:cNvSpPr/>
              <p:nvPr/>
            </p:nvSpPr>
            <p:spPr>
              <a:xfrm rot="988367" flipV="1">
                <a:off x="4465631" y="4539814"/>
                <a:ext cx="210825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9" name="Gleichschenkliges Dreieck 158"/>
              <p:cNvSpPr/>
              <p:nvPr/>
            </p:nvSpPr>
            <p:spPr>
              <a:xfrm rot="1763662" flipV="1">
                <a:off x="4579941" y="4563547"/>
                <a:ext cx="113851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54" name="Trapez 264"/>
            <p:cNvSpPr/>
            <p:nvPr/>
          </p:nvSpPr>
          <p:spPr>
            <a:xfrm flipV="1">
              <a:off x="2202690" y="881514"/>
              <a:ext cx="1013536" cy="1216673"/>
            </a:xfrm>
            <a:custGeom>
              <a:avLst/>
              <a:gdLst/>
              <a:ahLst/>
              <a:cxnLst/>
              <a:rect l="l" t="t" r="r" b="b"/>
              <a:pathLst>
                <a:path w="1013536" h="1216673">
                  <a:moveTo>
                    <a:pt x="0" y="1216673"/>
                  </a:moveTo>
                  <a:lnTo>
                    <a:pt x="1013536" y="1216673"/>
                  </a:lnTo>
                  <a:lnTo>
                    <a:pt x="542103" y="636969"/>
                  </a:lnTo>
                  <a:lnTo>
                    <a:pt x="546319" y="636969"/>
                  </a:lnTo>
                  <a:lnTo>
                    <a:pt x="546319" y="56359"/>
                  </a:lnTo>
                  <a:lnTo>
                    <a:pt x="474610" y="0"/>
                  </a:lnTo>
                  <a:lnTo>
                    <a:pt x="467217" y="0"/>
                  </a:lnTo>
                  <a:lnTo>
                    <a:pt x="467217" y="636969"/>
                  </a:lnTo>
                  <a:lnTo>
                    <a:pt x="471433" y="636969"/>
                  </a:lnTo>
                  <a:close/>
                </a:path>
              </a:pathLst>
            </a:custGeom>
            <a:noFill/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0" name="Gruppierung 263"/>
          <p:cNvGrpSpPr/>
          <p:nvPr/>
        </p:nvGrpSpPr>
        <p:grpSpPr>
          <a:xfrm>
            <a:off x="2778992" y="3107699"/>
            <a:ext cx="260123" cy="1130510"/>
            <a:chOff x="7381260" y="836671"/>
            <a:chExt cx="773266" cy="4590958"/>
          </a:xfrm>
        </p:grpSpPr>
        <p:sp>
          <p:nvSpPr>
            <p:cNvPr id="161" name="Rechteck 160"/>
            <p:cNvSpPr/>
            <p:nvPr/>
          </p:nvSpPr>
          <p:spPr>
            <a:xfrm flipH="1">
              <a:off x="8024321" y="3954743"/>
              <a:ext cx="72385" cy="41536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23"/>
            <p:cNvSpPr/>
            <p:nvPr/>
          </p:nvSpPr>
          <p:spPr>
            <a:xfrm flipH="1">
              <a:off x="7641383" y="836671"/>
              <a:ext cx="257821" cy="4590958"/>
            </a:xfrm>
            <a:custGeom>
              <a:avLst/>
              <a:gdLst/>
              <a:ahLst/>
              <a:cxnLst/>
              <a:rect l="l" t="t" r="r" b="b"/>
              <a:pathLst>
                <a:path w="257821" h="4590958">
                  <a:moveTo>
                    <a:pt x="257821" y="0"/>
                  </a:moveTo>
                  <a:lnTo>
                    <a:pt x="1" y="0"/>
                  </a:lnTo>
                  <a:lnTo>
                    <a:pt x="1" y="3065134"/>
                  </a:lnTo>
                  <a:lnTo>
                    <a:pt x="0" y="3065134"/>
                  </a:lnTo>
                  <a:lnTo>
                    <a:pt x="16901" y="3146760"/>
                  </a:lnTo>
                  <a:lnTo>
                    <a:pt x="29928" y="3146760"/>
                  </a:lnTo>
                  <a:lnTo>
                    <a:pt x="29928" y="3600597"/>
                  </a:lnTo>
                  <a:lnTo>
                    <a:pt x="77070" y="3600597"/>
                  </a:lnTo>
                  <a:lnTo>
                    <a:pt x="77070" y="4413985"/>
                  </a:lnTo>
                  <a:lnTo>
                    <a:pt x="115496" y="4590958"/>
                  </a:lnTo>
                  <a:lnTo>
                    <a:pt x="146645" y="4590958"/>
                  </a:lnTo>
                  <a:lnTo>
                    <a:pt x="185070" y="4413985"/>
                  </a:lnTo>
                  <a:lnTo>
                    <a:pt x="185070" y="3600597"/>
                  </a:lnTo>
                  <a:lnTo>
                    <a:pt x="233340" y="3600597"/>
                  </a:lnTo>
                  <a:lnTo>
                    <a:pt x="233340" y="3146760"/>
                  </a:lnTo>
                  <a:lnTo>
                    <a:pt x="240919" y="3146760"/>
                  </a:lnTo>
                  <a:lnTo>
                    <a:pt x="257820" y="3065134"/>
                  </a:lnTo>
                  <a:lnTo>
                    <a:pt x="257821" y="3065134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63" name="Gruppierung 266"/>
            <p:cNvGrpSpPr/>
            <p:nvPr/>
          </p:nvGrpSpPr>
          <p:grpSpPr>
            <a:xfrm>
              <a:off x="7685276" y="1058539"/>
              <a:ext cx="108536" cy="2585846"/>
              <a:chOff x="5523927" y="1053383"/>
              <a:chExt cx="108536" cy="2585846"/>
            </a:xfrm>
          </p:grpSpPr>
          <p:cxnSp>
            <p:nvCxnSpPr>
              <p:cNvPr id="166" name="Gerade Verbindung 165"/>
              <p:cNvCxnSpPr/>
              <p:nvPr/>
            </p:nvCxnSpPr>
            <p:spPr>
              <a:xfrm>
                <a:off x="5527165" y="1053383"/>
                <a:ext cx="0" cy="86399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Gerade Verbindung 166"/>
              <p:cNvCxnSpPr/>
              <p:nvPr/>
            </p:nvCxnSpPr>
            <p:spPr>
              <a:xfrm>
                <a:off x="5523927" y="1053383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Gerade Verbindung 167"/>
              <p:cNvCxnSpPr/>
              <p:nvPr/>
            </p:nvCxnSpPr>
            <p:spPr>
              <a:xfrm>
                <a:off x="5523927" y="1914807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Gerade Verbindung 168"/>
              <p:cNvCxnSpPr/>
              <p:nvPr/>
            </p:nvCxnSpPr>
            <p:spPr>
              <a:xfrm>
                <a:off x="5523927" y="1147215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Gerade Verbindung 169"/>
              <p:cNvCxnSpPr/>
              <p:nvPr/>
            </p:nvCxnSpPr>
            <p:spPr>
              <a:xfrm>
                <a:off x="5523927" y="1243026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Gerade Verbindung 170"/>
              <p:cNvCxnSpPr/>
              <p:nvPr/>
            </p:nvCxnSpPr>
            <p:spPr>
              <a:xfrm>
                <a:off x="5523927" y="1337638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Gerade Verbindung 171"/>
              <p:cNvCxnSpPr/>
              <p:nvPr/>
            </p:nvCxnSpPr>
            <p:spPr>
              <a:xfrm>
                <a:off x="5523927" y="1429779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Gerade Verbindung 172"/>
              <p:cNvCxnSpPr/>
              <p:nvPr/>
            </p:nvCxnSpPr>
            <p:spPr>
              <a:xfrm>
                <a:off x="5523927" y="1523030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Gerade Verbindung 173"/>
              <p:cNvCxnSpPr/>
              <p:nvPr/>
            </p:nvCxnSpPr>
            <p:spPr>
              <a:xfrm>
                <a:off x="5523927" y="1619759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Gerade Verbindung 174"/>
              <p:cNvCxnSpPr/>
              <p:nvPr/>
            </p:nvCxnSpPr>
            <p:spPr>
              <a:xfrm>
                <a:off x="5523927" y="1719967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Gerade Verbindung 175"/>
              <p:cNvCxnSpPr/>
              <p:nvPr/>
            </p:nvCxnSpPr>
            <p:spPr>
              <a:xfrm>
                <a:off x="5523927" y="1820175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Gerade Verbindung 176"/>
              <p:cNvCxnSpPr/>
              <p:nvPr/>
            </p:nvCxnSpPr>
            <p:spPr>
              <a:xfrm>
                <a:off x="5527165" y="1914807"/>
                <a:ext cx="0" cy="86399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Gerade Verbindung 177"/>
              <p:cNvCxnSpPr/>
              <p:nvPr/>
            </p:nvCxnSpPr>
            <p:spPr>
              <a:xfrm>
                <a:off x="5523927" y="1914807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Gerade Verbindung 178"/>
              <p:cNvCxnSpPr/>
              <p:nvPr/>
            </p:nvCxnSpPr>
            <p:spPr>
              <a:xfrm>
                <a:off x="5523927" y="2776231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Gerade Verbindung 179"/>
              <p:cNvCxnSpPr/>
              <p:nvPr/>
            </p:nvCxnSpPr>
            <p:spPr>
              <a:xfrm>
                <a:off x="5523927" y="2008639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Gerade Verbindung 180"/>
              <p:cNvCxnSpPr/>
              <p:nvPr/>
            </p:nvCxnSpPr>
            <p:spPr>
              <a:xfrm>
                <a:off x="5523927" y="2104450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Gerade Verbindung 181"/>
              <p:cNvCxnSpPr/>
              <p:nvPr/>
            </p:nvCxnSpPr>
            <p:spPr>
              <a:xfrm>
                <a:off x="5523927" y="2199062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Gerade Verbindung 182"/>
              <p:cNvCxnSpPr/>
              <p:nvPr/>
            </p:nvCxnSpPr>
            <p:spPr>
              <a:xfrm>
                <a:off x="5523927" y="2291203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Gerade Verbindung 183"/>
              <p:cNvCxnSpPr/>
              <p:nvPr/>
            </p:nvCxnSpPr>
            <p:spPr>
              <a:xfrm>
                <a:off x="5523927" y="2384454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Gerade Verbindung 184"/>
              <p:cNvCxnSpPr/>
              <p:nvPr/>
            </p:nvCxnSpPr>
            <p:spPr>
              <a:xfrm>
                <a:off x="5523927" y="2481183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Gerade Verbindung 185"/>
              <p:cNvCxnSpPr/>
              <p:nvPr/>
            </p:nvCxnSpPr>
            <p:spPr>
              <a:xfrm>
                <a:off x="5523927" y="2581391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Gerade Verbindung 186"/>
              <p:cNvCxnSpPr/>
              <p:nvPr/>
            </p:nvCxnSpPr>
            <p:spPr>
              <a:xfrm>
                <a:off x="5523927" y="2681599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Gerade Verbindung 187"/>
              <p:cNvCxnSpPr/>
              <p:nvPr/>
            </p:nvCxnSpPr>
            <p:spPr>
              <a:xfrm>
                <a:off x="5527165" y="2775232"/>
                <a:ext cx="0" cy="86399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Gerade Verbindung 188"/>
              <p:cNvCxnSpPr/>
              <p:nvPr/>
            </p:nvCxnSpPr>
            <p:spPr>
              <a:xfrm>
                <a:off x="5523927" y="2775232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Gerade Verbindung 189"/>
              <p:cNvCxnSpPr/>
              <p:nvPr/>
            </p:nvCxnSpPr>
            <p:spPr>
              <a:xfrm>
                <a:off x="5523927" y="3636656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Gerade Verbindung 190"/>
              <p:cNvCxnSpPr/>
              <p:nvPr/>
            </p:nvCxnSpPr>
            <p:spPr>
              <a:xfrm>
                <a:off x="5523927" y="2869064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Gerade Verbindung 191"/>
              <p:cNvCxnSpPr/>
              <p:nvPr/>
            </p:nvCxnSpPr>
            <p:spPr>
              <a:xfrm>
                <a:off x="5523927" y="2964875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Gerade Verbindung 192"/>
              <p:cNvCxnSpPr/>
              <p:nvPr/>
            </p:nvCxnSpPr>
            <p:spPr>
              <a:xfrm>
                <a:off x="5523927" y="3059487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Gerade Verbindung 193"/>
              <p:cNvCxnSpPr/>
              <p:nvPr/>
            </p:nvCxnSpPr>
            <p:spPr>
              <a:xfrm>
                <a:off x="5523927" y="3151628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Gerade Verbindung 194"/>
              <p:cNvCxnSpPr/>
              <p:nvPr/>
            </p:nvCxnSpPr>
            <p:spPr>
              <a:xfrm>
                <a:off x="5523927" y="3244879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Gerade Verbindung 195"/>
              <p:cNvCxnSpPr/>
              <p:nvPr/>
            </p:nvCxnSpPr>
            <p:spPr>
              <a:xfrm>
                <a:off x="5523927" y="3341608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Gerade Verbindung 196"/>
              <p:cNvCxnSpPr/>
              <p:nvPr/>
            </p:nvCxnSpPr>
            <p:spPr>
              <a:xfrm>
                <a:off x="5523927" y="3441816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Gerade Verbindung 197"/>
              <p:cNvCxnSpPr/>
              <p:nvPr/>
            </p:nvCxnSpPr>
            <p:spPr>
              <a:xfrm>
                <a:off x="5523927" y="3542024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Trapez 267"/>
            <p:cNvSpPr/>
            <p:nvPr/>
          </p:nvSpPr>
          <p:spPr>
            <a:xfrm rot="16200000">
              <a:off x="7639285" y="3781878"/>
              <a:ext cx="257215" cy="773266"/>
            </a:xfrm>
            <a:prstGeom prst="trapezoid">
              <a:avLst>
                <a:gd name="adj" fmla="val 19754"/>
              </a:avLst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Oval 268"/>
            <p:cNvSpPr>
              <a:spLocks noChangeAspect="1"/>
            </p:cNvSpPr>
            <p:nvPr/>
          </p:nvSpPr>
          <p:spPr>
            <a:xfrm>
              <a:off x="7743921" y="4130921"/>
              <a:ext cx="71998" cy="7246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9" name="Abgerundetes Rechteck 198"/>
          <p:cNvSpPr>
            <a:spLocks noChangeAspect="1"/>
          </p:cNvSpPr>
          <p:nvPr/>
        </p:nvSpPr>
        <p:spPr>
          <a:xfrm>
            <a:off x="3817304" y="4682457"/>
            <a:ext cx="1514702" cy="1514702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Sonstiges</a:t>
            </a:r>
            <a:endParaRPr lang="de-DE" sz="1400" dirty="0"/>
          </a:p>
        </p:txBody>
      </p:sp>
      <p:grpSp>
        <p:nvGrpSpPr>
          <p:cNvPr id="200" name="Gruppieren 199"/>
          <p:cNvGrpSpPr/>
          <p:nvPr/>
        </p:nvGrpSpPr>
        <p:grpSpPr>
          <a:xfrm>
            <a:off x="4169299" y="4998132"/>
            <a:ext cx="906939" cy="723965"/>
            <a:chOff x="733527" y="1524972"/>
            <a:chExt cx="1674826" cy="1410661"/>
          </a:xfrm>
        </p:grpSpPr>
        <p:sp>
          <p:nvSpPr>
            <p:cNvPr id="201" name="Rechteck 200"/>
            <p:cNvSpPr/>
            <p:nvPr/>
          </p:nvSpPr>
          <p:spPr>
            <a:xfrm rot="18903811">
              <a:off x="733527" y="1730828"/>
              <a:ext cx="612865" cy="7106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02" name="Gruppierung 17"/>
            <p:cNvGrpSpPr/>
            <p:nvPr/>
          </p:nvGrpSpPr>
          <p:grpSpPr>
            <a:xfrm>
              <a:off x="733824" y="1524972"/>
              <a:ext cx="1674529" cy="1410661"/>
              <a:chOff x="733824" y="1524972"/>
              <a:chExt cx="1674529" cy="1410661"/>
            </a:xfrm>
          </p:grpSpPr>
          <p:sp>
            <p:nvSpPr>
              <p:cNvPr id="203" name="Freihandform 202"/>
              <p:cNvSpPr/>
              <p:nvPr/>
            </p:nvSpPr>
            <p:spPr>
              <a:xfrm>
                <a:off x="733824" y="1964975"/>
                <a:ext cx="1032985" cy="970658"/>
              </a:xfrm>
              <a:custGeom>
                <a:avLst/>
                <a:gdLst>
                  <a:gd name="connsiteX0" fmla="*/ 73983 w 1032985"/>
                  <a:gd name="connsiteY0" fmla="*/ 470 h 970658"/>
                  <a:gd name="connsiteX1" fmla="*/ 289975 w 1032985"/>
                  <a:gd name="connsiteY1" fmla="*/ 324444 h 970658"/>
                  <a:gd name="connsiteX2" fmla="*/ 795395 w 1032985"/>
                  <a:gd name="connsiteY2" fmla="*/ 471312 h 970658"/>
                  <a:gd name="connsiteX3" fmla="*/ 1032985 w 1032985"/>
                  <a:gd name="connsiteY3" fmla="*/ 402198 h 970658"/>
                  <a:gd name="connsiteX4" fmla="*/ 1032985 w 1032985"/>
                  <a:gd name="connsiteY4" fmla="*/ 402198 h 970658"/>
                  <a:gd name="connsiteX5" fmla="*/ 972508 w 1032985"/>
                  <a:gd name="connsiteY5" fmla="*/ 825525 h 970658"/>
                  <a:gd name="connsiteX6" fmla="*/ 570764 w 1032985"/>
                  <a:gd name="connsiteY6" fmla="*/ 968073 h 970658"/>
                  <a:gd name="connsiteX7" fmla="*/ 264056 w 1032985"/>
                  <a:gd name="connsiteY7" fmla="*/ 726172 h 970658"/>
                  <a:gd name="connsiteX8" fmla="*/ 220857 w 1032985"/>
                  <a:gd name="connsiteY8" fmla="*/ 462673 h 970658"/>
                  <a:gd name="connsiteX9" fmla="*/ 156060 w 1032985"/>
                  <a:gd name="connsiteY9" fmla="*/ 471312 h 970658"/>
                  <a:gd name="connsiteX10" fmla="*/ 160380 w 1032985"/>
                  <a:gd name="connsiteY10" fmla="*/ 622501 h 970658"/>
                  <a:gd name="connsiteX11" fmla="*/ 78303 w 1032985"/>
                  <a:gd name="connsiteY11" fmla="*/ 657058 h 970658"/>
                  <a:gd name="connsiteX12" fmla="*/ 546 w 1032985"/>
                  <a:gd name="connsiteY12" fmla="*/ 402198 h 970658"/>
                  <a:gd name="connsiteX13" fmla="*/ 73983 w 1032985"/>
                  <a:gd name="connsiteY13" fmla="*/ 470 h 97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32985" h="970658">
                    <a:moveTo>
                      <a:pt x="73983" y="470"/>
                    </a:moveTo>
                    <a:cubicBezTo>
                      <a:pt x="122221" y="-12489"/>
                      <a:pt x="169740" y="245970"/>
                      <a:pt x="289975" y="324444"/>
                    </a:cubicBezTo>
                    <a:cubicBezTo>
                      <a:pt x="410210" y="402918"/>
                      <a:pt x="671560" y="458353"/>
                      <a:pt x="795395" y="471312"/>
                    </a:cubicBezTo>
                    <a:cubicBezTo>
                      <a:pt x="919230" y="484271"/>
                      <a:pt x="1032985" y="402198"/>
                      <a:pt x="1032985" y="402198"/>
                    </a:cubicBezTo>
                    <a:lnTo>
                      <a:pt x="1032985" y="402198"/>
                    </a:lnTo>
                    <a:cubicBezTo>
                      <a:pt x="1022905" y="472753"/>
                      <a:pt x="1049545" y="731213"/>
                      <a:pt x="972508" y="825525"/>
                    </a:cubicBezTo>
                    <a:cubicBezTo>
                      <a:pt x="895471" y="919837"/>
                      <a:pt x="688839" y="984632"/>
                      <a:pt x="570764" y="968073"/>
                    </a:cubicBezTo>
                    <a:cubicBezTo>
                      <a:pt x="452689" y="951514"/>
                      <a:pt x="322374" y="810405"/>
                      <a:pt x="264056" y="726172"/>
                    </a:cubicBezTo>
                    <a:cubicBezTo>
                      <a:pt x="205738" y="641939"/>
                      <a:pt x="238856" y="505150"/>
                      <a:pt x="220857" y="462673"/>
                    </a:cubicBezTo>
                    <a:cubicBezTo>
                      <a:pt x="202858" y="420196"/>
                      <a:pt x="166139" y="444674"/>
                      <a:pt x="156060" y="471312"/>
                    </a:cubicBezTo>
                    <a:cubicBezTo>
                      <a:pt x="145981" y="497950"/>
                      <a:pt x="173339" y="591543"/>
                      <a:pt x="160380" y="622501"/>
                    </a:cubicBezTo>
                    <a:cubicBezTo>
                      <a:pt x="147421" y="653459"/>
                      <a:pt x="104942" y="693775"/>
                      <a:pt x="78303" y="657058"/>
                    </a:cubicBezTo>
                    <a:cubicBezTo>
                      <a:pt x="51664" y="620341"/>
                      <a:pt x="5586" y="514509"/>
                      <a:pt x="546" y="402198"/>
                    </a:cubicBezTo>
                    <a:cubicBezTo>
                      <a:pt x="-4494" y="289887"/>
                      <a:pt x="25745" y="13429"/>
                      <a:pt x="73983" y="4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204" name="Gruppierung 16"/>
              <p:cNvGrpSpPr/>
              <p:nvPr/>
            </p:nvGrpSpPr>
            <p:grpSpPr>
              <a:xfrm>
                <a:off x="800246" y="1524972"/>
                <a:ext cx="1608107" cy="1299346"/>
                <a:chOff x="800246" y="1524972"/>
                <a:chExt cx="1608107" cy="1299346"/>
              </a:xfrm>
            </p:grpSpPr>
            <p:sp>
              <p:nvSpPr>
                <p:cNvPr id="205" name="Bogen 204"/>
                <p:cNvSpPr/>
                <p:nvPr/>
              </p:nvSpPr>
              <p:spPr>
                <a:xfrm rot="1540541" flipV="1">
                  <a:off x="800246" y="1720443"/>
                  <a:ext cx="1080695" cy="669340"/>
                </a:xfrm>
                <a:prstGeom prst="arc">
                  <a:avLst>
                    <a:gd name="adj1" fmla="val 11709074"/>
                    <a:gd name="adj2" fmla="val 20882245"/>
                  </a:avLst>
                </a:prstGeom>
                <a:ln w="7620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6" name="Rechteck 205"/>
                <p:cNvSpPr/>
                <p:nvPr/>
              </p:nvSpPr>
              <p:spPr>
                <a:xfrm rot="19981179">
                  <a:off x="1691877" y="2211092"/>
                  <a:ext cx="636711" cy="75691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7" name="Bogen 206"/>
                <p:cNvSpPr/>
                <p:nvPr/>
              </p:nvSpPr>
              <p:spPr>
                <a:xfrm rot="17547973" flipV="1">
                  <a:off x="820468" y="1730106"/>
                  <a:ext cx="753709" cy="343442"/>
                </a:xfrm>
                <a:prstGeom prst="arc">
                  <a:avLst>
                    <a:gd name="adj1" fmla="val 17114359"/>
                    <a:gd name="adj2" fmla="val 941013"/>
                  </a:avLst>
                </a:prstGeom>
                <a:ln w="7620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8" name="Bogen 207"/>
                <p:cNvSpPr/>
                <p:nvPr/>
              </p:nvSpPr>
              <p:spPr>
                <a:xfrm rot="17547973" flipV="1">
                  <a:off x="1859777" y="2275743"/>
                  <a:ext cx="753709" cy="343442"/>
                </a:xfrm>
                <a:prstGeom prst="arc">
                  <a:avLst>
                    <a:gd name="adj1" fmla="val 17114359"/>
                    <a:gd name="adj2" fmla="val 941013"/>
                  </a:avLst>
                </a:prstGeom>
                <a:ln w="7620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209" name="Abgerundetes Rechteck 208">
            <a:hlinkClick r:id="rId10" action="ppaction://hlinksldjump"/>
          </p:cNvPr>
          <p:cNvSpPr>
            <a:spLocks noChangeAspect="1"/>
          </p:cNvSpPr>
          <p:nvPr/>
        </p:nvSpPr>
        <p:spPr>
          <a:xfrm>
            <a:off x="5481847" y="1386346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210" name="Abgerundetes Rechteck 209">
            <a:hlinkClick r:id="rId11" action="ppaction://hlinksldjump"/>
          </p:cNvPr>
          <p:cNvSpPr>
            <a:spLocks noChangeAspect="1"/>
          </p:cNvSpPr>
          <p:nvPr/>
        </p:nvSpPr>
        <p:spPr>
          <a:xfrm>
            <a:off x="2218012" y="3044993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211" name="Abgerundetes Rechteck 210">
            <a:hlinkClick r:id="rId12" action="ppaction://hlinksldjump"/>
          </p:cNvPr>
          <p:cNvSpPr>
            <a:spLocks noChangeAspect="1"/>
          </p:cNvSpPr>
          <p:nvPr/>
        </p:nvSpPr>
        <p:spPr>
          <a:xfrm>
            <a:off x="5481847" y="3044993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212" name="Abgerundetes Rechteck 211">
            <a:hlinkClick r:id="rId13" action="ppaction://hlinksldjump"/>
          </p:cNvPr>
          <p:cNvSpPr>
            <a:spLocks noChangeAspect="1"/>
          </p:cNvSpPr>
          <p:nvPr/>
        </p:nvSpPr>
        <p:spPr>
          <a:xfrm>
            <a:off x="7156058" y="3044993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213" name="Abgerundetes Rechteck 212">
            <a:hlinkClick r:id="rId14" action="ppaction://hlinksldjump"/>
          </p:cNvPr>
          <p:cNvSpPr>
            <a:spLocks noChangeAspect="1"/>
          </p:cNvSpPr>
          <p:nvPr/>
        </p:nvSpPr>
        <p:spPr>
          <a:xfrm>
            <a:off x="559824" y="4681570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214" name="Abgerundetes Rechteck 213">
            <a:hlinkClick r:id="rId15" action="ppaction://hlinksldjump"/>
          </p:cNvPr>
          <p:cNvSpPr>
            <a:spLocks noChangeAspect="1"/>
          </p:cNvSpPr>
          <p:nvPr/>
        </p:nvSpPr>
        <p:spPr>
          <a:xfrm>
            <a:off x="3829513" y="4688769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2205373" y="4670937"/>
            <a:ext cx="1514702" cy="1514702"/>
            <a:chOff x="2205373" y="4670937"/>
            <a:chExt cx="1514702" cy="1514702"/>
          </a:xfrm>
        </p:grpSpPr>
        <p:sp>
          <p:nvSpPr>
            <p:cNvPr id="277" name="Abgerundetes Rechteck 276"/>
            <p:cNvSpPr>
              <a:spLocks noChangeAspect="1"/>
            </p:cNvSpPr>
            <p:nvPr/>
          </p:nvSpPr>
          <p:spPr>
            <a:xfrm>
              <a:off x="2205373" y="4670937"/>
              <a:ext cx="1514702" cy="1514702"/>
            </a:xfrm>
            <a:prstGeom prst="roundRect">
              <a:avLst/>
            </a:prstGeom>
            <a:solidFill>
              <a:srgbClr val="4DAC5C"/>
            </a:solidFill>
            <a:ln>
              <a:solidFill>
                <a:srgbClr val="404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sz="1400" dirty="0" smtClean="0"/>
                <a:t>Laborgeräte</a:t>
              </a:r>
              <a:endParaRPr lang="de-DE" sz="1400" dirty="0"/>
            </a:p>
          </p:txBody>
        </p:sp>
        <p:grpSp>
          <p:nvGrpSpPr>
            <p:cNvPr id="215" name="Gruppieren 214"/>
            <p:cNvGrpSpPr/>
            <p:nvPr/>
          </p:nvGrpSpPr>
          <p:grpSpPr>
            <a:xfrm>
              <a:off x="2398120" y="5182128"/>
              <a:ext cx="1147404" cy="453480"/>
              <a:chOff x="457200" y="4601236"/>
              <a:chExt cx="3697357" cy="1227590"/>
            </a:xfrm>
          </p:grpSpPr>
          <p:grpSp>
            <p:nvGrpSpPr>
              <p:cNvPr id="216" name="Gruppieren 215"/>
              <p:cNvGrpSpPr/>
              <p:nvPr/>
            </p:nvGrpSpPr>
            <p:grpSpPr>
              <a:xfrm>
                <a:off x="457200" y="4601236"/>
                <a:ext cx="3697357" cy="1227590"/>
                <a:chOff x="978010" y="3252083"/>
                <a:chExt cx="3697357" cy="1227590"/>
              </a:xfrm>
            </p:grpSpPr>
            <p:sp>
              <p:nvSpPr>
                <p:cNvPr id="269" name="Rechteck 268"/>
                <p:cNvSpPr/>
                <p:nvPr/>
              </p:nvSpPr>
              <p:spPr>
                <a:xfrm>
                  <a:off x="1117158" y="3468095"/>
                  <a:ext cx="3419061" cy="72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Rechteck 269"/>
                <p:cNvSpPr/>
                <p:nvPr/>
              </p:nvSpPr>
              <p:spPr>
                <a:xfrm>
                  <a:off x="1332504" y="4369681"/>
                  <a:ext cx="404191" cy="10999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1" name="Rechteck 270"/>
                <p:cNvSpPr/>
                <p:nvPr/>
              </p:nvSpPr>
              <p:spPr>
                <a:xfrm>
                  <a:off x="3963061" y="4369681"/>
                  <a:ext cx="404191" cy="10999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Abgerundetes Rechteck 271"/>
                <p:cNvSpPr/>
                <p:nvPr/>
              </p:nvSpPr>
              <p:spPr>
                <a:xfrm>
                  <a:off x="978010" y="3540095"/>
                  <a:ext cx="3697357" cy="82958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3" name="Rechteck 272"/>
                <p:cNvSpPr/>
                <p:nvPr/>
              </p:nvSpPr>
              <p:spPr>
                <a:xfrm>
                  <a:off x="989936" y="3252083"/>
                  <a:ext cx="3673505" cy="216012"/>
                </a:xfrm>
                <a:prstGeom prst="rect">
                  <a:avLst/>
                </a:prstGeom>
                <a:ln/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7" name="Gruppieren 216"/>
              <p:cNvGrpSpPr/>
              <p:nvPr/>
            </p:nvGrpSpPr>
            <p:grpSpPr>
              <a:xfrm>
                <a:off x="1885334" y="5122049"/>
                <a:ext cx="172446" cy="444171"/>
                <a:chOff x="2260654" y="3772896"/>
                <a:chExt cx="172446" cy="444171"/>
              </a:xfrm>
            </p:grpSpPr>
            <p:sp>
              <p:nvSpPr>
                <p:cNvPr id="267" name="Rechteck 266"/>
                <p:cNvSpPr/>
                <p:nvPr/>
              </p:nvSpPr>
              <p:spPr>
                <a:xfrm>
                  <a:off x="2272084" y="3772896"/>
                  <a:ext cx="144000" cy="433344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8" name="Trapezoid 267"/>
                <p:cNvSpPr/>
                <p:nvPr/>
              </p:nvSpPr>
              <p:spPr>
                <a:xfrm>
                  <a:off x="2260654" y="3989568"/>
                  <a:ext cx="172446" cy="227499"/>
                </a:xfrm>
                <a:prstGeom prst="trapezoid">
                  <a:avLst>
                    <a:gd name="adj" fmla="val 7857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8" name="Gruppieren 217"/>
              <p:cNvGrpSpPr/>
              <p:nvPr/>
            </p:nvGrpSpPr>
            <p:grpSpPr>
              <a:xfrm>
                <a:off x="2554569" y="5116635"/>
                <a:ext cx="172446" cy="444171"/>
                <a:chOff x="2260654" y="3772896"/>
                <a:chExt cx="172446" cy="444171"/>
              </a:xfrm>
            </p:grpSpPr>
            <p:sp>
              <p:nvSpPr>
                <p:cNvPr id="265" name="Rechteck 264"/>
                <p:cNvSpPr/>
                <p:nvPr/>
              </p:nvSpPr>
              <p:spPr>
                <a:xfrm>
                  <a:off x="2272084" y="3772896"/>
                  <a:ext cx="144000" cy="433344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6" name="Trapezoid 265"/>
                <p:cNvSpPr/>
                <p:nvPr/>
              </p:nvSpPr>
              <p:spPr>
                <a:xfrm>
                  <a:off x="2260654" y="3989568"/>
                  <a:ext cx="172446" cy="227499"/>
                </a:xfrm>
                <a:prstGeom prst="trapezoid">
                  <a:avLst>
                    <a:gd name="adj" fmla="val 7857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9" name="Gruppieren 218"/>
              <p:cNvGrpSpPr/>
              <p:nvPr/>
            </p:nvGrpSpPr>
            <p:grpSpPr>
              <a:xfrm>
                <a:off x="1188092" y="5033260"/>
                <a:ext cx="614642" cy="616594"/>
                <a:chOff x="4458132" y="1782667"/>
                <a:chExt cx="614642" cy="616594"/>
              </a:xfrm>
            </p:grpSpPr>
            <p:cxnSp>
              <p:nvCxnSpPr>
                <p:cNvPr id="247" name="Gerader Verbinder 246"/>
                <p:cNvCxnSpPr/>
                <p:nvPr/>
              </p:nvCxnSpPr>
              <p:spPr>
                <a:xfrm>
                  <a:off x="4765513" y="1785016"/>
                  <a:ext cx="0" cy="61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Gerader Verbinder 247"/>
                <p:cNvCxnSpPr/>
                <p:nvPr/>
              </p:nvCxnSpPr>
              <p:spPr>
                <a:xfrm flipH="1">
                  <a:off x="4459513" y="2091016"/>
                  <a:ext cx="61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Gerader Verbinder 248"/>
                <p:cNvCxnSpPr/>
                <p:nvPr/>
              </p:nvCxnSpPr>
              <p:spPr>
                <a:xfrm rot="1800000">
                  <a:off x="4765513" y="1785016"/>
                  <a:ext cx="0" cy="61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Gerader Verbinder 249"/>
                <p:cNvCxnSpPr/>
                <p:nvPr/>
              </p:nvCxnSpPr>
              <p:spPr>
                <a:xfrm rot="1800000" flipH="1">
                  <a:off x="4459513" y="2091016"/>
                  <a:ext cx="61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Gerader Verbinder 250"/>
                <p:cNvCxnSpPr/>
                <p:nvPr/>
              </p:nvCxnSpPr>
              <p:spPr>
                <a:xfrm rot="3600000">
                  <a:off x="4765513" y="1785016"/>
                  <a:ext cx="0" cy="61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Gerader Verbinder 251"/>
                <p:cNvCxnSpPr/>
                <p:nvPr/>
              </p:nvCxnSpPr>
              <p:spPr>
                <a:xfrm rot="3600000" flipH="1">
                  <a:off x="4459513" y="2091016"/>
                  <a:ext cx="61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Gerader Verbinder 252"/>
                <p:cNvCxnSpPr/>
                <p:nvPr/>
              </p:nvCxnSpPr>
              <p:spPr>
                <a:xfrm rot="600000">
                  <a:off x="4766458" y="1783116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Gerader Verbinder 253"/>
                <p:cNvCxnSpPr/>
                <p:nvPr/>
              </p:nvCxnSpPr>
              <p:spPr>
                <a:xfrm rot="600000" flipH="1">
                  <a:off x="4460458" y="2089116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Gerader Verbinder 254"/>
                <p:cNvCxnSpPr/>
                <p:nvPr/>
              </p:nvCxnSpPr>
              <p:spPr>
                <a:xfrm rot="2400000">
                  <a:off x="4765927" y="1782667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Gerader Verbinder 255"/>
                <p:cNvCxnSpPr/>
                <p:nvPr/>
              </p:nvCxnSpPr>
              <p:spPr>
                <a:xfrm rot="2400000" flipH="1">
                  <a:off x="4459927" y="2088667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Gerader Verbinder 256"/>
                <p:cNvCxnSpPr/>
                <p:nvPr/>
              </p:nvCxnSpPr>
              <p:spPr>
                <a:xfrm rot="4200000">
                  <a:off x="4764507" y="1787261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Gerader Verbinder 257"/>
                <p:cNvCxnSpPr/>
                <p:nvPr/>
              </p:nvCxnSpPr>
              <p:spPr>
                <a:xfrm rot="4200000" flipH="1">
                  <a:off x="4458507" y="2093261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Gerader Verbinder 258"/>
                <p:cNvCxnSpPr/>
                <p:nvPr/>
              </p:nvCxnSpPr>
              <p:spPr>
                <a:xfrm rot="1200000">
                  <a:off x="4766774" y="1783309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Gerader Verbinder 259"/>
                <p:cNvCxnSpPr/>
                <p:nvPr/>
              </p:nvCxnSpPr>
              <p:spPr>
                <a:xfrm rot="1200000" flipH="1">
                  <a:off x="4460774" y="2089309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Gerader Verbinder 260"/>
                <p:cNvCxnSpPr/>
                <p:nvPr/>
              </p:nvCxnSpPr>
              <p:spPr>
                <a:xfrm rot="3000000">
                  <a:off x="4766329" y="1782775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Gerader Verbinder 261"/>
                <p:cNvCxnSpPr/>
                <p:nvPr/>
              </p:nvCxnSpPr>
              <p:spPr>
                <a:xfrm rot="3000000" flipH="1">
                  <a:off x="4460329" y="2088775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Gerader Verbinder 262"/>
                <p:cNvCxnSpPr/>
                <p:nvPr/>
              </p:nvCxnSpPr>
              <p:spPr>
                <a:xfrm rot="4800000">
                  <a:off x="4764132" y="1787053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Gerader Verbinder 263"/>
                <p:cNvCxnSpPr/>
                <p:nvPr/>
              </p:nvCxnSpPr>
              <p:spPr>
                <a:xfrm rot="4800000" flipH="1">
                  <a:off x="4458132" y="2093053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uppieren 219"/>
              <p:cNvGrpSpPr/>
              <p:nvPr/>
            </p:nvGrpSpPr>
            <p:grpSpPr>
              <a:xfrm rot="20730189">
                <a:off x="1221790" y="5068721"/>
                <a:ext cx="540000" cy="540000"/>
                <a:chOff x="1742600" y="3719568"/>
                <a:chExt cx="540000" cy="540000"/>
              </a:xfrm>
            </p:grpSpPr>
            <p:sp>
              <p:nvSpPr>
                <p:cNvPr id="245" name="Ellipse 244"/>
                <p:cNvSpPr/>
                <p:nvPr/>
              </p:nvSpPr>
              <p:spPr>
                <a:xfrm>
                  <a:off x="1742600" y="3719568"/>
                  <a:ext cx="540000" cy="540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246" name="Gerade Verbindung mit Pfeil 245"/>
                <p:cNvCxnSpPr>
                  <a:endCxn id="245" idx="7"/>
                </p:cNvCxnSpPr>
                <p:nvPr/>
              </p:nvCxnSpPr>
              <p:spPr>
                <a:xfrm flipV="1">
                  <a:off x="2012600" y="3798649"/>
                  <a:ext cx="190919" cy="19091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1" name="Gruppieren 220"/>
              <p:cNvGrpSpPr/>
              <p:nvPr/>
            </p:nvGrpSpPr>
            <p:grpSpPr>
              <a:xfrm>
                <a:off x="2820753" y="5033260"/>
                <a:ext cx="614642" cy="616594"/>
                <a:chOff x="4458132" y="1782667"/>
                <a:chExt cx="614642" cy="616594"/>
              </a:xfrm>
            </p:grpSpPr>
            <p:cxnSp>
              <p:nvCxnSpPr>
                <p:cNvPr id="227" name="Gerader Verbinder 226"/>
                <p:cNvCxnSpPr/>
                <p:nvPr/>
              </p:nvCxnSpPr>
              <p:spPr>
                <a:xfrm>
                  <a:off x="4765513" y="1785016"/>
                  <a:ext cx="0" cy="61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Gerader Verbinder 227"/>
                <p:cNvCxnSpPr/>
                <p:nvPr/>
              </p:nvCxnSpPr>
              <p:spPr>
                <a:xfrm flipH="1">
                  <a:off x="4459513" y="2091016"/>
                  <a:ext cx="61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Gerader Verbinder 228"/>
                <p:cNvCxnSpPr/>
                <p:nvPr/>
              </p:nvCxnSpPr>
              <p:spPr>
                <a:xfrm rot="1800000">
                  <a:off x="4765513" y="1785016"/>
                  <a:ext cx="0" cy="61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Gerader Verbinder 229"/>
                <p:cNvCxnSpPr/>
                <p:nvPr/>
              </p:nvCxnSpPr>
              <p:spPr>
                <a:xfrm rot="1800000" flipH="1">
                  <a:off x="4459513" y="2091016"/>
                  <a:ext cx="61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Gerader Verbinder 230"/>
                <p:cNvCxnSpPr/>
                <p:nvPr/>
              </p:nvCxnSpPr>
              <p:spPr>
                <a:xfrm rot="3600000">
                  <a:off x="4765513" y="1785016"/>
                  <a:ext cx="0" cy="61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Gerader Verbinder 231"/>
                <p:cNvCxnSpPr/>
                <p:nvPr/>
              </p:nvCxnSpPr>
              <p:spPr>
                <a:xfrm rot="3600000" flipH="1">
                  <a:off x="4459513" y="2091016"/>
                  <a:ext cx="61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Gerader Verbinder 232"/>
                <p:cNvCxnSpPr/>
                <p:nvPr/>
              </p:nvCxnSpPr>
              <p:spPr>
                <a:xfrm rot="600000">
                  <a:off x="4766458" y="1783116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Gerader Verbinder 233"/>
                <p:cNvCxnSpPr/>
                <p:nvPr/>
              </p:nvCxnSpPr>
              <p:spPr>
                <a:xfrm rot="600000" flipH="1">
                  <a:off x="4460458" y="2089116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Gerader Verbinder 234"/>
                <p:cNvCxnSpPr/>
                <p:nvPr/>
              </p:nvCxnSpPr>
              <p:spPr>
                <a:xfrm rot="2400000">
                  <a:off x="4765927" y="1782667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Gerader Verbinder 235"/>
                <p:cNvCxnSpPr/>
                <p:nvPr/>
              </p:nvCxnSpPr>
              <p:spPr>
                <a:xfrm rot="2400000" flipH="1">
                  <a:off x="4459927" y="2088667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Gerader Verbinder 236"/>
                <p:cNvCxnSpPr/>
                <p:nvPr/>
              </p:nvCxnSpPr>
              <p:spPr>
                <a:xfrm rot="4200000">
                  <a:off x="4764507" y="1787261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Gerader Verbinder 237"/>
                <p:cNvCxnSpPr/>
                <p:nvPr/>
              </p:nvCxnSpPr>
              <p:spPr>
                <a:xfrm rot="4200000" flipH="1">
                  <a:off x="4458507" y="2093261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Gerader Verbinder 238"/>
                <p:cNvCxnSpPr/>
                <p:nvPr/>
              </p:nvCxnSpPr>
              <p:spPr>
                <a:xfrm rot="1200000">
                  <a:off x="4766774" y="1783309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Gerader Verbinder 239"/>
                <p:cNvCxnSpPr/>
                <p:nvPr/>
              </p:nvCxnSpPr>
              <p:spPr>
                <a:xfrm rot="1200000" flipH="1">
                  <a:off x="4460774" y="2089309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Gerader Verbinder 240"/>
                <p:cNvCxnSpPr/>
                <p:nvPr/>
              </p:nvCxnSpPr>
              <p:spPr>
                <a:xfrm rot="3000000">
                  <a:off x="4766329" y="1782775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Gerader Verbinder 241"/>
                <p:cNvCxnSpPr/>
                <p:nvPr/>
              </p:nvCxnSpPr>
              <p:spPr>
                <a:xfrm rot="3000000" flipH="1">
                  <a:off x="4460329" y="2088775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Gerader Verbinder 242"/>
                <p:cNvCxnSpPr/>
                <p:nvPr/>
              </p:nvCxnSpPr>
              <p:spPr>
                <a:xfrm rot="4800000">
                  <a:off x="4764132" y="1787053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Gerader Verbinder 243"/>
                <p:cNvCxnSpPr/>
                <p:nvPr/>
              </p:nvCxnSpPr>
              <p:spPr>
                <a:xfrm rot="4800000" flipH="1">
                  <a:off x="4458132" y="2093053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uppieren 221"/>
              <p:cNvGrpSpPr/>
              <p:nvPr/>
            </p:nvGrpSpPr>
            <p:grpSpPr>
              <a:xfrm>
                <a:off x="2851100" y="5068721"/>
                <a:ext cx="540000" cy="540000"/>
                <a:chOff x="3371910" y="3719568"/>
                <a:chExt cx="540000" cy="540000"/>
              </a:xfrm>
            </p:grpSpPr>
            <p:sp>
              <p:nvSpPr>
                <p:cNvPr id="225" name="Ellipse 224"/>
                <p:cNvSpPr/>
                <p:nvPr/>
              </p:nvSpPr>
              <p:spPr>
                <a:xfrm>
                  <a:off x="3371910" y="3719568"/>
                  <a:ext cx="540000" cy="540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226" name="Gerade Verbindung mit Pfeil 225"/>
                <p:cNvCxnSpPr>
                  <a:endCxn id="225" idx="0"/>
                </p:cNvCxnSpPr>
                <p:nvPr/>
              </p:nvCxnSpPr>
              <p:spPr>
                <a:xfrm flipV="1">
                  <a:off x="3641910" y="3719568"/>
                  <a:ext cx="0" cy="26452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" name="Gruppieren 2"/>
          <p:cNvGrpSpPr/>
          <p:nvPr/>
        </p:nvGrpSpPr>
        <p:grpSpPr>
          <a:xfrm>
            <a:off x="3812356" y="3044993"/>
            <a:ext cx="1514702" cy="1514702"/>
            <a:chOff x="568813" y="4732893"/>
            <a:chExt cx="1514702" cy="1514702"/>
          </a:xfrm>
        </p:grpSpPr>
        <p:sp>
          <p:nvSpPr>
            <p:cNvPr id="274" name="Abgerundetes Rechteck 273"/>
            <p:cNvSpPr>
              <a:spLocks noChangeAspect="1"/>
            </p:cNvSpPr>
            <p:nvPr/>
          </p:nvSpPr>
          <p:spPr>
            <a:xfrm>
              <a:off x="568813" y="4732893"/>
              <a:ext cx="1514702" cy="1514702"/>
            </a:xfrm>
            <a:prstGeom prst="roundRect">
              <a:avLst/>
            </a:prstGeom>
            <a:solidFill>
              <a:srgbClr val="4DAC5C"/>
            </a:solidFill>
            <a:ln>
              <a:solidFill>
                <a:srgbClr val="404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sz="1400" dirty="0" smtClean="0"/>
                <a:t>Abmessen</a:t>
              </a:r>
              <a:endParaRPr lang="de-DE" sz="1400" dirty="0"/>
            </a:p>
          </p:txBody>
        </p:sp>
        <p:grpSp>
          <p:nvGrpSpPr>
            <p:cNvPr id="278" name="Gruppieren 277"/>
            <p:cNvGrpSpPr/>
            <p:nvPr/>
          </p:nvGrpSpPr>
          <p:grpSpPr>
            <a:xfrm>
              <a:off x="1057585" y="4967283"/>
              <a:ext cx="202168" cy="844148"/>
              <a:chOff x="3745530" y="1761337"/>
              <a:chExt cx="1104900" cy="3886200"/>
            </a:xfrm>
          </p:grpSpPr>
          <p:sp>
            <p:nvSpPr>
              <p:cNvPr id="279" name="Freihandform 278"/>
              <p:cNvSpPr/>
              <p:nvPr/>
            </p:nvSpPr>
            <p:spPr>
              <a:xfrm>
                <a:off x="3745530" y="1761337"/>
                <a:ext cx="1104900" cy="3886200"/>
              </a:xfrm>
              <a:custGeom>
                <a:avLst/>
                <a:gdLst>
                  <a:gd name="connsiteX0" fmla="*/ 76199 w 1104900"/>
                  <a:gd name="connsiteY0" fmla="*/ 0 h 3886200"/>
                  <a:gd name="connsiteX1" fmla="*/ 839449 w 1104900"/>
                  <a:gd name="connsiteY1" fmla="*/ 0 h 3886200"/>
                  <a:gd name="connsiteX2" fmla="*/ 1028699 w 1104900"/>
                  <a:gd name="connsiteY2" fmla="*/ 0 h 3886200"/>
                  <a:gd name="connsiteX3" fmla="*/ 1085940 w 1104900"/>
                  <a:gd name="connsiteY3" fmla="*/ 0 h 3886200"/>
                  <a:gd name="connsiteX4" fmla="*/ 1085940 w 1104900"/>
                  <a:gd name="connsiteY4" fmla="*/ 60708 h 3886200"/>
                  <a:gd name="connsiteX5" fmla="*/ 1028699 w 1104900"/>
                  <a:gd name="connsiteY5" fmla="*/ 117949 h 3886200"/>
                  <a:gd name="connsiteX6" fmla="*/ 1028699 w 1104900"/>
                  <a:gd name="connsiteY6" fmla="*/ 3752850 h 3886200"/>
                  <a:gd name="connsiteX7" fmla="*/ 1038225 w 1104900"/>
                  <a:gd name="connsiteY7" fmla="*/ 3752850 h 3886200"/>
                  <a:gd name="connsiteX8" fmla="*/ 1104900 w 1104900"/>
                  <a:gd name="connsiteY8" fmla="*/ 3819525 h 3886200"/>
                  <a:gd name="connsiteX9" fmla="*/ 1104900 w 1104900"/>
                  <a:gd name="connsiteY9" fmla="*/ 3886200 h 3886200"/>
                  <a:gd name="connsiteX10" fmla="*/ 0 w 1104900"/>
                  <a:gd name="connsiteY10" fmla="*/ 3886200 h 3886200"/>
                  <a:gd name="connsiteX11" fmla="*/ 0 w 1104900"/>
                  <a:gd name="connsiteY11" fmla="*/ 3819525 h 3886200"/>
                  <a:gd name="connsiteX12" fmla="*/ 66675 w 1104900"/>
                  <a:gd name="connsiteY12" fmla="*/ 3752850 h 3886200"/>
                  <a:gd name="connsiteX13" fmla="*/ 76199 w 1104900"/>
                  <a:gd name="connsiteY13" fmla="*/ 3752850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0" h="3886200">
                    <a:moveTo>
                      <a:pt x="76199" y="0"/>
                    </a:moveTo>
                    <a:lnTo>
                      <a:pt x="839449" y="0"/>
                    </a:lnTo>
                    <a:lnTo>
                      <a:pt x="1028699" y="0"/>
                    </a:lnTo>
                    <a:lnTo>
                      <a:pt x="1085940" y="0"/>
                    </a:lnTo>
                    <a:lnTo>
                      <a:pt x="1085940" y="60708"/>
                    </a:lnTo>
                    <a:lnTo>
                      <a:pt x="1028699" y="117949"/>
                    </a:lnTo>
                    <a:lnTo>
                      <a:pt x="1028699" y="3752850"/>
                    </a:lnTo>
                    <a:lnTo>
                      <a:pt x="1038225" y="3752850"/>
                    </a:lnTo>
                    <a:lnTo>
                      <a:pt x="1104900" y="3819525"/>
                    </a:lnTo>
                    <a:lnTo>
                      <a:pt x="1104900" y="3886200"/>
                    </a:lnTo>
                    <a:lnTo>
                      <a:pt x="0" y="3886200"/>
                    </a:lnTo>
                    <a:lnTo>
                      <a:pt x="0" y="3819525"/>
                    </a:lnTo>
                    <a:lnTo>
                      <a:pt x="66675" y="3752850"/>
                    </a:lnTo>
                    <a:lnTo>
                      <a:pt x="76199" y="375285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80" name="Gruppieren 279"/>
              <p:cNvGrpSpPr/>
              <p:nvPr/>
            </p:nvGrpSpPr>
            <p:grpSpPr>
              <a:xfrm>
                <a:off x="3953903" y="2131603"/>
                <a:ext cx="108536" cy="3251528"/>
                <a:chOff x="798924" y="2132390"/>
                <a:chExt cx="108536" cy="3251528"/>
              </a:xfrm>
            </p:grpSpPr>
            <p:cxnSp>
              <p:nvCxnSpPr>
                <p:cNvPr id="281" name="Gerade Verbindung 269"/>
                <p:cNvCxnSpPr/>
                <p:nvPr/>
              </p:nvCxnSpPr>
              <p:spPr>
                <a:xfrm>
                  <a:off x="798924" y="2798072"/>
                  <a:ext cx="0" cy="863997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Gerade Verbindung 270"/>
                <p:cNvCxnSpPr/>
                <p:nvPr/>
              </p:nvCxnSpPr>
              <p:spPr>
                <a:xfrm>
                  <a:off x="798924" y="2798072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Gerade Verbindung 271"/>
                <p:cNvCxnSpPr/>
                <p:nvPr/>
              </p:nvCxnSpPr>
              <p:spPr>
                <a:xfrm>
                  <a:off x="798924" y="3659496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Gerade Verbindung 272"/>
                <p:cNvCxnSpPr/>
                <p:nvPr/>
              </p:nvCxnSpPr>
              <p:spPr>
                <a:xfrm>
                  <a:off x="798924" y="2891904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Gerade Verbindung 273"/>
                <p:cNvCxnSpPr/>
                <p:nvPr/>
              </p:nvCxnSpPr>
              <p:spPr>
                <a:xfrm>
                  <a:off x="798924" y="2987715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Gerade Verbindung 274"/>
                <p:cNvCxnSpPr/>
                <p:nvPr/>
              </p:nvCxnSpPr>
              <p:spPr>
                <a:xfrm>
                  <a:off x="798924" y="3082327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Gerade Verbindung 275"/>
                <p:cNvCxnSpPr/>
                <p:nvPr/>
              </p:nvCxnSpPr>
              <p:spPr>
                <a:xfrm>
                  <a:off x="798924" y="317446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Gerade Verbindung 276"/>
                <p:cNvCxnSpPr/>
                <p:nvPr/>
              </p:nvCxnSpPr>
              <p:spPr>
                <a:xfrm>
                  <a:off x="798924" y="3267719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Gerade Verbindung 277"/>
                <p:cNvCxnSpPr/>
                <p:nvPr/>
              </p:nvCxnSpPr>
              <p:spPr>
                <a:xfrm>
                  <a:off x="798924" y="336444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Gerade Verbindung 278"/>
                <p:cNvCxnSpPr/>
                <p:nvPr/>
              </p:nvCxnSpPr>
              <p:spPr>
                <a:xfrm>
                  <a:off x="798924" y="3464656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Gerade Verbindung 279"/>
                <p:cNvCxnSpPr/>
                <p:nvPr/>
              </p:nvCxnSpPr>
              <p:spPr>
                <a:xfrm>
                  <a:off x="798924" y="3564864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Gerade Verbindung 280"/>
                <p:cNvCxnSpPr/>
                <p:nvPr/>
              </p:nvCxnSpPr>
              <p:spPr>
                <a:xfrm>
                  <a:off x="798924" y="3659496"/>
                  <a:ext cx="0" cy="863997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Gerade Verbindung 281"/>
                <p:cNvCxnSpPr/>
                <p:nvPr/>
              </p:nvCxnSpPr>
              <p:spPr>
                <a:xfrm>
                  <a:off x="798924" y="3659496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Gerade Verbindung 282"/>
                <p:cNvCxnSpPr/>
                <p:nvPr/>
              </p:nvCxnSpPr>
              <p:spPr>
                <a:xfrm>
                  <a:off x="798924" y="4520920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Gerade Verbindung 283"/>
                <p:cNvCxnSpPr/>
                <p:nvPr/>
              </p:nvCxnSpPr>
              <p:spPr>
                <a:xfrm>
                  <a:off x="798924" y="375332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Gerade Verbindung 284"/>
                <p:cNvCxnSpPr/>
                <p:nvPr/>
              </p:nvCxnSpPr>
              <p:spPr>
                <a:xfrm>
                  <a:off x="798924" y="3849139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Gerade Verbindung 285"/>
                <p:cNvCxnSpPr/>
                <p:nvPr/>
              </p:nvCxnSpPr>
              <p:spPr>
                <a:xfrm>
                  <a:off x="798924" y="3943751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Gerade Verbindung 286"/>
                <p:cNvCxnSpPr/>
                <p:nvPr/>
              </p:nvCxnSpPr>
              <p:spPr>
                <a:xfrm>
                  <a:off x="798924" y="4035892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Gerade Verbindung 287"/>
                <p:cNvCxnSpPr/>
                <p:nvPr/>
              </p:nvCxnSpPr>
              <p:spPr>
                <a:xfrm>
                  <a:off x="798924" y="412914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Gerade Verbindung 288"/>
                <p:cNvCxnSpPr/>
                <p:nvPr/>
              </p:nvCxnSpPr>
              <p:spPr>
                <a:xfrm>
                  <a:off x="798924" y="4225872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Gerade Verbindung 289"/>
                <p:cNvCxnSpPr/>
                <p:nvPr/>
              </p:nvCxnSpPr>
              <p:spPr>
                <a:xfrm>
                  <a:off x="798924" y="4326080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Gerade Verbindung 290"/>
                <p:cNvCxnSpPr/>
                <p:nvPr/>
              </p:nvCxnSpPr>
              <p:spPr>
                <a:xfrm>
                  <a:off x="798924" y="442628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Gerade Verbindung 291"/>
                <p:cNvCxnSpPr/>
                <p:nvPr/>
              </p:nvCxnSpPr>
              <p:spPr>
                <a:xfrm>
                  <a:off x="798924" y="4519921"/>
                  <a:ext cx="0" cy="863997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Gerade Verbindung 292"/>
                <p:cNvCxnSpPr/>
                <p:nvPr/>
              </p:nvCxnSpPr>
              <p:spPr>
                <a:xfrm>
                  <a:off x="798924" y="4519921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Gerade Verbindung 293"/>
                <p:cNvCxnSpPr/>
                <p:nvPr/>
              </p:nvCxnSpPr>
              <p:spPr>
                <a:xfrm>
                  <a:off x="798924" y="5381345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Gerade Verbindung 294"/>
                <p:cNvCxnSpPr/>
                <p:nvPr/>
              </p:nvCxnSpPr>
              <p:spPr>
                <a:xfrm>
                  <a:off x="798924" y="461375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Gerade Verbindung 295"/>
                <p:cNvCxnSpPr/>
                <p:nvPr/>
              </p:nvCxnSpPr>
              <p:spPr>
                <a:xfrm>
                  <a:off x="798924" y="4709564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Gerade Verbindung 296"/>
                <p:cNvCxnSpPr/>
                <p:nvPr/>
              </p:nvCxnSpPr>
              <p:spPr>
                <a:xfrm>
                  <a:off x="798924" y="4804176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Gerade Verbindung 297"/>
                <p:cNvCxnSpPr/>
                <p:nvPr/>
              </p:nvCxnSpPr>
              <p:spPr>
                <a:xfrm>
                  <a:off x="798924" y="4896317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Gerade Verbindung 298"/>
                <p:cNvCxnSpPr/>
                <p:nvPr/>
              </p:nvCxnSpPr>
              <p:spPr>
                <a:xfrm>
                  <a:off x="798924" y="498956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Gerade Verbindung 299"/>
                <p:cNvCxnSpPr/>
                <p:nvPr/>
              </p:nvCxnSpPr>
              <p:spPr>
                <a:xfrm>
                  <a:off x="798924" y="5086297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Gerade Verbindung 300"/>
                <p:cNvCxnSpPr/>
                <p:nvPr/>
              </p:nvCxnSpPr>
              <p:spPr>
                <a:xfrm>
                  <a:off x="798924" y="5186505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Gerade Verbindung 301"/>
                <p:cNvCxnSpPr/>
                <p:nvPr/>
              </p:nvCxnSpPr>
              <p:spPr>
                <a:xfrm>
                  <a:off x="798924" y="528671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Gerade Verbindung 291"/>
                <p:cNvCxnSpPr/>
                <p:nvPr/>
              </p:nvCxnSpPr>
              <p:spPr>
                <a:xfrm>
                  <a:off x="798924" y="2132390"/>
                  <a:ext cx="0" cy="674354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Gerade Verbindung 295"/>
                <p:cNvCxnSpPr/>
                <p:nvPr/>
              </p:nvCxnSpPr>
              <p:spPr>
                <a:xfrm>
                  <a:off x="798924" y="2132390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Gerade Verbindung 296"/>
                <p:cNvCxnSpPr/>
                <p:nvPr/>
              </p:nvCxnSpPr>
              <p:spPr>
                <a:xfrm>
                  <a:off x="798924" y="2227002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Gerade Verbindung 297"/>
                <p:cNvCxnSpPr/>
                <p:nvPr/>
              </p:nvCxnSpPr>
              <p:spPr>
                <a:xfrm>
                  <a:off x="798924" y="231914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Gerade Verbindung 298"/>
                <p:cNvCxnSpPr/>
                <p:nvPr/>
              </p:nvCxnSpPr>
              <p:spPr>
                <a:xfrm>
                  <a:off x="798924" y="2412394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Gerade Verbindung 299"/>
                <p:cNvCxnSpPr/>
                <p:nvPr/>
              </p:nvCxnSpPr>
              <p:spPr>
                <a:xfrm>
                  <a:off x="798924" y="250912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Gerade Verbindung 300"/>
                <p:cNvCxnSpPr/>
                <p:nvPr/>
              </p:nvCxnSpPr>
              <p:spPr>
                <a:xfrm>
                  <a:off x="798924" y="2609331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Gerade Verbindung 301"/>
                <p:cNvCxnSpPr/>
                <p:nvPr/>
              </p:nvCxnSpPr>
              <p:spPr>
                <a:xfrm>
                  <a:off x="798924" y="2709539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2" name="Freihandform 321"/>
            <p:cNvSpPr/>
            <p:nvPr/>
          </p:nvSpPr>
          <p:spPr>
            <a:xfrm rot="1800000">
              <a:off x="1531165" y="4826809"/>
              <a:ext cx="115701" cy="1095522"/>
            </a:xfrm>
            <a:custGeom>
              <a:avLst/>
              <a:gdLst>
                <a:gd name="connsiteX0" fmla="*/ 218866 w 516836"/>
                <a:gd name="connsiteY0" fmla="*/ 0 h 4213964"/>
                <a:gd name="connsiteX1" fmla="*/ 297968 w 516836"/>
                <a:gd name="connsiteY1" fmla="*/ 0 h 4213964"/>
                <a:gd name="connsiteX2" fmla="*/ 297968 w 516836"/>
                <a:gd name="connsiteY2" fmla="*/ 604631 h 4213964"/>
                <a:gd name="connsiteX3" fmla="*/ 359006 w 516836"/>
                <a:gd name="connsiteY3" fmla="*/ 616954 h 4213964"/>
                <a:gd name="connsiteX4" fmla="*/ 516836 w 516836"/>
                <a:gd name="connsiteY4" fmla="*/ 855064 h 4213964"/>
                <a:gd name="connsiteX5" fmla="*/ 516835 w 516836"/>
                <a:gd name="connsiteY5" fmla="*/ 1750573 h 4213964"/>
                <a:gd name="connsiteX6" fmla="*/ 359005 w 516836"/>
                <a:gd name="connsiteY6" fmla="*/ 1988683 h 4213964"/>
                <a:gd name="connsiteX7" fmla="*/ 297968 w 516836"/>
                <a:gd name="connsiteY7" fmla="*/ 2001006 h 4213964"/>
                <a:gd name="connsiteX8" fmla="*/ 297968 w 516836"/>
                <a:gd name="connsiteY8" fmla="*/ 3866874 h 4213964"/>
                <a:gd name="connsiteX9" fmla="*/ 269824 w 516836"/>
                <a:gd name="connsiteY9" fmla="*/ 4213964 h 4213964"/>
                <a:gd name="connsiteX10" fmla="*/ 247010 w 516836"/>
                <a:gd name="connsiteY10" fmla="*/ 4213964 h 4213964"/>
                <a:gd name="connsiteX11" fmla="*/ 218866 w 516836"/>
                <a:gd name="connsiteY11" fmla="*/ 3866874 h 4213964"/>
                <a:gd name="connsiteX12" fmla="*/ 218866 w 516836"/>
                <a:gd name="connsiteY12" fmla="*/ 2001005 h 4213964"/>
                <a:gd name="connsiteX13" fmla="*/ 157830 w 516836"/>
                <a:gd name="connsiteY13" fmla="*/ 1988682 h 4213964"/>
                <a:gd name="connsiteX14" fmla="*/ 0 w 516836"/>
                <a:gd name="connsiteY14" fmla="*/ 1750572 h 4213964"/>
                <a:gd name="connsiteX15" fmla="*/ 0 w 516836"/>
                <a:gd name="connsiteY15" fmla="*/ 855064 h 4213964"/>
                <a:gd name="connsiteX16" fmla="*/ 157830 w 516836"/>
                <a:gd name="connsiteY16" fmla="*/ 616954 h 4213964"/>
                <a:gd name="connsiteX17" fmla="*/ 218866 w 516836"/>
                <a:gd name="connsiteY17" fmla="*/ 604631 h 42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6836" h="4213964">
                  <a:moveTo>
                    <a:pt x="218866" y="0"/>
                  </a:moveTo>
                  <a:lnTo>
                    <a:pt x="297968" y="0"/>
                  </a:lnTo>
                  <a:lnTo>
                    <a:pt x="297968" y="604631"/>
                  </a:lnTo>
                  <a:lnTo>
                    <a:pt x="359006" y="616954"/>
                  </a:lnTo>
                  <a:cubicBezTo>
                    <a:pt x="451756" y="656184"/>
                    <a:pt x="516836" y="748024"/>
                    <a:pt x="516836" y="855064"/>
                  </a:cubicBezTo>
                  <a:cubicBezTo>
                    <a:pt x="516836" y="1153567"/>
                    <a:pt x="516835" y="1452070"/>
                    <a:pt x="516835" y="1750573"/>
                  </a:cubicBezTo>
                  <a:cubicBezTo>
                    <a:pt x="516835" y="1857613"/>
                    <a:pt x="451755" y="1949453"/>
                    <a:pt x="359005" y="1988683"/>
                  </a:cubicBezTo>
                  <a:lnTo>
                    <a:pt x="297968" y="2001006"/>
                  </a:lnTo>
                  <a:lnTo>
                    <a:pt x="297968" y="3866874"/>
                  </a:lnTo>
                  <a:lnTo>
                    <a:pt x="269824" y="4213964"/>
                  </a:lnTo>
                  <a:lnTo>
                    <a:pt x="247010" y="4213964"/>
                  </a:lnTo>
                  <a:lnTo>
                    <a:pt x="218866" y="3866874"/>
                  </a:lnTo>
                  <a:lnTo>
                    <a:pt x="218866" y="2001005"/>
                  </a:lnTo>
                  <a:lnTo>
                    <a:pt x="157830" y="1988682"/>
                  </a:lnTo>
                  <a:cubicBezTo>
                    <a:pt x="65080" y="1949452"/>
                    <a:pt x="0" y="1857612"/>
                    <a:pt x="0" y="1750572"/>
                  </a:cubicBezTo>
                  <a:lnTo>
                    <a:pt x="0" y="855064"/>
                  </a:lnTo>
                  <a:cubicBezTo>
                    <a:pt x="0" y="748024"/>
                    <a:pt x="65080" y="656184"/>
                    <a:pt x="157830" y="616954"/>
                  </a:cubicBezTo>
                  <a:lnTo>
                    <a:pt x="218866" y="604631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367" name="Abgerundetes Rechteck 366">
            <a:hlinkClick r:id="rId16" action="ppaction://hlinksldjump"/>
          </p:cNvPr>
          <p:cNvSpPr>
            <a:spLocks noChangeAspect="1"/>
          </p:cNvSpPr>
          <p:nvPr/>
        </p:nvSpPr>
        <p:spPr>
          <a:xfrm>
            <a:off x="2203029" y="4660978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368" name="Abgerundetes Rechteck 367">
            <a:hlinkClick r:id="rId17" action="ppaction://hlinksldjump"/>
          </p:cNvPr>
          <p:cNvSpPr>
            <a:spLocks noChangeAspect="1"/>
          </p:cNvSpPr>
          <p:nvPr/>
        </p:nvSpPr>
        <p:spPr>
          <a:xfrm>
            <a:off x="3836117" y="3041739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69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Erlenmeyerkolben und </a:t>
            </a:r>
            <a:r>
              <a:rPr lang="de-DE" dirty="0" err="1" smtClean="0"/>
              <a:t>Woulff‘sche</a:t>
            </a:r>
            <a:r>
              <a:rPr lang="de-DE" dirty="0" smtClean="0"/>
              <a:t> Flasche</a:t>
            </a:r>
            <a:endParaRPr lang="de-DE" dirty="0"/>
          </a:p>
        </p:txBody>
      </p:sp>
      <p:grpSp>
        <p:nvGrpSpPr>
          <p:cNvPr id="3" name="Gruppierung 22"/>
          <p:cNvGrpSpPr/>
          <p:nvPr/>
        </p:nvGrpSpPr>
        <p:grpSpPr>
          <a:xfrm>
            <a:off x="696771" y="1695983"/>
            <a:ext cx="1219255" cy="3187615"/>
            <a:chOff x="1488728" y="1713367"/>
            <a:chExt cx="1219255" cy="3187615"/>
          </a:xfrm>
        </p:grpSpPr>
        <p:sp>
          <p:nvSpPr>
            <p:cNvPr id="4" name="Trapez 22"/>
            <p:cNvSpPr/>
            <p:nvPr/>
          </p:nvSpPr>
          <p:spPr>
            <a:xfrm flipV="1">
              <a:off x="1948282" y="1713367"/>
              <a:ext cx="300548" cy="350240"/>
            </a:xfrm>
            <a:custGeom>
              <a:avLst/>
              <a:gdLst/>
              <a:ahLst/>
              <a:cxnLst/>
              <a:rect l="l" t="t" r="r" b="b"/>
              <a:pathLst>
                <a:path w="428625" h="470232">
                  <a:moveTo>
                    <a:pt x="57150" y="470232"/>
                  </a:moveTo>
                  <a:lnTo>
                    <a:pt x="371475" y="470232"/>
                  </a:lnTo>
                  <a:cubicBezTo>
                    <a:pt x="403038" y="470232"/>
                    <a:pt x="428625" y="444645"/>
                    <a:pt x="428625" y="413082"/>
                  </a:cubicBezTo>
                  <a:lnTo>
                    <a:pt x="428625" y="400382"/>
                  </a:lnTo>
                  <a:lnTo>
                    <a:pt x="346889" y="45718"/>
                  </a:lnTo>
                  <a:lnTo>
                    <a:pt x="346075" y="45718"/>
                  </a:lnTo>
                  <a:lnTo>
                    <a:pt x="346075" y="37406"/>
                  </a:lnTo>
                  <a:cubicBezTo>
                    <a:pt x="346075" y="16747"/>
                    <a:pt x="330344" y="0"/>
                    <a:pt x="310938" y="0"/>
                  </a:cubicBezTo>
                  <a:lnTo>
                    <a:pt x="117687" y="0"/>
                  </a:lnTo>
                  <a:cubicBezTo>
                    <a:pt x="98281" y="0"/>
                    <a:pt x="82550" y="16747"/>
                    <a:pt x="82550" y="37406"/>
                  </a:cubicBezTo>
                  <a:lnTo>
                    <a:pt x="82550" y="45718"/>
                  </a:lnTo>
                  <a:lnTo>
                    <a:pt x="81736" y="45718"/>
                  </a:lnTo>
                  <a:lnTo>
                    <a:pt x="0" y="400382"/>
                  </a:lnTo>
                  <a:lnTo>
                    <a:pt x="0" y="413082"/>
                  </a:lnTo>
                  <a:cubicBezTo>
                    <a:pt x="0" y="444645"/>
                    <a:pt x="25587" y="470232"/>
                    <a:pt x="57150" y="4702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Oval 2"/>
            <p:cNvSpPr>
              <a:spLocks noChangeAspect="1"/>
            </p:cNvSpPr>
            <p:nvPr/>
          </p:nvSpPr>
          <p:spPr>
            <a:xfrm>
              <a:off x="1488728" y="1793483"/>
              <a:ext cx="1219255" cy="3101304"/>
            </a:xfrm>
            <a:custGeom>
              <a:avLst/>
              <a:gdLst/>
              <a:ahLst/>
              <a:cxnLst/>
              <a:rect l="l" t="t" r="r" b="b"/>
              <a:pathLst>
                <a:path w="1219255" h="3101304">
                  <a:moveTo>
                    <a:pt x="435436" y="0"/>
                  </a:moveTo>
                  <a:lnTo>
                    <a:pt x="782607" y="0"/>
                  </a:lnTo>
                  <a:lnTo>
                    <a:pt x="735300" y="317200"/>
                  </a:lnTo>
                  <a:lnTo>
                    <a:pt x="734386" y="317200"/>
                  </a:lnTo>
                  <a:lnTo>
                    <a:pt x="734386" y="1749309"/>
                  </a:lnTo>
                  <a:lnTo>
                    <a:pt x="735844" y="1767703"/>
                  </a:lnTo>
                  <a:lnTo>
                    <a:pt x="734386" y="1797363"/>
                  </a:lnTo>
                  <a:lnTo>
                    <a:pt x="734386" y="1807198"/>
                  </a:lnTo>
                  <a:lnTo>
                    <a:pt x="733903" y="1807198"/>
                  </a:lnTo>
                  <a:lnTo>
                    <a:pt x="732373" y="1838323"/>
                  </a:lnTo>
                  <a:cubicBezTo>
                    <a:pt x="728752" y="1888623"/>
                    <a:pt x="725533" y="1941940"/>
                    <a:pt x="740824" y="1977753"/>
                  </a:cubicBezTo>
                  <a:cubicBezTo>
                    <a:pt x="763761" y="2031472"/>
                    <a:pt x="833327" y="2080665"/>
                    <a:pt x="877201" y="2116164"/>
                  </a:cubicBezTo>
                  <a:lnTo>
                    <a:pt x="888083" y="2125427"/>
                  </a:lnTo>
                  <a:lnTo>
                    <a:pt x="925741" y="2144154"/>
                  </a:lnTo>
                  <a:cubicBezTo>
                    <a:pt x="1101709" y="2251230"/>
                    <a:pt x="1219254" y="2445008"/>
                    <a:pt x="1219254" y="2666280"/>
                  </a:cubicBezTo>
                  <a:lnTo>
                    <a:pt x="1218825" y="2673099"/>
                  </a:lnTo>
                  <a:lnTo>
                    <a:pt x="1219254" y="2673099"/>
                  </a:lnTo>
                  <a:lnTo>
                    <a:pt x="1219254" y="2812782"/>
                  </a:lnTo>
                  <a:lnTo>
                    <a:pt x="1219255" y="2812789"/>
                  </a:lnTo>
                  <a:lnTo>
                    <a:pt x="1219254" y="2812789"/>
                  </a:lnTo>
                  <a:lnTo>
                    <a:pt x="1219254" y="2838404"/>
                  </a:lnTo>
                  <a:lnTo>
                    <a:pt x="1216672" y="2838404"/>
                  </a:lnTo>
                  <a:lnTo>
                    <a:pt x="1213393" y="2870935"/>
                  </a:lnTo>
                  <a:cubicBezTo>
                    <a:pt x="1186490" y="3002406"/>
                    <a:pt x="1070164" y="3101304"/>
                    <a:pt x="930739" y="3101304"/>
                  </a:cubicBezTo>
                  <a:lnTo>
                    <a:pt x="288516" y="3101304"/>
                  </a:lnTo>
                  <a:cubicBezTo>
                    <a:pt x="149091" y="3101304"/>
                    <a:pt x="32766" y="3002406"/>
                    <a:pt x="5863" y="2870934"/>
                  </a:cubicBezTo>
                  <a:lnTo>
                    <a:pt x="2583" y="2838404"/>
                  </a:lnTo>
                  <a:lnTo>
                    <a:pt x="0" y="2838404"/>
                  </a:lnTo>
                  <a:lnTo>
                    <a:pt x="0" y="2673099"/>
                  </a:lnTo>
                  <a:lnTo>
                    <a:pt x="430" y="2673099"/>
                  </a:lnTo>
                  <a:lnTo>
                    <a:pt x="1" y="2666280"/>
                  </a:lnTo>
                  <a:cubicBezTo>
                    <a:pt x="1" y="2455545"/>
                    <a:pt x="106618" y="2269747"/>
                    <a:pt x="268779" y="2160034"/>
                  </a:cubicBezTo>
                  <a:lnTo>
                    <a:pt x="337236" y="2122823"/>
                  </a:lnTo>
                  <a:lnTo>
                    <a:pt x="345059" y="2116164"/>
                  </a:lnTo>
                  <a:cubicBezTo>
                    <a:pt x="388934" y="2080665"/>
                    <a:pt x="458499" y="2031472"/>
                    <a:pt x="481436" y="1977753"/>
                  </a:cubicBezTo>
                  <a:cubicBezTo>
                    <a:pt x="496728" y="1941940"/>
                    <a:pt x="493509" y="1888623"/>
                    <a:pt x="489887" y="1838323"/>
                  </a:cubicBezTo>
                  <a:lnTo>
                    <a:pt x="488357" y="1807198"/>
                  </a:lnTo>
                  <a:lnTo>
                    <a:pt x="484868" y="1807198"/>
                  </a:lnTo>
                  <a:lnTo>
                    <a:pt x="484868" y="317200"/>
                  </a:lnTo>
                  <a:lnTo>
                    <a:pt x="482743" y="31720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Oval 2"/>
            <p:cNvSpPr>
              <a:spLocks noChangeAspect="1"/>
            </p:cNvSpPr>
            <p:nvPr/>
          </p:nvSpPr>
          <p:spPr>
            <a:xfrm>
              <a:off x="1488728" y="4432112"/>
              <a:ext cx="1219255" cy="468870"/>
            </a:xfrm>
            <a:custGeom>
              <a:avLst/>
              <a:gdLst/>
              <a:ahLst/>
              <a:cxnLst/>
              <a:rect l="l" t="t" r="r" b="b"/>
              <a:pathLst>
                <a:path w="1219255" h="468870">
                  <a:moveTo>
                    <a:pt x="2133" y="0"/>
                  </a:moveTo>
                  <a:lnTo>
                    <a:pt x="1217016" y="0"/>
                  </a:lnTo>
                  <a:lnTo>
                    <a:pt x="1219254" y="33846"/>
                  </a:lnTo>
                  <a:lnTo>
                    <a:pt x="1218825" y="40665"/>
                  </a:lnTo>
                  <a:lnTo>
                    <a:pt x="1219254" y="40665"/>
                  </a:lnTo>
                  <a:lnTo>
                    <a:pt x="1219254" y="180348"/>
                  </a:lnTo>
                  <a:lnTo>
                    <a:pt x="1219255" y="180355"/>
                  </a:lnTo>
                  <a:lnTo>
                    <a:pt x="1219254" y="180355"/>
                  </a:lnTo>
                  <a:lnTo>
                    <a:pt x="1219254" y="205970"/>
                  </a:lnTo>
                  <a:lnTo>
                    <a:pt x="1216672" y="205970"/>
                  </a:lnTo>
                  <a:lnTo>
                    <a:pt x="1213393" y="238501"/>
                  </a:lnTo>
                  <a:cubicBezTo>
                    <a:pt x="1186490" y="369972"/>
                    <a:pt x="1070164" y="468870"/>
                    <a:pt x="930739" y="468870"/>
                  </a:cubicBezTo>
                  <a:lnTo>
                    <a:pt x="288516" y="468870"/>
                  </a:lnTo>
                  <a:cubicBezTo>
                    <a:pt x="149091" y="468870"/>
                    <a:pt x="32766" y="369972"/>
                    <a:pt x="5863" y="238500"/>
                  </a:cubicBezTo>
                  <a:lnTo>
                    <a:pt x="2583" y="205970"/>
                  </a:lnTo>
                  <a:lnTo>
                    <a:pt x="0" y="205970"/>
                  </a:lnTo>
                  <a:lnTo>
                    <a:pt x="0" y="40665"/>
                  </a:lnTo>
                  <a:lnTo>
                    <a:pt x="430" y="40665"/>
                  </a:lnTo>
                  <a:lnTo>
                    <a:pt x="1" y="33846"/>
                  </a:ln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ung 21"/>
          <p:cNvGrpSpPr/>
          <p:nvPr/>
        </p:nvGrpSpPr>
        <p:grpSpPr>
          <a:xfrm>
            <a:off x="2224488" y="1702178"/>
            <a:ext cx="1219255" cy="3181420"/>
            <a:chOff x="3016445" y="1719562"/>
            <a:chExt cx="1219255" cy="3181420"/>
          </a:xfrm>
        </p:grpSpPr>
        <p:sp>
          <p:nvSpPr>
            <p:cNvPr id="8" name="Trapez 22"/>
            <p:cNvSpPr/>
            <p:nvPr/>
          </p:nvSpPr>
          <p:spPr>
            <a:xfrm flipV="1">
              <a:off x="3475999" y="1719562"/>
              <a:ext cx="300548" cy="350240"/>
            </a:xfrm>
            <a:custGeom>
              <a:avLst/>
              <a:gdLst/>
              <a:ahLst/>
              <a:cxnLst/>
              <a:rect l="l" t="t" r="r" b="b"/>
              <a:pathLst>
                <a:path w="428625" h="470232">
                  <a:moveTo>
                    <a:pt x="57150" y="470232"/>
                  </a:moveTo>
                  <a:lnTo>
                    <a:pt x="371475" y="470232"/>
                  </a:lnTo>
                  <a:cubicBezTo>
                    <a:pt x="403038" y="470232"/>
                    <a:pt x="428625" y="444645"/>
                    <a:pt x="428625" y="413082"/>
                  </a:cubicBezTo>
                  <a:lnTo>
                    <a:pt x="428625" y="400382"/>
                  </a:lnTo>
                  <a:lnTo>
                    <a:pt x="346889" y="45718"/>
                  </a:lnTo>
                  <a:lnTo>
                    <a:pt x="346075" y="45718"/>
                  </a:lnTo>
                  <a:lnTo>
                    <a:pt x="346075" y="37406"/>
                  </a:lnTo>
                  <a:cubicBezTo>
                    <a:pt x="346075" y="16747"/>
                    <a:pt x="330344" y="0"/>
                    <a:pt x="310938" y="0"/>
                  </a:cubicBezTo>
                  <a:lnTo>
                    <a:pt x="117687" y="0"/>
                  </a:lnTo>
                  <a:cubicBezTo>
                    <a:pt x="98281" y="0"/>
                    <a:pt x="82550" y="16747"/>
                    <a:pt x="82550" y="37406"/>
                  </a:cubicBezTo>
                  <a:lnTo>
                    <a:pt x="82550" y="45718"/>
                  </a:lnTo>
                  <a:lnTo>
                    <a:pt x="81736" y="45718"/>
                  </a:lnTo>
                  <a:lnTo>
                    <a:pt x="0" y="400382"/>
                  </a:lnTo>
                  <a:lnTo>
                    <a:pt x="0" y="413082"/>
                  </a:lnTo>
                  <a:cubicBezTo>
                    <a:pt x="0" y="444645"/>
                    <a:pt x="25587" y="470232"/>
                    <a:pt x="57150" y="4702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Oval 2"/>
            <p:cNvSpPr>
              <a:spLocks noChangeAspect="1"/>
            </p:cNvSpPr>
            <p:nvPr/>
          </p:nvSpPr>
          <p:spPr>
            <a:xfrm>
              <a:off x="3016445" y="1799678"/>
              <a:ext cx="1219255" cy="3101304"/>
            </a:xfrm>
            <a:custGeom>
              <a:avLst/>
              <a:gdLst/>
              <a:ahLst/>
              <a:cxnLst/>
              <a:rect l="l" t="t" r="r" b="b"/>
              <a:pathLst>
                <a:path w="1219255" h="3101304">
                  <a:moveTo>
                    <a:pt x="435436" y="0"/>
                  </a:moveTo>
                  <a:lnTo>
                    <a:pt x="782607" y="0"/>
                  </a:lnTo>
                  <a:lnTo>
                    <a:pt x="735300" y="317200"/>
                  </a:lnTo>
                  <a:lnTo>
                    <a:pt x="734386" y="317200"/>
                  </a:lnTo>
                  <a:lnTo>
                    <a:pt x="734386" y="1749309"/>
                  </a:lnTo>
                  <a:lnTo>
                    <a:pt x="735844" y="1767703"/>
                  </a:lnTo>
                  <a:lnTo>
                    <a:pt x="734386" y="1797363"/>
                  </a:lnTo>
                  <a:lnTo>
                    <a:pt x="734386" y="1807198"/>
                  </a:lnTo>
                  <a:lnTo>
                    <a:pt x="733903" y="1807198"/>
                  </a:lnTo>
                  <a:lnTo>
                    <a:pt x="732373" y="1838323"/>
                  </a:lnTo>
                  <a:cubicBezTo>
                    <a:pt x="728752" y="1888623"/>
                    <a:pt x="725533" y="1941940"/>
                    <a:pt x="740824" y="1977753"/>
                  </a:cubicBezTo>
                  <a:cubicBezTo>
                    <a:pt x="763761" y="2031472"/>
                    <a:pt x="833327" y="2080665"/>
                    <a:pt x="877201" y="2116164"/>
                  </a:cubicBezTo>
                  <a:lnTo>
                    <a:pt x="888083" y="2125427"/>
                  </a:lnTo>
                  <a:lnTo>
                    <a:pt x="925741" y="2144154"/>
                  </a:lnTo>
                  <a:cubicBezTo>
                    <a:pt x="1101709" y="2251230"/>
                    <a:pt x="1219254" y="2445008"/>
                    <a:pt x="1219254" y="2666280"/>
                  </a:cubicBezTo>
                  <a:lnTo>
                    <a:pt x="1218825" y="2673099"/>
                  </a:lnTo>
                  <a:lnTo>
                    <a:pt x="1219254" y="2673099"/>
                  </a:lnTo>
                  <a:lnTo>
                    <a:pt x="1219254" y="2812782"/>
                  </a:lnTo>
                  <a:lnTo>
                    <a:pt x="1219255" y="2812789"/>
                  </a:lnTo>
                  <a:lnTo>
                    <a:pt x="1219254" y="2812789"/>
                  </a:lnTo>
                  <a:lnTo>
                    <a:pt x="1219254" y="2838404"/>
                  </a:lnTo>
                  <a:lnTo>
                    <a:pt x="1216672" y="2838404"/>
                  </a:lnTo>
                  <a:lnTo>
                    <a:pt x="1213393" y="2870935"/>
                  </a:lnTo>
                  <a:cubicBezTo>
                    <a:pt x="1186490" y="3002406"/>
                    <a:pt x="1070164" y="3101304"/>
                    <a:pt x="930739" y="3101304"/>
                  </a:cubicBezTo>
                  <a:lnTo>
                    <a:pt x="288516" y="3101304"/>
                  </a:lnTo>
                  <a:cubicBezTo>
                    <a:pt x="149091" y="3101304"/>
                    <a:pt x="32766" y="3002406"/>
                    <a:pt x="5863" y="2870934"/>
                  </a:cubicBezTo>
                  <a:lnTo>
                    <a:pt x="2583" y="2838404"/>
                  </a:lnTo>
                  <a:lnTo>
                    <a:pt x="0" y="2838404"/>
                  </a:lnTo>
                  <a:lnTo>
                    <a:pt x="0" y="2673099"/>
                  </a:lnTo>
                  <a:lnTo>
                    <a:pt x="430" y="2673099"/>
                  </a:lnTo>
                  <a:lnTo>
                    <a:pt x="1" y="2666280"/>
                  </a:lnTo>
                  <a:cubicBezTo>
                    <a:pt x="1" y="2455545"/>
                    <a:pt x="106618" y="2269747"/>
                    <a:pt x="268779" y="2160034"/>
                  </a:cubicBezTo>
                  <a:lnTo>
                    <a:pt x="337236" y="2122823"/>
                  </a:lnTo>
                  <a:lnTo>
                    <a:pt x="345059" y="2116164"/>
                  </a:lnTo>
                  <a:cubicBezTo>
                    <a:pt x="388934" y="2080665"/>
                    <a:pt x="458499" y="2031472"/>
                    <a:pt x="481436" y="1977753"/>
                  </a:cubicBezTo>
                  <a:cubicBezTo>
                    <a:pt x="496728" y="1941940"/>
                    <a:pt x="493509" y="1888623"/>
                    <a:pt x="489887" y="1838323"/>
                  </a:cubicBezTo>
                  <a:lnTo>
                    <a:pt x="488357" y="1807198"/>
                  </a:lnTo>
                  <a:lnTo>
                    <a:pt x="484868" y="1807198"/>
                  </a:lnTo>
                  <a:lnTo>
                    <a:pt x="484868" y="317200"/>
                  </a:lnTo>
                  <a:lnTo>
                    <a:pt x="482743" y="31720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693066" y="2121053"/>
            <a:ext cx="514396" cy="1735361"/>
            <a:chOff x="7417518" y="2160810"/>
            <a:chExt cx="514396" cy="1735361"/>
          </a:xfrm>
        </p:grpSpPr>
        <p:sp>
          <p:nvSpPr>
            <p:cNvPr id="19" name="Rechteck 220"/>
            <p:cNvSpPr/>
            <p:nvPr/>
          </p:nvSpPr>
          <p:spPr>
            <a:xfrm>
              <a:off x="7417518" y="2160810"/>
              <a:ext cx="323937" cy="1735361"/>
            </a:xfrm>
            <a:custGeom>
              <a:avLst/>
              <a:gdLst/>
              <a:ahLst/>
              <a:cxnLst/>
              <a:rect l="l" t="t" r="r" b="b"/>
              <a:pathLst>
                <a:path w="248134" h="1228956">
                  <a:moveTo>
                    <a:pt x="0" y="0"/>
                  </a:moveTo>
                  <a:lnTo>
                    <a:pt x="143997" y="0"/>
                  </a:lnTo>
                  <a:lnTo>
                    <a:pt x="143997" y="817"/>
                  </a:lnTo>
                  <a:lnTo>
                    <a:pt x="181809" y="8655"/>
                  </a:lnTo>
                  <a:cubicBezTo>
                    <a:pt x="220263" y="25107"/>
                    <a:pt x="247172" y="63242"/>
                    <a:pt x="247172" y="107621"/>
                  </a:cubicBezTo>
                  <a:lnTo>
                    <a:pt x="248134" y="107621"/>
                  </a:lnTo>
                  <a:lnTo>
                    <a:pt x="248134" y="1228956"/>
                  </a:lnTo>
                  <a:lnTo>
                    <a:pt x="194134" y="1228956"/>
                  </a:lnTo>
                  <a:lnTo>
                    <a:pt x="194134" y="107621"/>
                  </a:lnTo>
                  <a:lnTo>
                    <a:pt x="193363" y="107621"/>
                  </a:lnTo>
                  <a:cubicBezTo>
                    <a:pt x="193363" y="85431"/>
                    <a:pt x="179888" y="66364"/>
                    <a:pt x="160633" y="58138"/>
                  </a:cubicBezTo>
                  <a:lnTo>
                    <a:pt x="140643" y="54000"/>
                  </a:lnTo>
                  <a:lnTo>
                    <a:pt x="0" y="5400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rapez 22"/>
            <p:cNvSpPr/>
            <p:nvPr/>
          </p:nvSpPr>
          <p:spPr>
            <a:xfrm flipV="1">
              <a:off x="7503289" y="2518502"/>
              <a:ext cx="428625" cy="470232"/>
            </a:xfrm>
            <a:custGeom>
              <a:avLst/>
              <a:gdLst/>
              <a:ahLst/>
              <a:cxnLst/>
              <a:rect l="l" t="t" r="r" b="b"/>
              <a:pathLst>
                <a:path w="428625" h="470232">
                  <a:moveTo>
                    <a:pt x="57150" y="470232"/>
                  </a:moveTo>
                  <a:lnTo>
                    <a:pt x="371475" y="470232"/>
                  </a:lnTo>
                  <a:cubicBezTo>
                    <a:pt x="403038" y="470232"/>
                    <a:pt x="428625" y="444645"/>
                    <a:pt x="428625" y="413082"/>
                  </a:cubicBezTo>
                  <a:lnTo>
                    <a:pt x="428625" y="400382"/>
                  </a:lnTo>
                  <a:lnTo>
                    <a:pt x="346889" y="45718"/>
                  </a:lnTo>
                  <a:lnTo>
                    <a:pt x="346075" y="45718"/>
                  </a:lnTo>
                  <a:lnTo>
                    <a:pt x="346075" y="37406"/>
                  </a:lnTo>
                  <a:cubicBezTo>
                    <a:pt x="346075" y="16747"/>
                    <a:pt x="330344" y="0"/>
                    <a:pt x="310938" y="0"/>
                  </a:cubicBezTo>
                  <a:lnTo>
                    <a:pt x="117687" y="0"/>
                  </a:lnTo>
                  <a:cubicBezTo>
                    <a:pt x="98281" y="0"/>
                    <a:pt x="82550" y="16747"/>
                    <a:pt x="82550" y="37406"/>
                  </a:cubicBezTo>
                  <a:lnTo>
                    <a:pt x="82550" y="45718"/>
                  </a:lnTo>
                  <a:lnTo>
                    <a:pt x="81736" y="45718"/>
                  </a:lnTo>
                  <a:lnTo>
                    <a:pt x="0" y="400382"/>
                  </a:lnTo>
                  <a:lnTo>
                    <a:pt x="0" y="413082"/>
                  </a:lnTo>
                  <a:cubicBezTo>
                    <a:pt x="0" y="444645"/>
                    <a:pt x="25587" y="470232"/>
                    <a:pt x="57150" y="4702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7339080" y="2121053"/>
            <a:ext cx="428625" cy="1735361"/>
            <a:chOff x="7339080" y="2121053"/>
            <a:chExt cx="428625" cy="1735361"/>
          </a:xfrm>
        </p:grpSpPr>
        <p:sp>
          <p:nvSpPr>
            <p:cNvPr id="23" name="Rechteck 22"/>
            <p:cNvSpPr/>
            <p:nvPr/>
          </p:nvSpPr>
          <p:spPr>
            <a:xfrm>
              <a:off x="7504704" y="2121053"/>
              <a:ext cx="85267" cy="173536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rapez 22"/>
            <p:cNvSpPr/>
            <p:nvPr/>
          </p:nvSpPr>
          <p:spPr>
            <a:xfrm flipV="1">
              <a:off x="7339080" y="2478745"/>
              <a:ext cx="428625" cy="470232"/>
            </a:xfrm>
            <a:custGeom>
              <a:avLst/>
              <a:gdLst/>
              <a:ahLst/>
              <a:cxnLst/>
              <a:rect l="l" t="t" r="r" b="b"/>
              <a:pathLst>
                <a:path w="428625" h="470232">
                  <a:moveTo>
                    <a:pt x="57150" y="470232"/>
                  </a:moveTo>
                  <a:lnTo>
                    <a:pt x="371475" y="470232"/>
                  </a:lnTo>
                  <a:cubicBezTo>
                    <a:pt x="403038" y="470232"/>
                    <a:pt x="428625" y="444645"/>
                    <a:pt x="428625" y="413082"/>
                  </a:cubicBezTo>
                  <a:lnTo>
                    <a:pt x="428625" y="400382"/>
                  </a:lnTo>
                  <a:lnTo>
                    <a:pt x="346889" y="45718"/>
                  </a:lnTo>
                  <a:lnTo>
                    <a:pt x="346075" y="45718"/>
                  </a:lnTo>
                  <a:lnTo>
                    <a:pt x="346075" y="37406"/>
                  </a:lnTo>
                  <a:cubicBezTo>
                    <a:pt x="346075" y="16747"/>
                    <a:pt x="330344" y="0"/>
                    <a:pt x="310938" y="0"/>
                  </a:cubicBezTo>
                  <a:lnTo>
                    <a:pt x="117687" y="0"/>
                  </a:lnTo>
                  <a:cubicBezTo>
                    <a:pt x="98281" y="0"/>
                    <a:pt x="82550" y="16747"/>
                    <a:pt x="82550" y="37406"/>
                  </a:cubicBezTo>
                  <a:lnTo>
                    <a:pt x="82550" y="45718"/>
                  </a:lnTo>
                  <a:lnTo>
                    <a:pt x="81736" y="45718"/>
                  </a:lnTo>
                  <a:lnTo>
                    <a:pt x="0" y="400382"/>
                  </a:lnTo>
                  <a:lnTo>
                    <a:pt x="0" y="413082"/>
                  </a:lnTo>
                  <a:cubicBezTo>
                    <a:pt x="0" y="444645"/>
                    <a:pt x="25587" y="470232"/>
                    <a:pt x="57150" y="4702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Trapez 22"/>
          <p:cNvSpPr/>
          <p:nvPr/>
        </p:nvSpPr>
        <p:spPr>
          <a:xfrm flipV="1">
            <a:off x="7899323" y="2478745"/>
            <a:ext cx="428625" cy="470232"/>
          </a:xfrm>
          <a:custGeom>
            <a:avLst/>
            <a:gdLst/>
            <a:ahLst/>
            <a:cxnLst/>
            <a:rect l="l" t="t" r="r" b="b"/>
            <a:pathLst>
              <a:path w="428625" h="470232">
                <a:moveTo>
                  <a:pt x="57150" y="470232"/>
                </a:moveTo>
                <a:lnTo>
                  <a:pt x="371475" y="470232"/>
                </a:lnTo>
                <a:cubicBezTo>
                  <a:pt x="403038" y="470232"/>
                  <a:pt x="428625" y="444645"/>
                  <a:pt x="428625" y="413082"/>
                </a:cubicBezTo>
                <a:lnTo>
                  <a:pt x="428625" y="400382"/>
                </a:lnTo>
                <a:lnTo>
                  <a:pt x="346889" y="45718"/>
                </a:lnTo>
                <a:lnTo>
                  <a:pt x="346075" y="45718"/>
                </a:lnTo>
                <a:lnTo>
                  <a:pt x="346075" y="37406"/>
                </a:lnTo>
                <a:cubicBezTo>
                  <a:pt x="346075" y="16747"/>
                  <a:pt x="330344" y="0"/>
                  <a:pt x="310938" y="0"/>
                </a:cubicBezTo>
                <a:lnTo>
                  <a:pt x="117687" y="0"/>
                </a:lnTo>
                <a:cubicBezTo>
                  <a:pt x="98281" y="0"/>
                  <a:pt x="82550" y="16747"/>
                  <a:pt x="82550" y="37406"/>
                </a:cubicBezTo>
                <a:lnTo>
                  <a:pt x="82550" y="45718"/>
                </a:lnTo>
                <a:lnTo>
                  <a:pt x="81736" y="45718"/>
                </a:lnTo>
                <a:lnTo>
                  <a:pt x="0" y="400382"/>
                </a:lnTo>
                <a:lnTo>
                  <a:pt x="0" y="413082"/>
                </a:lnTo>
                <a:cubicBezTo>
                  <a:pt x="0" y="444645"/>
                  <a:pt x="25587" y="470232"/>
                  <a:pt x="57150" y="4702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 16"/>
          <p:cNvSpPr/>
          <p:nvPr/>
        </p:nvSpPr>
        <p:spPr>
          <a:xfrm>
            <a:off x="4115213" y="2642568"/>
            <a:ext cx="2282027" cy="2234835"/>
          </a:xfrm>
          <a:custGeom>
            <a:avLst/>
            <a:gdLst>
              <a:gd name="connsiteX0" fmla="*/ 1566409 w 2282027"/>
              <a:gd name="connsiteY0" fmla="*/ 0 h 2234835"/>
              <a:gd name="connsiteX1" fmla="*/ 2019634 w 2282027"/>
              <a:gd name="connsiteY1" fmla="*/ 0 h 2234835"/>
              <a:gd name="connsiteX2" fmla="*/ 1932854 w 2282027"/>
              <a:gd name="connsiteY2" fmla="*/ 347120 h 2234835"/>
              <a:gd name="connsiteX3" fmla="*/ 1930928 w 2282027"/>
              <a:gd name="connsiteY3" fmla="*/ 347120 h 2234835"/>
              <a:gd name="connsiteX4" fmla="*/ 1997599 w 2282027"/>
              <a:gd name="connsiteY4" fmla="*/ 367816 h 2234835"/>
              <a:gd name="connsiteX5" fmla="*/ 2282027 w 2282027"/>
              <a:gd name="connsiteY5" fmla="*/ 796918 h 2234835"/>
              <a:gd name="connsiteX6" fmla="*/ 2282027 w 2282027"/>
              <a:gd name="connsiteY6" fmla="*/ 1753233 h 2234835"/>
              <a:gd name="connsiteX7" fmla="*/ 2282025 w 2282027"/>
              <a:gd name="connsiteY7" fmla="*/ 1753253 h 2234835"/>
              <a:gd name="connsiteX8" fmla="*/ 2282025 w 2282027"/>
              <a:gd name="connsiteY8" fmla="*/ 2049627 h 2234835"/>
              <a:gd name="connsiteX9" fmla="*/ 2096817 w 2282027"/>
              <a:gd name="connsiteY9" fmla="*/ 2234835 h 2234835"/>
              <a:gd name="connsiteX10" fmla="*/ 185208 w 2282027"/>
              <a:gd name="connsiteY10" fmla="*/ 2234835 h 2234835"/>
              <a:gd name="connsiteX11" fmla="*/ 0 w 2282027"/>
              <a:gd name="connsiteY11" fmla="*/ 2049627 h 2234835"/>
              <a:gd name="connsiteX12" fmla="*/ 0 w 2282027"/>
              <a:gd name="connsiteY12" fmla="*/ 863546 h 2234835"/>
              <a:gd name="connsiteX13" fmla="*/ 2 w 2282027"/>
              <a:gd name="connsiteY13" fmla="*/ 863536 h 2234835"/>
              <a:gd name="connsiteX14" fmla="*/ 2 w 2282027"/>
              <a:gd name="connsiteY14" fmla="*/ 796918 h 2234835"/>
              <a:gd name="connsiteX15" fmla="*/ 284430 w 2282027"/>
              <a:gd name="connsiteY15" fmla="*/ 367816 h 2234835"/>
              <a:gd name="connsiteX16" fmla="*/ 351098 w 2282027"/>
              <a:gd name="connsiteY16" fmla="*/ 347121 h 2234835"/>
              <a:gd name="connsiteX17" fmla="*/ 349173 w 2282027"/>
              <a:gd name="connsiteY17" fmla="*/ 347121 h 2234835"/>
              <a:gd name="connsiteX18" fmla="*/ 262393 w 2282027"/>
              <a:gd name="connsiteY18" fmla="*/ 1 h 2234835"/>
              <a:gd name="connsiteX19" fmla="*/ 715618 w 2282027"/>
              <a:gd name="connsiteY19" fmla="*/ 1 h 2234835"/>
              <a:gd name="connsiteX20" fmla="*/ 632814 w 2282027"/>
              <a:gd name="connsiteY20" fmla="*/ 331219 h 2234835"/>
              <a:gd name="connsiteX21" fmla="*/ 997206 w 2282027"/>
              <a:gd name="connsiteY21" fmla="*/ 331219 h 2234835"/>
              <a:gd name="connsiteX22" fmla="*/ 914401 w 2282027"/>
              <a:gd name="connsiteY22" fmla="*/ 2 h 2234835"/>
              <a:gd name="connsiteX23" fmla="*/ 1367626 w 2282027"/>
              <a:gd name="connsiteY23" fmla="*/ 2 h 2234835"/>
              <a:gd name="connsiteX24" fmla="*/ 1284822 w 2282027"/>
              <a:gd name="connsiteY24" fmla="*/ 331219 h 2234835"/>
              <a:gd name="connsiteX25" fmla="*/ 1649214 w 2282027"/>
              <a:gd name="connsiteY25" fmla="*/ 331219 h 223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82027" h="2234835">
                <a:moveTo>
                  <a:pt x="1566409" y="0"/>
                </a:moveTo>
                <a:lnTo>
                  <a:pt x="2019634" y="0"/>
                </a:lnTo>
                <a:lnTo>
                  <a:pt x="1932854" y="347120"/>
                </a:lnTo>
                <a:lnTo>
                  <a:pt x="1930928" y="347120"/>
                </a:lnTo>
                <a:lnTo>
                  <a:pt x="1997599" y="367816"/>
                </a:lnTo>
                <a:cubicBezTo>
                  <a:pt x="2164745" y="438513"/>
                  <a:pt x="2282027" y="604019"/>
                  <a:pt x="2282027" y="796918"/>
                </a:cubicBezTo>
                <a:lnTo>
                  <a:pt x="2282027" y="1753233"/>
                </a:lnTo>
                <a:lnTo>
                  <a:pt x="2282025" y="1753253"/>
                </a:lnTo>
                <a:lnTo>
                  <a:pt x="2282025" y="2049627"/>
                </a:lnTo>
                <a:cubicBezTo>
                  <a:pt x="2282025" y="2151915"/>
                  <a:pt x="2199105" y="2234835"/>
                  <a:pt x="2096817" y="2234835"/>
                </a:cubicBezTo>
                <a:lnTo>
                  <a:pt x="185208" y="2234835"/>
                </a:lnTo>
                <a:cubicBezTo>
                  <a:pt x="82920" y="2234835"/>
                  <a:pt x="0" y="2151915"/>
                  <a:pt x="0" y="2049627"/>
                </a:cubicBezTo>
                <a:lnTo>
                  <a:pt x="0" y="863546"/>
                </a:lnTo>
                <a:lnTo>
                  <a:pt x="2" y="863536"/>
                </a:lnTo>
                <a:lnTo>
                  <a:pt x="2" y="796918"/>
                </a:lnTo>
                <a:cubicBezTo>
                  <a:pt x="2" y="604019"/>
                  <a:pt x="117284" y="438513"/>
                  <a:pt x="284430" y="367816"/>
                </a:cubicBezTo>
                <a:lnTo>
                  <a:pt x="351098" y="347121"/>
                </a:lnTo>
                <a:lnTo>
                  <a:pt x="349173" y="347121"/>
                </a:lnTo>
                <a:lnTo>
                  <a:pt x="262393" y="1"/>
                </a:lnTo>
                <a:lnTo>
                  <a:pt x="715618" y="1"/>
                </a:lnTo>
                <a:lnTo>
                  <a:pt x="632814" y="331219"/>
                </a:lnTo>
                <a:lnTo>
                  <a:pt x="997206" y="331219"/>
                </a:lnTo>
                <a:lnTo>
                  <a:pt x="914401" y="2"/>
                </a:lnTo>
                <a:lnTo>
                  <a:pt x="1367626" y="2"/>
                </a:lnTo>
                <a:lnTo>
                  <a:pt x="1284822" y="331219"/>
                </a:lnTo>
                <a:lnTo>
                  <a:pt x="1649214" y="33121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106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Bunsenbrenner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682245" y="1432080"/>
            <a:ext cx="704851" cy="1858958"/>
            <a:chOff x="682245" y="1432080"/>
            <a:chExt cx="704851" cy="1858958"/>
          </a:xfrm>
        </p:grpSpPr>
        <p:grpSp>
          <p:nvGrpSpPr>
            <p:cNvPr id="28" name="Gruppierung 27"/>
            <p:cNvGrpSpPr/>
            <p:nvPr/>
          </p:nvGrpSpPr>
          <p:grpSpPr>
            <a:xfrm>
              <a:off x="682245" y="2438555"/>
              <a:ext cx="704851" cy="852483"/>
              <a:chOff x="1757476" y="2746375"/>
              <a:chExt cx="704851" cy="852483"/>
            </a:xfrm>
          </p:grpSpPr>
          <p:sp>
            <p:nvSpPr>
              <p:cNvPr id="11" name="Trapez 10"/>
              <p:cNvSpPr/>
              <p:nvPr/>
            </p:nvSpPr>
            <p:spPr>
              <a:xfrm>
                <a:off x="1757476" y="2746375"/>
                <a:ext cx="704851" cy="852483"/>
              </a:xfrm>
              <a:custGeom>
                <a:avLst/>
                <a:gdLst/>
                <a:ahLst/>
                <a:cxnLst/>
                <a:rect l="l" t="t" r="r" b="b"/>
                <a:pathLst>
                  <a:path w="704851" h="852483">
                    <a:moveTo>
                      <a:pt x="272815" y="0"/>
                    </a:moveTo>
                    <a:lnTo>
                      <a:pt x="427615" y="0"/>
                    </a:lnTo>
                    <a:lnTo>
                      <a:pt x="427615" y="224111"/>
                    </a:lnTo>
                    <a:lnTo>
                      <a:pt x="523303" y="493055"/>
                    </a:lnTo>
                    <a:lnTo>
                      <a:pt x="391469" y="493055"/>
                    </a:lnTo>
                    <a:lnTo>
                      <a:pt x="391469" y="713933"/>
                    </a:lnTo>
                    <a:lnTo>
                      <a:pt x="692789" y="816483"/>
                    </a:lnTo>
                    <a:lnTo>
                      <a:pt x="695851" y="816483"/>
                    </a:lnTo>
                    <a:lnTo>
                      <a:pt x="704851" y="852483"/>
                    </a:lnTo>
                    <a:lnTo>
                      <a:pt x="0" y="852483"/>
                    </a:lnTo>
                    <a:lnTo>
                      <a:pt x="9000" y="816483"/>
                    </a:lnTo>
                    <a:lnTo>
                      <a:pt x="8789" y="816483"/>
                    </a:lnTo>
                    <a:lnTo>
                      <a:pt x="312367" y="713164"/>
                    </a:lnTo>
                    <a:lnTo>
                      <a:pt x="312367" y="493055"/>
                    </a:lnTo>
                    <a:lnTo>
                      <a:pt x="176132" y="493055"/>
                    </a:lnTo>
                    <a:lnTo>
                      <a:pt x="272815" y="221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1916401" y="3234056"/>
                <a:ext cx="378284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Rechteck 23"/>
              <p:cNvSpPr/>
              <p:nvPr/>
            </p:nvSpPr>
            <p:spPr>
              <a:xfrm>
                <a:off x="1910051" y="3346844"/>
                <a:ext cx="159590" cy="5358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Rechteck 22"/>
              <p:cNvSpPr/>
              <p:nvPr/>
            </p:nvSpPr>
            <p:spPr>
              <a:xfrm rot="16200000">
                <a:off x="1827171" y="3350076"/>
                <a:ext cx="143996" cy="45719"/>
              </a:xfrm>
              <a:prstGeom prst="rect">
                <a:avLst/>
              </a:prstGeom>
              <a:pattFill prst="ltHorz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Trapez 24"/>
              <p:cNvSpPr/>
              <p:nvPr/>
            </p:nvSpPr>
            <p:spPr>
              <a:xfrm rot="5400000">
                <a:off x="2267893" y="3228239"/>
                <a:ext cx="53581" cy="290791"/>
              </a:xfrm>
              <a:prstGeom prst="trapezoid">
                <a:avLst>
                  <a:gd name="adj" fmla="val 25045"/>
                </a:avLst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845644" y="1432080"/>
              <a:ext cx="327025" cy="1009650"/>
              <a:chOff x="845644" y="1432080"/>
              <a:chExt cx="327025" cy="1009650"/>
            </a:xfrm>
          </p:grpSpPr>
          <p:sp>
            <p:nvSpPr>
              <p:cNvPr id="27" name="Freihandform 26"/>
              <p:cNvSpPr/>
              <p:nvPr/>
            </p:nvSpPr>
            <p:spPr>
              <a:xfrm>
                <a:off x="845644" y="1432080"/>
                <a:ext cx="327025" cy="1006475"/>
              </a:xfrm>
              <a:custGeom>
                <a:avLst/>
                <a:gdLst>
                  <a:gd name="connsiteX0" fmla="*/ 107950 w 327025"/>
                  <a:gd name="connsiteY0" fmla="*/ 1006475 h 1006475"/>
                  <a:gd name="connsiteX1" fmla="*/ 47625 w 327025"/>
                  <a:gd name="connsiteY1" fmla="*/ 762000 h 1006475"/>
                  <a:gd name="connsiteX2" fmla="*/ 66675 w 327025"/>
                  <a:gd name="connsiteY2" fmla="*/ 673100 h 1006475"/>
                  <a:gd name="connsiteX3" fmla="*/ 0 w 327025"/>
                  <a:gd name="connsiteY3" fmla="*/ 495300 h 1006475"/>
                  <a:gd name="connsiteX4" fmla="*/ 53975 w 327025"/>
                  <a:gd name="connsiteY4" fmla="*/ 130175 h 1006475"/>
                  <a:gd name="connsiteX5" fmla="*/ 193675 w 327025"/>
                  <a:gd name="connsiteY5" fmla="*/ 0 h 1006475"/>
                  <a:gd name="connsiteX6" fmla="*/ 307975 w 327025"/>
                  <a:gd name="connsiteY6" fmla="*/ 165100 h 1006475"/>
                  <a:gd name="connsiteX7" fmla="*/ 288925 w 327025"/>
                  <a:gd name="connsiteY7" fmla="*/ 704850 h 1006475"/>
                  <a:gd name="connsiteX8" fmla="*/ 327025 w 327025"/>
                  <a:gd name="connsiteY8" fmla="*/ 835025 h 1006475"/>
                  <a:gd name="connsiteX9" fmla="*/ 266700 w 327025"/>
                  <a:gd name="connsiteY9" fmla="*/ 1006475 h 1006475"/>
                  <a:gd name="connsiteX10" fmla="*/ 107950 w 327025"/>
                  <a:gd name="connsiteY10" fmla="*/ 1006475 h 100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025" h="1006475">
                    <a:moveTo>
                      <a:pt x="107950" y="1006475"/>
                    </a:moveTo>
                    <a:lnTo>
                      <a:pt x="47625" y="762000"/>
                    </a:lnTo>
                    <a:lnTo>
                      <a:pt x="66675" y="673100"/>
                    </a:lnTo>
                    <a:lnTo>
                      <a:pt x="0" y="495300"/>
                    </a:lnTo>
                    <a:lnTo>
                      <a:pt x="53975" y="130175"/>
                    </a:lnTo>
                    <a:lnTo>
                      <a:pt x="193675" y="0"/>
                    </a:lnTo>
                    <a:lnTo>
                      <a:pt x="307975" y="165100"/>
                    </a:lnTo>
                    <a:lnTo>
                      <a:pt x="288925" y="704850"/>
                    </a:lnTo>
                    <a:lnTo>
                      <a:pt x="327025" y="835025"/>
                    </a:lnTo>
                    <a:lnTo>
                      <a:pt x="266700" y="1006475"/>
                    </a:lnTo>
                    <a:lnTo>
                      <a:pt x="107950" y="1006475"/>
                    </a:lnTo>
                    <a:close/>
                  </a:path>
                </a:pathLst>
              </a:custGeom>
              <a:solidFill>
                <a:srgbClr val="FFFF00">
                  <a:alpha val="4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Freihandform 25"/>
              <p:cNvSpPr/>
              <p:nvPr/>
            </p:nvSpPr>
            <p:spPr>
              <a:xfrm>
                <a:off x="883744" y="1606705"/>
                <a:ext cx="244475" cy="835025"/>
              </a:xfrm>
              <a:custGeom>
                <a:avLst/>
                <a:gdLst>
                  <a:gd name="connsiteX0" fmla="*/ 69850 w 244475"/>
                  <a:gd name="connsiteY0" fmla="*/ 835025 h 835025"/>
                  <a:gd name="connsiteX1" fmla="*/ 63500 w 244475"/>
                  <a:gd name="connsiteY1" fmla="*/ 771525 h 835025"/>
                  <a:gd name="connsiteX2" fmla="*/ 101600 w 244475"/>
                  <a:gd name="connsiteY2" fmla="*/ 711200 h 835025"/>
                  <a:gd name="connsiteX3" fmla="*/ 53975 w 244475"/>
                  <a:gd name="connsiteY3" fmla="*/ 641350 h 835025"/>
                  <a:gd name="connsiteX4" fmla="*/ 88900 w 244475"/>
                  <a:gd name="connsiteY4" fmla="*/ 549275 h 835025"/>
                  <a:gd name="connsiteX5" fmla="*/ 0 w 244475"/>
                  <a:gd name="connsiteY5" fmla="*/ 358775 h 835025"/>
                  <a:gd name="connsiteX6" fmla="*/ 85725 w 244475"/>
                  <a:gd name="connsiteY6" fmla="*/ 38100 h 835025"/>
                  <a:gd name="connsiteX7" fmla="*/ 98425 w 244475"/>
                  <a:gd name="connsiteY7" fmla="*/ 222250 h 835025"/>
                  <a:gd name="connsiteX8" fmla="*/ 225425 w 244475"/>
                  <a:gd name="connsiteY8" fmla="*/ 0 h 835025"/>
                  <a:gd name="connsiteX9" fmla="*/ 158750 w 244475"/>
                  <a:gd name="connsiteY9" fmla="*/ 292100 h 835025"/>
                  <a:gd name="connsiteX10" fmla="*/ 238125 w 244475"/>
                  <a:gd name="connsiteY10" fmla="*/ 377825 h 835025"/>
                  <a:gd name="connsiteX11" fmla="*/ 200025 w 244475"/>
                  <a:gd name="connsiteY11" fmla="*/ 606425 h 835025"/>
                  <a:gd name="connsiteX12" fmla="*/ 244475 w 244475"/>
                  <a:gd name="connsiteY12" fmla="*/ 688975 h 835025"/>
                  <a:gd name="connsiteX13" fmla="*/ 231775 w 244475"/>
                  <a:gd name="connsiteY13" fmla="*/ 727075 h 835025"/>
                  <a:gd name="connsiteX14" fmla="*/ 225425 w 244475"/>
                  <a:gd name="connsiteY14" fmla="*/ 835025 h 835025"/>
                  <a:gd name="connsiteX15" fmla="*/ 69850 w 244475"/>
                  <a:gd name="connsiteY15" fmla="*/ 835025 h 83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4475" h="835025">
                    <a:moveTo>
                      <a:pt x="69850" y="835025"/>
                    </a:moveTo>
                    <a:lnTo>
                      <a:pt x="63500" y="771525"/>
                    </a:lnTo>
                    <a:lnTo>
                      <a:pt x="101600" y="711200"/>
                    </a:lnTo>
                    <a:lnTo>
                      <a:pt x="53975" y="641350"/>
                    </a:lnTo>
                    <a:lnTo>
                      <a:pt x="88900" y="549275"/>
                    </a:lnTo>
                    <a:lnTo>
                      <a:pt x="0" y="358775"/>
                    </a:lnTo>
                    <a:lnTo>
                      <a:pt x="85725" y="38100"/>
                    </a:lnTo>
                    <a:lnTo>
                      <a:pt x="98425" y="222250"/>
                    </a:lnTo>
                    <a:lnTo>
                      <a:pt x="225425" y="0"/>
                    </a:lnTo>
                    <a:lnTo>
                      <a:pt x="158750" y="292100"/>
                    </a:lnTo>
                    <a:lnTo>
                      <a:pt x="238125" y="377825"/>
                    </a:lnTo>
                    <a:lnTo>
                      <a:pt x="200025" y="606425"/>
                    </a:lnTo>
                    <a:lnTo>
                      <a:pt x="244475" y="688975"/>
                    </a:lnTo>
                    <a:lnTo>
                      <a:pt x="231775" y="727075"/>
                    </a:lnTo>
                    <a:lnTo>
                      <a:pt x="225425" y="835025"/>
                    </a:lnTo>
                    <a:lnTo>
                      <a:pt x="69850" y="83502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5" name="Gruppierung 4"/>
          <p:cNvGrpSpPr/>
          <p:nvPr/>
        </p:nvGrpSpPr>
        <p:grpSpPr>
          <a:xfrm>
            <a:off x="1587120" y="1661217"/>
            <a:ext cx="704851" cy="1629821"/>
            <a:chOff x="1587120" y="1661217"/>
            <a:chExt cx="704851" cy="1629821"/>
          </a:xfrm>
        </p:grpSpPr>
        <p:grpSp>
          <p:nvGrpSpPr>
            <p:cNvPr id="38" name="Gruppierung 37"/>
            <p:cNvGrpSpPr/>
            <p:nvPr/>
          </p:nvGrpSpPr>
          <p:grpSpPr>
            <a:xfrm>
              <a:off x="1587120" y="2438555"/>
              <a:ext cx="704851" cy="852483"/>
              <a:chOff x="1757476" y="2746375"/>
              <a:chExt cx="704851" cy="852483"/>
            </a:xfrm>
          </p:grpSpPr>
          <p:sp>
            <p:nvSpPr>
              <p:cNvPr id="40" name="Trapez 10"/>
              <p:cNvSpPr/>
              <p:nvPr/>
            </p:nvSpPr>
            <p:spPr>
              <a:xfrm>
                <a:off x="1757476" y="2746375"/>
                <a:ext cx="704851" cy="852483"/>
              </a:xfrm>
              <a:custGeom>
                <a:avLst/>
                <a:gdLst/>
                <a:ahLst/>
                <a:cxnLst/>
                <a:rect l="l" t="t" r="r" b="b"/>
                <a:pathLst>
                  <a:path w="704851" h="852483">
                    <a:moveTo>
                      <a:pt x="272815" y="0"/>
                    </a:moveTo>
                    <a:lnTo>
                      <a:pt x="427615" y="0"/>
                    </a:lnTo>
                    <a:lnTo>
                      <a:pt x="427615" y="224111"/>
                    </a:lnTo>
                    <a:lnTo>
                      <a:pt x="523303" y="493055"/>
                    </a:lnTo>
                    <a:lnTo>
                      <a:pt x="391469" y="493055"/>
                    </a:lnTo>
                    <a:lnTo>
                      <a:pt x="391469" y="713933"/>
                    </a:lnTo>
                    <a:lnTo>
                      <a:pt x="692789" y="816483"/>
                    </a:lnTo>
                    <a:lnTo>
                      <a:pt x="695851" y="816483"/>
                    </a:lnTo>
                    <a:lnTo>
                      <a:pt x="704851" y="852483"/>
                    </a:lnTo>
                    <a:lnTo>
                      <a:pt x="0" y="852483"/>
                    </a:lnTo>
                    <a:lnTo>
                      <a:pt x="9000" y="816483"/>
                    </a:lnTo>
                    <a:lnTo>
                      <a:pt x="8789" y="816483"/>
                    </a:lnTo>
                    <a:lnTo>
                      <a:pt x="312367" y="713164"/>
                    </a:lnTo>
                    <a:lnTo>
                      <a:pt x="312367" y="493055"/>
                    </a:lnTo>
                    <a:lnTo>
                      <a:pt x="176132" y="493055"/>
                    </a:lnTo>
                    <a:lnTo>
                      <a:pt x="272815" y="221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1916401" y="3234056"/>
                <a:ext cx="378284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Rechteck 41"/>
              <p:cNvSpPr/>
              <p:nvPr/>
            </p:nvSpPr>
            <p:spPr>
              <a:xfrm>
                <a:off x="1910051" y="3346844"/>
                <a:ext cx="159590" cy="5358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Rechteck 42"/>
              <p:cNvSpPr/>
              <p:nvPr/>
            </p:nvSpPr>
            <p:spPr>
              <a:xfrm rot="16200000">
                <a:off x="1827171" y="3350076"/>
                <a:ext cx="143996" cy="45719"/>
              </a:xfrm>
              <a:prstGeom prst="rect">
                <a:avLst/>
              </a:prstGeom>
              <a:pattFill prst="ltHorz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Trapez 43"/>
              <p:cNvSpPr/>
              <p:nvPr/>
            </p:nvSpPr>
            <p:spPr>
              <a:xfrm rot="5400000">
                <a:off x="2267893" y="3228239"/>
                <a:ext cx="53581" cy="290791"/>
              </a:xfrm>
              <a:prstGeom prst="trapezoid">
                <a:avLst>
                  <a:gd name="adj" fmla="val 25045"/>
                </a:avLst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7" name="Gruppierung 46"/>
            <p:cNvGrpSpPr/>
            <p:nvPr/>
          </p:nvGrpSpPr>
          <p:grpSpPr>
            <a:xfrm>
              <a:off x="1829894" y="1661217"/>
              <a:ext cx="190500" cy="784225"/>
              <a:chOff x="1816100" y="1981200"/>
              <a:chExt cx="190500" cy="784225"/>
            </a:xfrm>
          </p:grpSpPr>
          <p:sp>
            <p:nvSpPr>
              <p:cNvPr id="46" name="Freihandform 45"/>
              <p:cNvSpPr/>
              <p:nvPr/>
            </p:nvSpPr>
            <p:spPr>
              <a:xfrm>
                <a:off x="1816100" y="1981200"/>
                <a:ext cx="190500" cy="784225"/>
              </a:xfrm>
              <a:custGeom>
                <a:avLst/>
                <a:gdLst>
                  <a:gd name="connsiteX0" fmla="*/ 31750 w 190500"/>
                  <a:gd name="connsiteY0" fmla="*/ 781050 h 784225"/>
                  <a:gd name="connsiteX1" fmla="*/ 0 w 190500"/>
                  <a:gd name="connsiteY1" fmla="*/ 688975 h 784225"/>
                  <a:gd name="connsiteX2" fmla="*/ 9525 w 190500"/>
                  <a:gd name="connsiteY2" fmla="*/ 625475 h 784225"/>
                  <a:gd name="connsiteX3" fmla="*/ 3175 w 190500"/>
                  <a:gd name="connsiteY3" fmla="*/ 339725 h 784225"/>
                  <a:gd name="connsiteX4" fmla="*/ 117475 w 190500"/>
                  <a:gd name="connsiteY4" fmla="*/ 0 h 784225"/>
                  <a:gd name="connsiteX5" fmla="*/ 187325 w 190500"/>
                  <a:gd name="connsiteY5" fmla="*/ 346075 h 784225"/>
                  <a:gd name="connsiteX6" fmla="*/ 187325 w 190500"/>
                  <a:gd name="connsiteY6" fmla="*/ 666750 h 784225"/>
                  <a:gd name="connsiteX7" fmla="*/ 190500 w 190500"/>
                  <a:gd name="connsiteY7" fmla="*/ 720725 h 784225"/>
                  <a:gd name="connsiteX8" fmla="*/ 184150 w 190500"/>
                  <a:gd name="connsiteY8" fmla="*/ 784225 h 784225"/>
                  <a:gd name="connsiteX9" fmla="*/ 31750 w 190500"/>
                  <a:gd name="connsiteY9" fmla="*/ 781050 h 7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784225">
                    <a:moveTo>
                      <a:pt x="31750" y="781050"/>
                    </a:moveTo>
                    <a:lnTo>
                      <a:pt x="0" y="688975"/>
                    </a:lnTo>
                    <a:lnTo>
                      <a:pt x="9525" y="625475"/>
                    </a:lnTo>
                    <a:lnTo>
                      <a:pt x="3175" y="339725"/>
                    </a:lnTo>
                    <a:lnTo>
                      <a:pt x="117475" y="0"/>
                    </a:lnTo>
                    <a:lnTo>
                      <a:pt x="187325" y="346075"/>
                    </a:lnTo>
                    <a:lnTo>
                      <a:pt x="187325" y="666750"/>
                    </a:lnTo>
                    <a:lnTo>
                      <a:pt x="190500" y="720725"/>
                    </a:lnTo>
                    <a:lnTo>
                      <a:pt x="184150" y="784225"/>
                    </a:lnTo>
                    <a:lnTo>
                      <a:pt x="31750" y="78105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  <a:alpha val="3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Freihandform 44"/>
              <p:cNvSpPr/>
              <p:nvPr/>
            </p:nvSpPr>
            <p:spPr>
              <a:xfrm>
                <a:off x="1838325" y="2254250"/>
                <a:ext cx="168275" cy="504825"/>
              </a:xfrm>
              <a:custGeom>
                <a:avLst/>
                <a:gdLst>
                  <a:gd name="connsiteX0" fmla="*/ 9525 w 168275"/>
                  <a:gd name="connsiteY0" fmla="*/ 504825 h 504825"/>
                  <a:gd name="connsiteX1" fmla="*/ 0 w 168275"/>
                  <a:gd name="connsiteY1" fmla="*/ 454025 h 504825"/>
                  <a:gd name="connsiteX2" fmla="*/ 15875 w 168275"/>
                  <a:gd name="connsiteY2" fmla="*/ 365125 h 504825"/>
                  <a:gd name="connsiteX3" fmla="*/ 41275 w 168275"/>
                  <a:gd name="connsiteY3" fmla="*/ 142875 h 504825"/>
                  <a:gd name="connsiteX4" fmla="*/ 95250 w 168275"/>
                  <a:gd name="connsiteY4" fmla="*/ 0 h 504825"/>
                  <a:gd name="connsiteX5" fmla="*/ 139700 w 168275"/>
                  <a:gd name="connsiteY5" fmla="*/ 241300 h 504825"/>
                  <a:gd name="connsiteX6" fmla="*/ 149225 w 168275"/>
                  <a:gd name="connsiteY6" fmla="*/ 415925 h 504825"/>
                  <a:gd name="connsiteX7" fmla="*/ 168275 w 168275"/>
                  <a:gd name="connsiteY7" fmla="*/ 447675 h 504825"/>
                  <a:gd name="connsiteX8" fmla="*/ 161925 w 168275"/>
                  <a:gd name="connsiteY8" fmla="*/ 504825 h 504825"/>
                  <a:gd name="connsiteX9" fmla="*/ 9525 w 168275"/>
                  <a:gd name="connsiteY9" fmla="*/ 504825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275" h="504825">
                    <a:moveTo>
                      <a:pt x="9525" y="504825"/>
                    </a:moveTo>
                    <a:lnTo>
                      <a:pt x="0" y="454025"/>
                    </a:lnTo>
                    <a:lnTo>
                      <a:pt x="15875" y="365125"/>
                    </a:lnTo>
                    <a:lnTo>
                      <a:pt x="41275" y="142875"/>
                    </a:lnTo>
                    <a:lnTo>
                      <a:pt x="95250" y="0"/>
                    </a:lnTo>
                    <a:lnTo>
                      <a:pt x="139700" y="241300"/>
                    </a:lnTo>
                    <a:lnTo>
                      <a:pt x="149225" y="415925"/>
                    </a:lnTo>
                    <a:lnTo>
                      <a:pt x="168275" y="447675"/>
                    </a:lnTo>
                    <a:lnTo>
                      <a:pt x="161925" y="504825"/>
                    </a:lnTo>
                    <a:lnTo>
                      <a:pt x="9525" y="504825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3" name="Gruppieren 12"/>
          <p:cNvGrpSpPr/>
          <p:nvPr/>
        </p:nvGrpSpPr>
        <p:grpSpPr>
          <a:xfrm>
            <a:off x="2572003" y="1536120"/>
            <a:ext cx="704851" cy="1753394"/>
            <a:chOff x="2572003" y="1536120"/>
            <a:chExt cx="704851" cy="1753394"/>
          </a:xfrm>
        </p:grpSpPr>
        <p:grpSp>
          <p:nvGrpSpPr>
            <p:cNvPr id="48" name="Gruppierung 47"/>
            <p:cNvGrpSpPr/>
            <p:nvPr/>
          </p:nvGrpSpPr>
          <p:grpSpPr>
            <a:xfrm>
              <a:off x="2572003" y="2437031"/>
              <a:ext cx="704851" cy="852483"/>
              <a:chOff x="1757476" y="2746375"/>
              <a:chExt cx="704851" cy="852483"/>
            </a:xfrm>
          </p:grpSpPr>
          <p:sp>
            <p:nvSpPr>
              <p:cNvPr id="49" name="Trapez 10"/>
              <p:cNvSpPr/>
              <p:nvPr/>
            </p:nvSpPr>
            <p:spPr>
              <a:xfrm>
                <a:off x="1757476" y="2746375"/>
                <a:ext cx="704851" cy="852483"/>
              </a:xfrm>
              <a:custGeom>
                <a:avLst/>
                <a:gdLst/>
                <a:ahLst/>
                <a:cxnLst/>
                <a:rect l="l" t="t" r="r" b="b"/>
                <a:pathLst>
                  <a:path w="704851" h="852483">
                    <a:moveTo>
                      <a:pt x="272815" y="0"/>
                    </a:moveTo>
                    <a:lnTo>
                      <a:pt x="427615" y="0"/>
                    </a:lnTo>
                    <a:lnTo>
                      <a:pt x="427615" y="224111"/>
                    </a:lnTo>
                    <a:lnTo>
                      <a:pt x="523303" y="493055"/>
                    </a:lnTo>
                    <a:lnTo>
                      <a:pt x="391469" y="493055"/>
                    </a:lnTo>
                    <a:lnTo>
                      <a:pt x="391469" y="713933"/>
                    </a:lnTo>
                    <a:lnTo>
                      <a:pt x="692789" y="816483"/>
                    </a:lnTo>
                    <a:lnTo>
                      <a:pt x="695851" y="816483"/>
                    </a:lnTo>
                    <a:lnTo>
                      <a:pt x="704851" y="852483"/>
                    </a:lnTo>
                    <a:lnTo>
                      <a:pt x="0" y="852483"/>
                    </a:lnTo>
                    <a:lnTo>
                      <a:pt x="9000" y="816483"/>
                    </a:lnTo>
                    <a:lnTo>
                      <a:pt x="8789" y="816483"/>
                    </a:lnTo>
                    <a:lnTo>
                      <a:pt x="312367" y="713164"/>
                    </a:lnTo>
                    <a:lnTo>
                      <a:pt x="312367" y="493055"/>
                    </a:lnTo>
                    <a:lnTo>
                      <a:pt x="176132" y="493055"/>
                    </a:lnTo>
                    <a:lnTo>
                      <a:pt x="272815" y="221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Rechteck 49"/>
              <p:cNvSpPr/>
              <p:nvPr/>
            </p:nvSpPr>
            <p:spPr>
              <a:xfrm>
                <a:off x="1916401" y="3234056"/>
                <a:ext cx="378284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Rechteck 50"/>
              <p:cNvSpPr/>
              <p:nvPr/>
            </p:nvSpPr>
            <p:spPr>
              <a:xfrm>
                <a:off x="1910051" y="3346844"/>
                <a:ext cx="159590" cy="5358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Rechteck 51"/>
              <p:cNvSpPr/>
              <p:nvPr/>
            </p:nvSpPr>
            <p:spPr>
              <a:xfrm rot="16200000">
                <a:off x="1827171" y="3350076"/>
                <a:ext cx="143996" cy="45719"/>
              </a:xfrm>
              <a:prstGeom prst="rect">
                <a:avLst/>
              </a:prstGeom>
              <a:pattFill prst="ltHorz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Trapez 52"/>
              <p:cNvSpPr/>
              <p:nvPr/>
            </p:nvSpPr>
            <p:spPr>
              <a:xfrm rot="5400000">
                <a:off x="2267893" y="3228239"/>
                <a:ext cx="53581" cy="290791"/>
              </a:xfrm>
              <a:prstGeom prst="trapezoid">
                <a:avLst>
                  <a:gd name="adj" fmla="val 25045"/>
                </a:avLst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2771695" y="1536120"/>
              <a:ext cx="278044" cy="905508"/>
              <a:chOff x="2771695" y="1536120"/>
              <a:chExt cx="278044" cy="905508"/>
            </a:xfrm>
          </p:grpSpPr>
          <p:sp>
            <p:nvSpPr>
              <p:cNvPr id="56" name="Freihandform 55"/>
              <p:cNvSpPr/>
              <p:nvPr/>
            </p:nvSpPr>
            <p:spPr>
              <a:xfrm>
                <a:off x="2771695" y="1536120"/>
                <a:ext cx="278044" cy="905508"/>
              </a:xfrm>
              <a:custGeom>
                <a:avLst/>
                <a:gdLst>
                  <a:gd name="connsiteX0" fmla="*/ 75147 w 278044"/>
                  <a:gd name="connsiteY0" fmla="*/ 905508 h 905508"/>
                  <a:gd name="connsiteX1" fmla="*/ 0 w 278044"/>
                  <a:gd name="connsiteY1" fmla="*/ 533536 h 905508"/>
                  <a:gd name="connsiteX2" fmla="*/ 123992 w 278044"/>
                  <a:gd name="connsiteY2" fmla="*/ 0 h 905508"/>
                  <a:gd name="connsiteX3" fmla="*/ 232956 w 278044"/>
                  <a:gd name="connsiteY3" fmla="*/ 315613 h 905508"/>
                  <a:gd name="connsiteX4" fmla="*/ 229198 w 278044"/>
                  <a:gd name="connsiteY4" fmla="*/ 417060 h 905508"/>
                  <a:gd name="connsiteX5" fmla="*/ 278044 w 278044"/>
                  <a:gd name="connsiteY5" fmla="*/ 631225 h 905508"/>
                  <a:gd name="connsiteX6" fmla="*/ 278044 w 278044"/>
                  <a:gd name="connsiteY6" fmla="*/ 631225 h 905508"/>
                  <a:gd name="connsiteX7" fmla="*/ 225441 w 278044"/>
                  <a:gd name="connsiteY7" fmla="*/ 901750 h 905508"/>
                  <a:gd name="connsiteX8" fmla="*/ 75147 w 278044"/>
                  <a:gd name="connsiteY8" fmla="*/ 905508 h 90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044" h="905508">
                    <a:moveTo>
                      <a:pt x="75147" y="905508"/>
                    </a:moveTo>
                    <a:lnTo>
                      <a:pt x="0" y="533536"/>
                    </a:lnTo>
                    <a:lnTo>
                      <a:pt x="123992" y="0"/>
                    </a:lnTo>
                    <a:lnTo>
                      <a:pt x="232956" y="315613"/>
                    </a:lnTo>
                    <a:lnTo>
                      <a:pt x="229198" y="417060"/>
                    </a:lnTo>
                    <a:lnTo>
                      <a:pt x="278044" y="631225"/>
                    </a:lnTo>
                    <a:lnTo>
                      <a:pt x="278044" y="631225"/>
                    </a:lnTo>
                    <a:lnTo>
                      <a:pt x="225441" y="901750"/>
                    </a:lnTo>
                    <a:lnTo>
                      <a:pt x="75147" y="90550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3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Freihandform 53"/>
              <p:cNvSpPr/>
              <p:nvPr/>
            </p:nvSpPr>
            <p:spPr>
              <a:xfrm>
                <a:off x="2820540" y="1896820"/>
                <a:ext cx="191625" cy="541050"/>
              </a:xfrm>
              <a:custGeom>
                <a:avLst/>
                <a:gdLst>
                  <a:gd name="connsiteX0" fmla="*/ 30059 w 191625"/>
                  <a:gd name="connsiteY0" fmla="*/ 541050 h 541050"/>
                  <a:gd name="connsiteX1" fmla="*/ 0 w 191625"/>
                  <a:gd name="connsiteY1" fmla="*/ 375730 h 541050"/>
                  <a:gd name="connsiteX2" fmla="*/ 26301 w 191625"/>
                  <a:gd name="connsiteY2" fmla="*/ 326885 h 541050"/>
                  <a:gd name="connsiteX3" fmla="*/ 26301 w 191625"/>
                  <a:gd name="connsiteY3" fmla="*/ 105204 h 541050"/>
                  <a:gd name="connsiteX4" fmla="*/ 108963 w 191625"/>
                  <a:gd name="connsiteY4" fmla="*/ 0 h 541050"/>
                  <a:gd name="connsiteX5" fmla="*/ 172838 w 191625"/>
                  <a:gd name="connsiteY5" fmla="*/ 232952 h 541050"/>
                  <a:gd name="connsiteX6" fmla="*/ 161566 w 191625"/>
                  <a:gd name="connsiteY6" fmla="*/ 432089 h 541050"/>
                  <a:gd name="connsiteX7" fmla="*/ 191625 w 191625"/>
                  <a:gd name="connsiteY7" fmla="*/ 458390 h 541050"/>
                  <a:gd name="connsiteX8" fmla="*/ 176596 w 191625"/>
                  <a:gd name="connsiteY8" fmla="*/ 537293 h 541050"/>
                  <a:gd name="connsiteX9" fmla="*/ 30059 w 191625"/>
                  <a:gd name="connsiteY9" fmla="*/ 541050 h 54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625" h="541050">
                    <a:moveTo>
                      <a:pt x="30059" y="541050"/>
                    </a:moveTo>
                    <a:lnTo>
                      <a:pt x="0" y="375730"/>
                    </a:lnTo>
                    <a:lnTo>
                      <a:pt x="26301" y="326885"/>
                    </a:lnTo>
                    <a:lnTo>
                      <a:pt x="26301" y="105204"/>
                    </a:lnTo>
                    <a:lnTo>
                      <a:pt x="108963" y="0"/>
                    </a:lnTo>
                    <a:lnTo>
                      <a:pt x="172838" y="232952"/>
                    </a:lnTo>
                    <a:lnTo>
                      <a:pt x="161566" y="432089"/>
                    </a:lnTo>
                    <a:lnTo>
                      <a:pt x="191625" y="458390"/>
                    </a:lnTo>
                    <a:lnTo>
                      <a:pt x="176596" y="537293"/>
                    </a:lnTo>
                    <a:lnTo>
                      <a:pt x="30059" y="541050"/>
                    </a:lnTo>
                    <a:close/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3568580" y="2311758"/>
            <a:ext cx="704851" cy="986166"/>
            <a:chOff x="3568580" y="2311758"/>
            <a:chExt cx="704851" cy="986166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3568580" y="2311758"/>
              <a:ext cx="704851" cy="986166"/>
              <a:chOff x="3568580" y="2311758"/>
              <a:chExt cx="704851" cy="986166"/>
            </a:xfrm>
          </p:grpSpPr>
          <p:sp>
            <p:nvSpPr>
              <p:cNvPr id="58" name="Trapez 10"/>
              <p:cNvSpPr/>
              <p:nvPr/>
            </p:nvSpPr>
            <p:spPr>
              <a:xfrm>
                <a:off x="3568580" y="2311758"/>
                <a:ext cx="704851" cy="986166"/>
              </a:xfrm>
              <a:custGeom>
                <a:avLst/>
                <a:gdLst/>
                <a:ahLst/>
                <a:cxnLst/>
                <a:rect l="l" t="t" r="r" b="b"/>
                <a:pathLst>
                  <a:path w="704851" h="986166">
                    <a:moveTo>
                      <a:pt x="272115" y="0"/>
                    </a:moveTo>
                    <a:lnTo>
                      <a:pt x="430318" y="0"/>
                    </a:lnTo>
                    <a:lnTo>
                      <a:pt x="430318" y="225539"/>
                    </a:lnTo>
                    <a:lnTo>
                      <a:pt x="427423" y="225539"/>
                    </a:lnTo>
                    <a:lnTo>
                      <a:pt x="522603" y="493055"/>
                    </a:lnTo>
                    <a:lnTo>
                      <a:pt x="390769" y="493055"/>
                    </a:lnTo>
                    <a:lnTo>
                      <a:pt x="390769" y="635179"/>
                    </a:lnTo>
                    <a:lnTo>
                      <a:pt x="391469" y="635179"/>
                    </a:lnTo>
                    <a:lnTo>
                      <a:pt x="391469" y="729068"/>
                    </a:lnTo>
                    <a:lnTo>
                      <a:pt x="679428" y="744443"/>
                    </a:lnTo>
                    <a:lnTo>
                      <a:pt x="679428" y="775383"/>
                    </a:lnTo>
                    <a:lnTo>
                      <a:pt x="391469" y="790757"/>
                    </a:lnTo>
                    <a:lnTo>
                      <a:pt x="391469" y="847616"/>
                    </a:lnTo>
                    <a:lnTo>
                      <a:pt x="692789" y="950166"/>
                    </a:lnTo>
                    <a:lnTo>
                      <a:pt x="695851" y="950166"/>
                    </a:lnTo>
                    <a:lnTo>
                      <a:pt x="704851" y="986166"/>
                    </a:lnTo>
                    <a:lnTo>
                      <a:pt x="0" y="986166"/>
                    </a:lnTo>
                    <a:lnTo>
                      <a:pt x="9000" y="950166"/>
                    </a:lnTo>
                    <a:lnTo>
                      <a:pt x="8789" y="950166"/>
                    </a:lnTo>
                    <a:lnTo>
                      <a:pt x="312367" y="846847"/>
                    </a:lnTo>
                    <a:lnTo>
                      <a:pt x="312367" y="717664"/>
                    </a:lnTo>
                    <a:lnTo>
                      <a:pt x="311667" y="717664"/>
                    </a:lnTo>
                    <a:lnTo>
                      <a:pt x="311667" y="493055"/>
                    </a:lnTo>
                    <a:lnTo>
                      <a:pt x="175432" y="493055"/>
                    </a:lnTo>
                    <a:lnTo>
                      <a:pt x="272115" y="221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Rechteck 59"/>
              <p:cNvSpPr/>
              <p:nvPr/>
            </p:nvSpPr>
            <p:spPr>
              <a:xfrm>
                <a:off x="3721155" y="3043849"/>
                <a:ext cx="360747" cy="55643"/>
              </a:xfrm>
              <a:custGeom>
                <a:avLst/>
                <a:gdLst/>
                <a:ahLst/>
                <a:cxnLst/>
                <a:rect l="l" t="t" r="r" b="b"/>
                <a:pathLst>
                  <a:path w="360747" h="55643">
                    <a:moveTo>
                      <a:pt x="146890" y="0"/>
                    </a:moveTo>
                    <a:lnTo>
                      <a:pt x="360747" y="27822"/>
                    </a:lnTo>
                    <a:lnTo>
                      <a:pt x="159590" y="53990"/>
                    </a:lnTo>
                    <a:lnTo>
                      <a:pt x="159590" y="55643"/>
                    </a:lnTo>
                    <a:lnTo>
                      <a:pt x="0" y="55643"/>
                    </a:lnTo>
                    <a:lnTo>
                      <a:pt x="0" y="2062"/>
                    </a:lnTo>
                    <a:lnTo>
                      <a:pt x="146890" y="20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Rechteck 63"/>
              <p:cNvSpPr/>
              <p:nvPr/>
            </p:nvSpPr>
            <p:spPr>
              <a:xfrm rot="16200000">
                <a:off x="3837237" y="2998222"/>
                <a:ext cx="168727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168727" h="159591">
                    <a:moveTo>
                      <a:pt x="168727" y="1"/>
                    </a:moveTo>
                    <a:lnTo>
                      <a:pt x="168727" y="45720"/>
                    </a:lnTo>
                    <a:lnTo>
                      <a:pt x="45720" y="45720"/>
                    </a:lnTo>
                    <a:lnTo>
                      <a:pt x="45720" y="159591"/>
                    </a:lnTo>
                    <a:lnTo>
                      <a:pt x="0" y="159591"/>
                    </a:lnTo>
                    <a:lnTo>
                      <a:pt x="0" y="0"/>
                    </a:lnTo>
                    <a:lnTo>
                      <a:pt x="45720" y="0"/>
                    </a:lnTo>
                    <a:lnTo>
                      <a:pt x="45720" y="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Rechteck 60"/>
              <p:cNvSpPr/>
              <p:nvPr/>
            </p:nvSpPr>
            <p:spPr>
              <a:xfrm rot="16200000">
                <a:off x="3638275" y="3049143"/>
                <a:ext cx="143996" cy="45719"/>
              </a:xfrm>
              <a:prstGeom prst="rect">
                <a:avLst/>
              </a:prstGeom>
              <a:pattFill prst="ltHorz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Rechteck 70"/>
              <p:cNvSpPr/>
              <p:nvPr/>
            </p:nvSpPr>
            <p:spPr>
              <a:xfrm>
                <a:off x="3860855" y="2793189"/>
                <a:ext cx="21600" cy="133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Rechteck 71"/>
              <p:cNvSpPr/>
              <p:nvPr/>
            </p:nvSpPr>
            <p:spPr>
              <a:xfrm>
                <a:off x="3956532" y="2793189"/>
                <a:ext cx="21600" cy="133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Rechteck 58"/>
              <p:cNvSpPr/>
              <p:nvPr/>
            </p:nvSpPr>
            <p:spPr>
              <a:xfrm>
                <a:off x="3733133" y="2844223"/>
                <a:ext cx="378284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" name="Rechteck 72"/>
              <p:cNvSpPr/>
              <p:nvPr/>
            </p:nvSpPr>
            <p:spPr>
              <a:xfrm flipH="1">
                <a:off x="3814721" y="2770963"/>
                <a:ext cx="36000" cy="3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Rechteck 73"/>
              <p:cNvSpPr/>
              <p:nvPr/>
            </p:nvSpPr>
            <p:spPr>
              <a:xfrm flipH="1">
                <a:off x="3986571" y="2770963"/>
                <a:ext cx="36000" cy="3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" name="Freihandform 74"/>
              <p:cNvSpPr/>
              <p:nvPr/>
            </p:nvSpPr>
            <p:spPr>
              <a:xfrm>
                <a:off x="3874594" y="2715317"/>
                <a:ext cx="31750" cy="76200"/>
              </a:xfrm>
              <a:custGeom>
                <a:avLst/>
                <a:gdLst>
                  <a:gd name="connsiteX0" fmla="*/ 0 w 31750"/>
                  <a:gd name="connsiteY0" fmla="*/ 76200 h 76200"/>
                  <a:gd name="connsiteX1" fmla="*/ 0 w 31750"/>
                  <a:gd name="connsiteY1" fmla="*/ 31750 h 76200"/>
                  <a:gd name="connsiteX2" fmla="*/ 31750 w 31750"/>
                  <a:gd name="connsiteY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" h="76200">
                    <a:moveTo>
                      <a:pt x="0" y="76200"/>
                    </a:moveTo>
                    <a:lnTo>
                      <a:pt x="0" y="31750"/>
                    </a:lnTo>
                    <a:lnTo>
                      <a:pt x="31750" y="0"/>
                    </a:lnTo>
                  </a:path>
                </a:pathLst>
              </a:custGeom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Freihandform 75"/>
              <p:cNvSpPr/>
              <p:nvPr/>
            </p:nvSpPr>
            <p:spPr>
              <a:xfrm flipH="1">
                <a:off x="3933682" y="2713814"/>
                <a:ext cx="31750" cy="76200"/>
              </a:xfrm>
              <a:custGeom>
                <a:avLst/>
                <a:gdLst>
                  <a:gd name="connsiteX0" fmla="*/ 0 w 31750"/>
                  <a:gd name="connsiteY0" fmla="*/ 76200 h 76200"/>
                  <a:gd name="connsiteX1" fmla="*/ 0 w 31750"/>
                  <a:gd name="connsiteY1" fmla="*/ 31750 h 76200"/>
                  <a:gd name="connsiteX2" fmla="*/ 31750 w 31750"/>
                  <a:gd name="connsiteY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" h="76200">
                    <a:moveTo>
                      <a:pt x="0" y="76200"/>
                    </a:moveTo>
                    <a:lnTo>
                      <a:pt x="0" y="31750"/>
                    </a:lnTo>
                    <a:lnTo>
                      <a:pt x="31750" y="0"/>
                    </a:lnTo>
                  </a:path>
                </a:pathLst>
              </a:custGeom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3851717" y="2535271"/>
              <a:ext cx="120650" cy="168275"/>
              <a:chOff x="3849194" y="2537517"/>
              <a:chExt cx="120650" cy="168275"/>
            </a:xfrm>
          </p:grpSpPr>
          <p:sp>
            <p:nvSpPr>
              <p:cNvPr id="79" name="Freihandform 78"/>
              <p:cNvSpPr/>
              <p:nvPr/>
            </p:nvSpPr>
            <p:spPr>
              <a:xfrm>
                <a:off x="3849194" y="2537517"/>
                <a:ext cx="120650" cy="168275"/>
              </a:xfrm>
              <a:custGeom>
                <a:avLst/>
                <a:gdLst>
                  <a:gd name="connsiteX0" fmla="*/ 38100 w 120650"/>
                  <a:gd name="connsiteY0" fmla="*/ 168275 h 168275"/>
                  <a:gd name="connsiteX1" fmla="*/ 0 w 120650"/>
                  <a:gd name="connsiteY1" fmla="*/ 101600 h 168275"/>
                  <a:gd name="connsiteX2" fmla="*/ 41275 w 120650"/>
                  <a:gd name="connsiteY2" fmla="*/ 0 h 168275"/>
                  <a:gd name="connsiteX3" fmla="*/ 120650 w 120650"/>
                  <a:gd name="connsiteY3" fmla="*/ 79375 h 168275"/>
                  <a:gd name="connsiteX4" fmla="*/ 114300 w 120650"/>
                  <a:gd name="connsiteY4" fmla="*/ 149225 h 168275"/>
                  <a:gd name="connsiteX5" fmla="*/ 98425 w 120650"/>
                  <a:gd name="connsiteY5" fmla="*/ 165100 h 168275"/>
                  <a:gd name="connsiteX6" fmla="*/ 38100 w 120650"/>
                  <a:gd name="connsiteY6" fmla="*/ 168275 h 16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50" h="168275">
                    <a:moveTo>
                      <a:pt x="38100" y="168275"/>
                    </a:moveTo>
                    <a:lnTo>
                      <a:pt x="0" y="101600"/>
                    </a:lnTo>
                    <a:lnTo>
                      <a:pt x="41275" y="0"/>
                    </a:lnTo>
                    <a:lnTo>
                      <a:pt x="120650" y="79375"/>
                    </a:lnTo>
                    <a:lnTo>
                      <a:pt x="114300" y="149225"/>
                    </a:lnTo>
                    <a:lnTo>
                      <a:pt x="98425" y="165100"/>
                    </a:lnTo>
                    <a:lnTo>
                      <a:pt x="38100" y="168275"/>
                    </a:lnTo>
                    <a:close/>
                  </a:path>
                </a:pathLst>
              </a:custGeom>
              <a:solidFill>
                <a:srgbClr val="8EB4E3">
                  <a:alpha val="43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Freihandform 77"/>
              <p:cNvSpPr/>
              <p:nvPr/>
            </p:nvSpPr>
            <p:spPr>
              <a:xfrm>
                <a:off x="3883430" y="2594667"/>
                <a:ext cx="76277" cy="109622"/>
              </a:xfrm>
              <a:custGeom>
                <a:avLst/>
                <a:gdLst>
                  <a:gd name="connsiteX0" fmla="*/ 79375 w 371475"/>
                  <a:gd name="connsiteY0" fmla="*/ 469900 h 473075"/>
                  <a:gd name="connsiteX1" fmla="*/ 295275 w 371475"/>
                  <a:gd name="connsiteY1" fmla="*/ 473075 h 473075"/>
                  <a:gd name="connsiteX2" fmla="*/ 371475 w 371475"/>
                  <a:gd name="connsiteY2" fmla="*/ 250825 h 473075"/>
                  <a:gd name="connsiteX3" fmla="*/ 203200 w 371475"/>
                  <a:gd name="connsiteY3" fmla="*/ 0 h 473075"/>
                  <a:gd name="connsiteX4" fmla="*/ 12700 w 371475"/>
                  <a:gd name="connsiteY4" fmla="*/ 168275 h 473075"/>
                  <a:gd name="connsiteX5" fmla="*/ 0 w 371475"/>
                  <a:gd name="connsiteY5" fmla="*/ 358775 h 473075"/>
                  <a:gd name="connsiteX6" fmla="*/ 79375 w 371475"/>
                  <a:gd name="connsiteY6" fmla="*/ 469900 h 473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475" h="473075">
                    <a:moveTo>
                      <a:pt x="79375" y="469900"/>
                    </a:moveTo>
                    <a:lnTo>
                      <a:pt x="295275" y="473075"/>
                    </a:lnTo>
                    <a:lnTo>
                      <a:pt x="371475" y="250825"/>
                    </a:lnTo>
                    <a:lnTo>
                      <a:pt x="203200" y="0"/>
                    </a:lnTo>
                    <a:lnTo>
                      <a:pt x="12700" y="168275"/>
                    </a:lnTo>
                    <a:lnTo>
                      <a:pt x="0" y="358775"/>
                    </a:lnTo>
                    <a:lnTo>
                      <a:pt x="79375" y="46990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98" name="Gruppierung 97"/>
          <p:cNvGrpSpPr/>
          <p:nvPr/>
        </p:nvGrpSpPr>
        <p:grpSpPr>
          <a:xfrm>
            <a:off x="4479065" y="2310235"/>
            <a:ext cx="704851" cy="986166"/>
            <a:chOff x="3554786" y="2631741"/>
            <a:chExt cx="704851" cy="986166"/>
          </a:xfrm>
        </p:grpSpPr>
        <p:sp>
          <p:nvSpPr>
            <p:cNvPr id="99" name="Trapez 10"/>
            <p:cNvSpPr/>
            <p:nvPr/>
          </p:nvSpPr>
          <p:spPr>
            <a:xfrm>
              <a:off x="3554786" y="2631741"/>
              <a:ext cx="704851" cy="986166"/>
            </a:xfrm>
            <a:custGeom>
              <a:avLst/>
              <a:gdLst/>
              <a:ahLst/>
              <a:cxnLst/>
              <a:rect l="l" t="t" r="r" b="b"/>
              <a:pathLst>
                <a:path w="704851" h="986166">
                  <a:moveTo>
                    <a:pt x="272115" y="0"/>
                  </a:moveTo>
                  <a:lnTo>
                    <a:pt x="430318" y="0"/>
                  </a:lnTo>
                  <a:lnTo>
                    <a:pt x="430318" y="225539"/>
                  </a:lnTo>
                  <a:lnTo>
                    <a:pt x="427423" y="225539"/>
                  </a:lnTo>
                  <a:lnTo>
                    <a:pt x="522603" y="493055"/>
                  </a:lnTo>
                  <a:lnTo>
                    <a:pt x="390769" y="493055"/>
                  </a:lnTo>
                  <a:lnTo>
                    <a:pt x="390769" y="635179"/>
                  </a:lnTo>
                  <a:lnTo>
                    <a:pt x="391469" y="635179"/>
                  </a:lnTo>
                  <a:lnTo>
                    <a:pt x="391469" y="729068"/>
                  </a:lnTo>
                  <a:lnTo>
                    <a:pt x="679428" y="744443"/>
                  </a:lnTo>
                  <a:lnTo>
                    <a:pt x="679428" y="775383"/>
                  </a:lnTo>
                  <a:lnTo>
                    <a:pt x="391469" y="790757"/>
                  </a:lnTo>
                  <a:lnTo>
                    <a:pt x="391469" y="847616"/>
                  </a:lnTo>
                  <a:lnTo>
                    <a:pt x="692789" y="950166"/>
                  </a:lnTo>
                  <a:lnTo>
                    <a:pt x="695851" y="950166"/>
                  </a:lnTo>
                  <a:lnTo>
                    <a:pt x="704851" y="986166"/>
                  </a:lnTo>
                  <a:lnTo>
                    <a:pt x="0" y="986166"/>
                  </a:lnTo>
                  <a:lnTo>
                    <a:pt x="9000" y="950166"/>
                  </a:lnTo>
                  <a:lnTo>
                    <a:pt x="8789" y="950166"/>
                  </a:lnTo>
                  <a:lnTo>
                    <a:pt x="312367" y="846847"/>
                  </a:lnTo>
                  <a:lnTo>
                    <a:pt x="312367" y="717664"/>
                  </a:lnTo>
                  <a:lnTo>
                    <a:pt x="311667" y="717664"/>
                  </a:lnTo>
                  <a:lnTo>
                    <a:pt x="311667" y="493055"/>
                  </a:lnTo>
                  <a:lnTo>
                    <a:pt x="175432" y="493055"/>
                  </a:lnTo>
                  <a:lnTo>
                    <a:pt x="272115" y="22131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59"/>
            <p:cNvSpPr/>
            <p:nvPr/>
          </p:nvSpPr>
          <p:spPr>
            <a:xfrm>
              <a:off x="3707361" y="3363832"/>
              <a:ext cx="360747" cy="55643"/>
            </a:xfrm>
            <a:custGeom>
              <a:avLst/>
              <a:gdLst/>
              <a:ahLst/>
              <a:cxnLst/>
              <a:rect l="l" t="t" r="r" b="b"/>
              <a:pathLst>
                <a:path w="360747" h="55643">
                  <a:moveTo>
                    <a:pt x="146890" y="0"/>
                  </a:moveTo>
                  <a:lnTo>
                    <a:pt x="360747" y="27822"/>
                  </a:lnTo>
                  <a:lnTo>
                    <a:pt x="159590" y="53990"/>
                  </a:lnTo>
                  <a:lnTo>
                    <a:pt x="159590" y="55643"/>
                  </a:lnTo>
                  <a:lnTo>
                    <a:pt x="0" y="55643"/>
                  </a:lnTo>
                  <a:lnTo>
                    <a:pt x="0" y="2062"/>
                  </a:lnTo>
                  <a:lnTo>
                    <a:pt x="146890" y="2062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63"/>
            <p:cNvSpPr/>
            <p:nvPr/>
          </p:nvSpPr>
          <p:spPr>
            <a:xfrm rot="16200000">
              <a:off x="3823443" y="3318205"/>
              <a:ext cx="168727" cy="159591"/>
            </a:xfrm>
            <a:custGeom>
              <a:avLst/>
              <a:gdLst/>
              <a:ahLst/>
              <a:cxnLst/>
              <a:rect l="l" t="t" r="r" b="b"/>
              <a:pathLst>
                <a:path w="168727" h="159591">
                  <a:moveTo>
                    <a:pt x="168727" y="1"/>
                  </a:moveTo>
                  <a:lnTo>
                    <a:pt x="168727" y="45720"/>
                  </a:lnTo>
                  <a:lnTo>
                    <a:pt x="45720" y="45720"/>
                  </a:lnTo>
                  <a:lnTo>
                    <a:pt x="45720" y="159591"/>
                  </a:lnTo>
                  <a:lnTo>
                    <a:pt x="0" y="159591"/>
                  </a:lnTo>
                  <a:lnTo>
                    <a:pt x="0" y="0"/>
                  </a:lnTo>
                  <a:lnTo>
                    <a:pt x="45720" y="0"/>
                  </a:lnTo>
                  <a:lnTo>
                    <a:pt x="45720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 rot="16200000">
              <a:off x="3624481" y="3369126"/>
              <a:ext cx="143996" cy="45719"/>
            </a:xfrm>
            <a:prstGeom prst="rect">
              <a:avLst/>
            </a:prstGeom>
            <a:pattFill prst="ltHorz">
              <a:fgClr>
                <a:schemeClr val="tx1">
                  <a:lumMod val="95000"/>
                  <a:lumOff val="5000"/>
                </a:schemeClr>
              </a:fgClr>
              <a:bgClr>
                <a:schemeClr val="bg1">
                  <a:lumMod val="50000"/>
                </a:schemeClr>
              </a:bgClr>
            </a:patt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3847061" y="3113172"/>
              <a:ext cx="21600" cy="133047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3942738" y="3113172"/>
              <a:ext cx="21600" cy="133047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04"/>
            <p:cNvSpPr/>
            <p:nvPr/>
          </p:nvSpPr>
          <p:spPr>
            <a:xfrm>
              <a:off x="3719339" y="3164206"/>
              <a:ext cx="378284" cy="45719"/>
            </a:xfrm>
            <a:prstGeom prst="rect">
              <a:avLst/>
            </a:prstGeom>
            <a:pattFill prst="ltVert">
              <a:fgClr>
                <a:schemeClr val="tx1">
                  <a:lumMod val="95000"/>
                  <a:lumOff val="5000"/>
                </a:schemeClr>
              </a:fgClr>
              <a:bgClr>
                <a:schemeClr val="bg1">
                  <a:lumMod val="50000"/>
                </a:schemeClr>
              </a:bgClr>
            </a:patt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05"/>
            <p:cNvSpPr/>
            <p:nvPr/>
          </p:nvSpPr>
          <p:spPr>
            <a:xfrm flipH="1">
              <a:off x="3800927" y="3090946"/>
              <a:ext cx="36000" cy="36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 flipH="1">
              <a:off x="3972777" y="3090946"/>
              <a:ext cx="36000" cy="36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3860800" y="3035300"/>
              <a:ext cx="31750" cy="76200"/>
            </a:xfrm>
            <a:custGeom>
              <a:avLst/>
              <a:gdLst>
                <a:gd name="connsiteX0" fmla="*/ 0 w 31750"/>
                <a:gd name="connsiteY0" fmla="*/ 76200 h 76200"/>
                <a:gd name="connsiteX1" fmla="*/ 0 w 31750"/>
                <a:gd name="connsiteY1" fmla="*/ 31750 h 76200"/>
                <a:gd name="connsiteX2" fmla="*/ 31750 w 31750"/>
                <a:gd name="connsiteY2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" h="76200">
                  <a:moveTo>
                    <a:pt x="0" y="76200"/>
                  </a:moveTo>
                  <a:lnTo>
                    <a:pt x="0" y="31750"/>
                  </a:lnTo>
                  <a:lnTo>
                    <a:pt x="31750" y="0"/>
                  </a:lnTo>
                </a:path>
              </a:pathLst>
            </a:custGeom>
            <a:ln w="952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 flipH="1">
              <a:off x="3919888" y="3033797"/>
              <a:ext cx="31750" cy="76200"/>
            </a:xfrm>
            <a:custGeom>
              <a:avLst/>
              <a:gdLst>
                <a:gd name="connsiteX0" fmla="*/ 0 w 31750"/>
                <a:gd name="connsiteY0" fmla="*/ 76200 h 76200"/>
                <a:gd name="connsiteX1" fmla="*/ 0 w 31750"/>
                <a:gd name="connsiteY1" fmla="*/ 31750 h 76200"/>
                <a:gd name="connsiteX2" fmla="*/ 31750 w 31750"/>
                <a:gd name="connsiteY2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" h="76200">
                  <a:moveTo>
                    <a:pt x="0" y="76200"/>
                  </a:moveTo>
                  <a:lnTo>
                    <a:pt x="0" y="31750"/>
                  </a:lnTo>
                  <a:lnTo>
                    <a:pt x="31750" y="0"/>
                  </a:lnTo>
                </a:path>
              </a:pathLst>
            </a:custGeom>
            <a:ln w="952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662801" y="2599822"/>
            <a:ext cx="2051078" cy="704851"/>
            <a:chOff x="5662801" y="2599822"/>
            <a:chExt cx="2051078" cy="704851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5662801" y="2599822"/>
              <a:ext cx="2051078" cy="704851"/>
              <a:chOff x="5662801" y="2599822"/>
              <a:chExt cx="2051078" cy="704851"/>
            </a:xfrm>
          </p:grpSpPr>
          <p:grpSp>
            <p:nvGrpSpPr>
              <p:cNvPr id="81" name="Gruppierung 80"/>
              <p:cNvGrpSpPr/>
              <p:nvPr/>
            </p:nvGrpSpPr>
            <p:grpSpPr>
              <a:xfrm rot="5400000">
                <a:off x="5803458" y="2459165"/>
                <a:ext cx="704851" cy="986166"/>
                <a:chOff x="3554786" y="2631741"/>
                <a:chExt cx="704851" cy="986166"/>
              </a:xfrm>
            </p:grpSpPr>
            <p:sp>
              <p:nvSpPr>
                <p:cNvPr id="82" name="Trapez 10"/>
                <p:cNvSpPr/>
                <p:nvPr/>
              </p:nvSpPr>
              <p:spPr>
                <a:xfrm>
                  <a:off x="3554786" y="2631741"/>
                  <a:ext cx="704851" cy="986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986166">
                      <a:moveTo>
                        <a:pt x="272115" y="0"/>
                      </a:moveTo>
                      <a:lnTo>
                        <a:pt x="430318" y="0"/>
                      </a:lnTo>
                      <a:lnTo>
                        <a:pt x="430318" y="225539"/>
                      </a:lnTo>
                      <a:lnTo>
                        <a:pt x="427423" y="225539"/>
                      </a:lnTo>
                      <a:lnTo>
                        <a:pt x="522603" y="493055"/>
                      </a:lnTo>
                      <a:lnTo>
                        <a:pt x="390769" y="493055"/>
                      </a:lnTo>
                      <a:lnTo>
                        <a:pt x="390769" y="635179"/>
                      </a:lnTo>
                      <a:lnTo>
                        <a:pt x="391469" y="635179"/>
                      </a:lnTo>
                      <a:lnTo>
                        <a:pt x="391469" y="729068"/>
                      </a:lnTo>
                      <a:lnTo>
                        <a:pt x="679428" y="744443"/>
                      </a:lnTo>
                      <a:lnTo>
                        <a:pt x="679428" y="775383"/>
                      </a:lnTo>
                      <a:lnTo>
                        <a:pt x="391469" y="790757"/>
                      </a:lnTo>
                      <a:lnTo>
                        <a:pt x="391469" y="847616"/>
                      </a:lnTo>
                      <a:lnTo>
                        <a:pt x="692789" y="950166"/>
                      </a:lnTo>
                      <a:lnTo>
                        <a:pt x="695851" y="950166"/>
                      </a:lnTo>
                      <a:lnTo>
                        <a:pt x="704851" y="986166"/>
                      </a:lnTo>
                      <a:lnTo>
                        <a:pt x="0" y="986166"/>
                      </a:lnTo>
                      <a:lnTo>
                        <a:pt x="9000" y="950166"/>
                      </a:lnTo>
                      <a:lnTo>
                        <a:pt x="8789" y="950166"/>
                      </a:lnTo>
                      <a:lnTo>
                        <a:pt x="312367" y="846847"/>
                      </a:lnTo>
                      <a:lnTo>
                        <a:pt x="312367" y="717664"/>
                      </a:lnTo>
                      <a:lnTo>
                        <a:pt x="311667" y="717664"/>
                      </a:lnTo>
                      <a:lnTo>
                        <a:pt x="311667" y="493055"/>
                      </a:lnTo>
                      <a:lnTo>
                        <a:pt x="175432" y="493055"/>
                      </a:lnTo>
                      <a:lnTo>
                        <a:pt x="272115" y="221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3" name="Rechteck 59"/>
                <p:cNvSpPr/>
                <p:nvPr/>
              </p:nvSpPr>
              <p:spPr>
                <a:xfrm>
                  <a:off x="3707361" y="3363832"/>
                  <a:ext cx="360747" cy="5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47" h="55643">
                      <a:moveTo>
                        <a:pt x="146890" y="0"/>
                      </a:moveTo>
                      <a:lnTo>
                        <a:pt x="360747" y="27822"/>
                      </a:lnTo>
                      <a:lnTo>
                        <a:pt x="159590" y="53990"/>
                      </a:lnTo>
                      <a:lnTo>
                        <a:pt x="159590" y="55643"/>
                      </a:lnTo>
                      <a:lnTo>
                        <a:pt x="0" y="55643"/>
                      </a:lnTo>
                      <a:lnTo>
                        <a:pt x="0" y="2062"/>
                      </a:lnTo>
                      <a:lnTo>
                        <a:pt x="146890" y="20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4" name="Rechteck 63"/>
                <p:cNvSpPr/>
                <p:nvPr/>
              </p:nvSpPr>
              <p:spPr>
                <a:xfrm rot="16200000">
                  <a:off x="3823443" y="3318205"/>
                  <a:ext cx="168727" cy="159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27" h="159591">
                      <a:moveTo>
                        <a:pt x="168727" y="1"/>
                      </a:moveTo>
                      <a:lnTo>
                        <a:pt x="168727" y="45720"/>
                      </a:lnTo>
                      <a:lnTo>
                        <a:pt x="45720" y="45720"/>
                      </a:lnTo>
                      <a:lnTo>
                        <a:pt x="45720" y="159591"/>
                      </a:lnTo>
                      <a:lnTo>
                        <a:pt x="0" y="159591"/>
                      </a:lnTo>
                      <a:lnTo>
                        <a:pt x="0" y="0"/>
                      </a:lnTo>
                      <a:lnTo>
                        <a:pt x="45720" y="0"/>
                      </a:lnTo>
                      <a:lnTo>
                        <a:pt x="45720" y="1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5" name="Rechteck 84"/>
                <p:cNvSpPr/>
                <p:nvPr/>
              </p:nvSpPr>
              <p:spPr>
                <a:xfrm rot="16200000">
                  <a:off x="3624481" y="3369126"/>
                  <a:ext cx="143996" cy="45719"/>
                </a:xfrm>
                <a:prstGeom prst="rect">
                  <a:avLst/>
                </a:prstGeom>
                <a:pattFill prst="ltHorz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6" name="Rechteck 85"/>
                <p:cNvSpPr/>
                <p:nvPr/>
              </p:nvSpPr>
              <p:spPr>
                <a:xfrm>
                  <a:off x="3847061" y="3113172"/>
                  <a:ext cx="21600" cy="133047"/>
                </a:xfrm>
                <a:prstGeom prst="rect">
                  <a:avLst/>
                </a:prstGeom>
                <a:solidFill>
                  <a:srgbClr val="404040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7" name="Rechteck 86"/>
                <p:cNvSpPr/>
                <p:nvPr/>
              </p:nvSpPr>
              <p:spPr>
                <a:xfrm>
                  <a:off x="3942738" y="3113172"/>
                  <a:ext cx="21600" cy="133047"/>
                </a:xfrm>
                <a:prstGeom prst="rect">
                  <a:avLst/>
                </a:prstGeom>
                <a:solidFill>
                  <a:srgbClr val="404040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8" name="Rechteck 87"/>
                <p:cNvSpPr/>
                <p:nvPr/>
              </p:nvSpPr>
              <p:spPr>
                <a:xfrm>
                  <a:off x="3719339" y="3164206"/>
                  <a:ext cx="378284" cy="45719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9" name="Rechteck 88"/>
                <p:cNvSpPr/>
                <p:nvPr/>
              </p:nvSpPr>
              <p:spPr>
                <a:xfrm flipH="1">
                  <a:off x="3800927" y="3090946"/>
                  <a:ext cx="3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Rechteck 89"/>
                <p:cNvSpPr/>
                <p:nvPr/>
              </p:nvSpPr>
              <p:spPr>
                <a:xfrm flipH="1">
                  <a:off x="3972777" y="3090946"/>
                  <a:ext cx="3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Freihandform 90"/>
                <p:cNvSpPr/>
                <p:nvPr/>
              </p:nvSpPr>
              <p:spPr>
                <a:xfrm>
                  <a:off x="3860800" y="3035300"/>
                  <a:ext cx="31750" cy="76200"/>
                </a:xfrm>
                <a:custGeom>
                  <a:avLst/>
                  <a:gdLst>
                    <a:gd name="connsiteX0" fmla="*/ 0 w 31750"/>
                    <a:gd name="connsiteY0" fmla="*/ 76200 h 76200"/>
                    <a:gd name="connsiteX1" fmla="*/ 0 w 31750"/>
                    <a:gd name="connsiteY1" fmla="*/ 31750 h 76200"/>
                    <a:gd name="connsiteX2" fmla="*/ 31750 w 31750"/>
                    <a:gd name="connsiteY2" fmla="*/ 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750" h="76200">
                      <a:moveTo>
                        <a:pt x="0" y="76200"/>
                      </a:moveTo>
                      <a:lnTo>
                        <a:pt x="0" y="31750"/>
                      </a:lnTo>
                      <a:lnTo>
                        <a:pt x="31750" y="0"/>
                      </a:lnTo>
                    </a:path>
                  </a:pathLst>
                </a:custGeom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Freihandform 91"/>
                <p:cNvSpPr/>
                <p:nvPr/>
              </p:nvSpPr>
              <p:spPr>
                <a:xfrm flipH="1">
                  <a:off x="3919888" y="3033797"/>
                  <a:ext cx="31750" cy="76200"/>
                </a:xfrm>
                <a:custGeom>
                  <a:avLst/>
                  <a:gdLst>
                    <a:gd name="connsiteX0" fmla="*/ 0 w 31750"/>
                    <a:gd name="connsiteY0" fmla="*/ 76200 h 76200"/>
                    <a:gd name="connsiteX1" fmla="*/ 0 w 31750"/>
                    <a:gd name="connsiteY1" fmla="*/ 31750 h 76200"/>
                    <a:gd name="connsiteX2" fmla="*/ 31750 w 31750"/>
                    <a:gd name="connsiteY2" fmla="*/ 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750" h="76200">
                      <a:moveTo>
                        <a:pt x="0" y="76200"/>
                      </a:moveTo>
                      <a:lnTo>
                        <a:pt x="0" y="31750"/>
                      </a:lnTo>
                      <a:lnTo>
                        <a:pt x="31750" y="0"/>
                      </a:lnTo>
                    </a:path>
                  </a:pathLst>
                </a:custGeom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5" name="Gruppierung 94"/>
              <p:cNvGrpSpPr/>
              <p:nvPr/>
            </p:nvGrpSpPr>
            <p:grpSpPr>
              <a:xfrm rot="5400000">
                <a:off x="7079694" y="2397445"/>
                <a:ext cx="190500" cy="1077870"/>
                <a:chOff x="1816100" y="1981200"/>
                <a:chExt cx="190500" cy="784225"/>
              </a:xfrm>
            </p:grpSpPr>
            <p:sp>
              <p:nvSpPr>
                <p:cNvPr id="96" name="Freihandform 95"/>
                <p:cNvSpPr/>
                <p:nvPr/>
              </p:nvSpPr>
              <p:spPr>
                <a:xfrm>
                  <a:off x="1816100" y="1981200"/>
                  <a:ext cx="190500" cy="784225"/>
                </a:xfrm>
                <a:custGeom>
                  <a:avLst/>
                  <a:gdLst>
                    <a:gd name="connsiteX0" fmla="*/ 31750 w 190500"/>
                    <a:gd name="connsiteY0" fmla="*/ 781050 h 784225"/>
                    <a:gd name="connsiteX1" fmla="*/ 0 w 190500"/>
                    <a:gd name="connsiteY1" fmla="*/ 688975 h 784225"/>
                    <a:gd name="connsiteX2" fmla="*/ 9525 w 190500"/>
                    <a:gd name="connsiteY2" fmla="*/ 625475 h 784225"/>
                    <a:gd name="connsiteX3" fmla="*/ 3175 w 190500"/>
                    <a:gd name="connsiteY3" fmla="*/ 339725 h 784225"/>
                    <a:gd name="connsiteX4" fmla="*/ 117475 w 190500"/>
                    <a:gd name="connsiteY4" fmla="*/ 0 h 784225"/>
                    <a:gd name="connsiteX5" fmla="*/ 187325 w 190500"/>
                    <a:gd name="connsiteY5" fmla="*/ 346075 h 784225"/>
                    <a:gd name="connsiteX6" fmla="*/ 187325 w 190500"/>
                    <a:gd name="connsiteY6" fmla="*/ 666750 h 784225"/>
                    <a:gd name="connsiteX7" fmla="*/ 190500 w 190500"/>
                    <a:gd name="connsiteY7" fmla="*/ 720725 h 784225"/>
                    <a:gd name="connsiteX8" fmla="*/ 184150 w 190500"/>
                    <a:gd name="connsiteY8" fmla="*/ 784225 h 784225"/>
                    <a:gd name="connsiteX9" fmla="*/ 31750 w 190500"/>
                    <a:gd name="connsiteY9" fmla="*/ 781050 h 78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0500" h="784225">
                      <a:moveTo>
                        <a:pt x="31750" y="781050"/>
                      </a:moveTo>
                      <a:lnTo>
                        <a:pt x="0" y="688975"/>
                      </a:lnTo>
                      <a:lnTo>
                        <a:pt x="9525" y="625475"/>
                      </a:lnTo>
                      <a:lnTo>
                        <a:pt x="3175" y="339725"/>
                      </a:lnTo>
                      <a:lnTo>
                        <a:pt x="117475" y="0"/>
                      </a:lnTo>
                      <a:lnTo>
                        <a:pt x="187325" y="346075"/>
                      </a:lnTo>
                      <a:lnTo>
                        <a:pt x="187325" y="666750"/>
                      </a:lnTo>
                      <a:lnTo>
                        <a:pt x="190500" y="720725"/>
                      </a:lnTo>
                      <a:lnTo>
                        <a:pt x="184150" y="784225"/>
                      </a:lnTo>
                      <a:lnTo>
                        <a:pt x="31750" y="78105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39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7" name="Freihandform 96"/>
                <p:cNvSpPr/>
                <p:nvPr/>
              </p:nvSpPr>
              <p:spPr>
                <a:xfrm>
                  <a:off x="1838325" y="2254250"/>
                  <a:ext cx="168275" cy="504825"/>
                </a:xfrm>
                <a:custGeom>
                  <a:avLst/>
                  <a:gdLst>
                    <a:gd name="connsiteX0" fmla="*/ 9525 w 168275"/>
                    <a:gd name="connsiteY0" fmla="*/ 504825 h 504825"/>
                    <a:gd name="connsiteX1" fmla="*/ 0 w 168275"/>
                    <a:gd name="connsiteY1" fmla="*/ 454025 h 504825"/>
                    <a:gd name="connsiteX2" fmla="*/ 15875 w 168275"/>
                    <a:gd name="connsiteY2" fmla="*/ 365125 h 504825"/>
                    <a:gd name="connsiteX3" fmla="*/ 41275 w 168275"/>
                    <a:gd name="connsiteY3" fmla="*/ 142875 h 504825"/>
                    <a:gd name="connsiteX4" fmla="*/ 95250 w 168275"/>
                    <a:gd name="connsiteY4" fmla="*/ 0 h 504825"/>
                    <a:gd name="connsiteX5" fmla="*/ 139700 w 168275"/>
                    <a:gd name="connsiteY5" fmla="*/ 241300 h 504825"/>
                    <a:gd name="connsiteX6" fmla="*/ 149225 w 168275"/>
                    <a:gd name="connsiteY6" fmla="*/ 415925 h 504825"/>
                    <a:gd name="connsiteX7" fmla="*/ 168275 w 168275"/>
                    <a:gd name="connsiteY7" fmla="*/ 447675 h 504825"/>
                    <a:gd name="connsiteX8" fmla="*/ 161925 w 168275"/>
                    <a:gd name="connsiteY8" fmla="*/ 504825 h 504825"/>
                    <a:gd name="connsiteX9" fmla="*/ 9525 w 168275"/>
                    <a:gd name="connsiteY9" fmla="*/ 504825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275" h="504825">
                      <a:moveTo>
                        <a:pt x="9525" y="504825"/>
                      </a:moveTo>
                      <a:lnTo>
                        <a:pt x="0" y="454025"/>
                      </a:lnTo>
                      <a:lnTo>
                        <a:pt x="15875" y="365125"/>
                      </a:lnTo>
                      <a:lnTo>
                        <a:pt x="41275" y="142875"/>
                      </a:lnTo>
                      <a:lnTo>
                        <a:pt x="95250" y="0"/>
                      </a:lnTo>
                      <a:lnTo>
                        <a:pt x="139700" y="241300"/>
                      </a:lnTo>
                      <a:lnTo>
                        <a:pt x="149225" y="415925"/>
                      </a:lnTo>
                      <a:lnTo>
                        <a:pt x="168275" y="447675"/>
                      </a:lnTo>
                      <a:lnTo>
                        <a:pt x="161925" y="504825"/>
                      </a:lnTo>
                      <a:lnTo>
                        <a:pt x="9525" y="504825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17" name="Gruppierung 116"/>
            <p:cNvGrpSpPr/>
            <p:nvPr/>
          </p:nvGrpSpPr>
          <p:grpSpPr>
            <a:xfrm>
              <a:off x="6345870" y="2779739"/>
              <a:ext cx="303097" cy="344502"/>
              <a:chOff x="6666028" y="3946828"/>
              <a:chExt cx="303097" cy="344502"/>
            </a:xfrm>
            <a:solidFill>
              <a:srgbClr val="999999"/>
            </a:solidFill>
          </p:grpSpPr>
          <p:sp>
            <p:nvSpPr>
              <p:cNvPr id="112" name="Rechteck 111"/>
              <p:cNvSpPr/>
              <p:nvPr/>
            </p:nvSpPr>
            <p:spPr>
              <a:xfrm>
                <a:off x="6676978" y="3946828"/>
                <a:ext cx="292146" cy="202264"/>
              </a:xfrm>
              <a:custGeom>
                <a:avLst/>
                <a:gdLst/>
                <a:ahLst/>
                <a:cxnLst/>
                <a:rect l="l" t="t" r="r" b="b"/>
                <a:pathLst>
                  <a:path w="292146" h="202264">
                    <a:moveTo>
                      <a:pt x="45337" y="0"/>
                    </a:moveTo>
                    <a:cubicBezTo>
                      <a:pt x="70376" y="0"/>
                      <a:pt x="90674" y="20298"/>
                      <a:pt x="90674" y="45337"/>
                    </a:cubicBezTo>
                    <a:lnTo>
                      <a:pt x="90674" y="46566"/>
                    </a:lnTo>
                    <a:lnTo>
                      <a:pt x="201472" y="46566"/>
                    </a:lnTo>
                    <a:lnTo>
                      <a:pt x="201472" y="45337"/>
                    </a:lnTo>
                    <a:cubicBezTo>
                      <a:pt x="201472" y="20298"/>
                      <a:pt x="221770" y="0"/>
                      <a:pt x="246809" y="0"/>
                    </a:cubicBezTo>
                    <a:cubicBezTo>
                      <a:pt x="271848" y="0"/>
                      <a:pt x="292146" y="20298"/>
                      <a:pt x="292146" y="45337"/>
                    </a:cubicBezTo>
                    <a:lnTo>
                      <a:pt x="292146" y="156927"/>
                    </a:lnTo>
                    <a:cubicBezTo>
                      <a:pt x="292146" y="181966"/>
                      <a:pt x="271848" y="202264"/>
                      <a:pt x="246809" y="202264"/>
                    </a:cubicBezTo>
                    <a:cubicBezTo>
                      <a:pt x="221770" y="202264"/>
                      <a:pt x="201472" y="181966"/>
                      <a:pt x="201472" y="156927"/>
                    </a:cubicBezTo>
                    <a:lnTo>
                      <a:pt x="201472" y="92285"/>
                    </a:lnTo>
                    <a:lnTo>
                      <a:pt x="90674" y="92285"/>
                    </a:lnTo>
                    <a:lnTo>
                      <a:pt x="90674" y="156927"/>
                    </a:lnTo>
                    <a:cubicBezTo>
                      <a:pt x="90674" y="181966"/>
                      <a:pt x="70376" y="202264"/>
                      <a:pt x="45337" y="202264"/>
                    </a:cubicBezTo>
                    <a:cubicBezTo>
                      <a:pt x="20298" y="202264"/>
                      <a:pt x="0" y="181966"/>
                      <a:pt x="0" y="156927"/>
                    </a:cubicBezTo>
                    <a:lnTo>
                      <a:pt x="0" y="45337"/>
                    </a:lnTo>
                    <a:cubicBezTo>
                      <a:pt x="0" y="20298"/>
                      <a:pt x="20298" y="0"/>
                      <a:pt x="45337" y="0"/>
                    </a:cubicBezTo>
                    <a:close/>
                  </a:path>
                </a:pathLst>
              </a:cu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5" name="Ecken des Rechtecks auf der gleichen Seite abrunden 114"/>
              <p:cNvSpPr/>
              <p:nvPr/>
            </p:nvSpPr>
            <p:spPr>
              <a:xfrm rot="10800000">
                <a:off x="6666028" y="4100827"/>
                <a:ext cx="303097" cy="190503"/>
              </a:xfrm>
              <a:custGeom>
                <a:avLst/>
                <a:gdLst/>
                <a:ahLst/>
                <a:cxnLst/>
                <a:rect l="l" t="t" r="r" b="b"/>
                <a:pathLst>
                  <a:path w="303097" h="190503">
                    <a:moveTo>
                      <a:pt x="148607" y="190503"/>
                    </a:moveTo>
                    <a:cubicBezTo>
                      <a:pt x="122760" y="190503"/>
                      <a:pt x="101807" y="169550"/>
                      <a:pt x="101807" y="143703"/>
                    </a:cubicBezTo>
                    <a:lnTo>
                      <a:pt x="101807" y="94827"/>
                    </a:lnTo>
                    <a:lnTo>
                      <a:pt x="0" y="94827"/>
                    </a:lnTo>
                    <a:lnTo>
                      <a:pt x="0" y="47414"/>
                    </a:lnTo>
                    <a:cubicBezTo>
                      <a:pt x="0" y="21228"/>
                      <a:pt x="21228" y="0"/>
                      <a:pt x="47414" y="0"/>
                    </a:cubicBezTo>
                    <a:lnTo>
                      <a:pt x="255683" y="0"/>
                    </a:lnTo>
                    <a:cubicBezTo>
                      <a:pt x="281869" y="0"/>
                      <a:pt x="303097" y="21228"/>
                      <a:pt x="303097" y="47414"/>
                    </a:cubicBezTo>
                    <a:cubicBezTo>
                      <a:pt x="303097" y="63218"/>
                      <a:pt x="303096" y="79023"/>
                      <a:pt x="303096" y="94827"/>
                    </a:cubicBezTo>
                    <a:lnTo>
                      <a:pt x="195407" y="94827"/>
                    </a:lnTo>
                    <a:lnTo>
                      <a:pt x="195407" y="143703"/>
                    </a:lnTo>
                    <a:cubicBezTo>
                      <a:pt x="195407" y="169550"/>
                      <a:pt x="174454" y="190503"/>
                      <a:pt x="148607" y="190503"/>
                    </a:cubicBezTo>
                    <a:close/>
                  </a:path>
                </a:pathLst>
              </a:cu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34" name="Gruppierung 133"/>
          <p:cNvGrpSpPr/>
          <p:nvPr/>
        </p:nvGrpSpPr>
        <p:grpSpPr>
          <a:xfrm>
            <a:off x="7875893" y="2653629"/>
            <a:ext cx="828990" cy="708700"/>
            <a:chOff x="2465044" y="4007456"/>
            <a:chExt cx="1096937" cy="1090510"/>
          </a:xfrm>
        </p:grpSpPr>
        <p:sp>
          <p:nvSpPr>
            <p:cNvPr id="133" name="Oval 132"/>
            <p:cNvSpPr/>
            <p:nvPr/>
          </p:nvSpPr>
          <p:spPr>
            <a:xfrm>
              <a:off x="2465044" y="4700987"/>
              <a:ext cx="1075143" cy="396979"/>
            </a:xfrm>
            <a:prstGeom prst="ellipse">
              <a:avLst/>
            </a:prstGeom>
            <a:noFill/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Freihandform 129"/>
            <p:cNvSpPr/>
            <p:nvPr/>
          </p:nvSpPr>
          <p:spPr>
            <a:xfrm>
              <a:off x="2465044" y="4007456"/>
              <a:ext cx="1096937" cy="1090510"/>
            </a:xfrm>
            <a:custGeom>
              <a:avLst/>
              <a:gdLst/>
              <a:ahLst/>
              <a:cxnLst/>
              <a:rect l="l" t="t" r="r" b="b"/>
              <a:pathLst>
                <a:path w="1096937" h="1090510">
                  <a:moveTo>
                    <a:pt x="461912" y="0"/>
                  </a:moveTo>
                  <a:lnTo>
                    <a:pt x="914459" y="350336"/>
                  </a:lnTo>
                  <a:lnTo>
                    <a:pt x="972852" y="583893"/>
                  </a:lnTo>
                  <a:lnTo>
                    <a:pt x="1096937" y="715269"/>
                  </a:lnTo>
                  <a:lnTo>
                    <a:pt x="1065862" y="895496"/>
                  </a:lnTo>
                  <a:lnTo>
                    <a:pt x="1066654" y="898327"/>
                  </a:lnTo>
                  <a:lnTo>
                    <a:pt x="1063317" y="910255"/>
                  </a:lnTo>
                  <a:lnTo>
                    <a:pt x="1060442" y="926930"/>
                  </a:lnTo>
                  <a:lnTo>
                    <a:pt x="1058673" y="926857"/>
                  </a:lnTo>
                  <a:lnTo>
                    <a:pt x="1055819" y="937059"/>
                  </a:lnTo>
                  <a:cubicBezTo>
                    <a:pt x="1006088" y="1024634"/>
                    <a:pt x="791057" y="1090510"/>
                    <a:pt x="533327" y="1090510"/>
                  </a:cubicBezTo>
                  <a:cubicBezTo>
                    <a:pt x="238779" y="1090510"/>
                    <a:pt x="0" y="1004467"/>
                    <a:pt x="0" y="898327"/>
                  </a:cubicBezTo>
                  <a:lnTo>
                    <a:pt x="4224" y="883228"/>
                  </a:lnTo>
                  <a:lnTo>
                    <a:pt x="2066" y="883138"/>
                  </a:lnTo>
                  <a:lnTo>
                    <a:pt x="31263" y="576594"/>
                  </a:lnTo>
                  <a:lnTo>
                    <a:pt x="235638" y="364933"/>
                  </a:lnTo>
                  <a:lnTo>
                    <a:pt x="491108" y="175168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Freihandform 130"/>
            <p:cNvSpPr/>
            <p:nvPr/>
          </p:nvSpPr>
          <p:spPr>
            <a:xfrm>
              <a:off x="2549945" y="4247819"/>
              <a:ext cx="963487" cy="819271"/>
            </a:xfrm>
            <a:custGeom>
              <a:avLst/>
              <a:gdLst/>
              <a:ahLst/>
              <a:cxnLst/>
              <a:rect l="l" t="t" r="r" b="b"/>
              <a:pathLst>
                <a:path w="963487" h="921677">
                  <a:moveTo>
                    <a:pt x="503641" y="0"/>
                  </a:moveTo>
                  <a:lnTo>
                    <a:pt x="802906" y="321141"/>
                  </a:lnTo>
                  <a:lnTo>
                    <a:pt x="854000" y="583893"/>
                  </a:lnTo>
                  <a:lnTo>
                    <a:pt x="963487" y="569296"/>
                  </a:lnTo>
                  <a:lnTo>
                    <a:pt x="877100" y="781926"/>
                  </a:lnTo>
                  <a:lnTo>
                    <a:pt x="873212" y="795826"/>
                  </a:lnTo>
                  <a:lnTo>
                    <a:pt x="869883" y="799690"/>
                  </a:lnTo>
                  <a:lnTo>
                    <a:pt x="868598" y="802853"/>
                  </a:lnTo>
                  <a:lnTo>
                    <a:pt x="867228" y="802772"/>
                  </a:lnTo>
                  <a:lnTo>
                    <a:pt x="847725" y="825413"/>
                  </a:lnTo>
                  <a:cubicBezTo>
                    <a:pt x="781324" y="881983"/>
                    <a:pt x="625875" y="921677"/>
                    <a:pt x="444698" y="921677"/>
                  </a:cubicBezTo>
                  <a:cubicBezTo>
                    <a:pt x="203129" y="921677"/>
                    <a:pt x="7298" y="851110"/>
                    <a:pt x="7298" y="764061"/>
                  </a:cubicBezTo>
                  <a:lnTo>
                    <a:pt x="10683" y="751963"/>
                  </a:lnTo>
                  <a:lnTo>
                    <a:pt x="7299" y="751762"/>
                  </a:lnTo>
                  <a:lnTo>
                    <a:pt x="0" y="503608"/>
                  </a:lnTo>
                  <a:lnTo>
                    <a:pt x="87590" y="496309"/>
                  </a:lnTo>
                  <a:lnTo>
                    <a:pt x="306564" y="153272"/>
                  </a:lnTo>
                  <a:lnTo>
                    <a:pt x="335761" y="27734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82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5" name="Freihandform 154"/>
          <p:cNvSpPr/>
          <p:nvPr/>
        </p:nvSpPr>
        <p:spPr>
          <a:xfrm>
            <a:off x="1252115" y="4756676"/>
            <a:ext cx="822325" cy="460378"/>
          </a:xfrm>
          <a:custGeom>
            <a:avLst/>
            <a:gdLst>
              <a:gd name="connsiteX0" fmla="*/ 327025 w 822325"/>
              <a:gd name="connsiteY0" fmla="*/ 457200 h 463550"/>
              <a:gd name="connsiteX1" fmla="*/ 279400 w 822325"/>
              <a:gd name="connsiteY1" fmla="*/ 295275 h 463550"/>
              <a:gd name="connsiteX2" fmla="*/ 307975 w 822325"/>
              <a:gd name="connsiteY2" fmla="*/ 247650 h 463550"/>
              <a:gd name="connsiteX3" fmla="*/ 0 w 822325"/>
              <a:gd name="connsiteY3" fmla="*/ 0 h 463550"/>
              <a:gd name="connsiteX4" fmla="*/ 822325 w 822325"/>
              <a:gd name="connsiteY4" fmla="*/ 0 h 463550"/>
              <a:gd name="connsiteX5" fmla="*/ 520700 w 822325"/>
              <a:gd name="connsiteY5" fmla="*/ 288925 h 463550"/>
              <a:gd name="connsiteX6" fmla="*/ 520700 w 822325"/>
              <a:gd name="connsiteY6" fmla="*/ 317500 h 463550"/>
              <a:gd name="connsiteX7" fmla="*/ 485775 w 822325"/>
              <a:gd name="connsiteY7" fmla="*/ 463550 h 463550"/>
              <a:gd name="connsiteX8" fmla="*/ 327025 w 822325"/>
              <a:gd name="connsiteY8" fmla="*/ 45720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325" h="463550">
                <a:moveTo>
                  <a:pt x="327025" y="457200"/>
                </a:moveTo>
                <a:lnTo>
                  <a:pt x="279400" y="295275"/>
                </a:lnTo>
                <a:lnTo>
                  <a:pt x="307975" y="247650"/>
                </a:lnTo>
                <a:lnTo>
                  <a:pt x="0" y="0"/>
                </a:lnTo>
                <a:lnTo>
                  <a:pt x="822325" y="0"/>
                </a:lnTo>
                <a:lnTo>
                  <a:pt x="520700" y="288925"/>
                </a:lnTo>
                <a:lnTo>
                  <a:pt x="520700" y="317500"/>
                </a:lnTo>
                <a:lnTo>
                  <a:pt x="485775" y="463550"/>
                </a:lnTo>
                <a:lnTo>
                  <a:pt x="327025" y="4572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en 35"/>
          <p:cNvGrpSpPr/>
          <p:nvPr/>
        </p:nvGrpSpPr>
        <p:grpSpPr>
          <a:xfrm>
            <a:off x="920509" y="3437822"/>
            <a:ext cx="1478861" cy="2630798"/>
            <a:chOff x="920509" y="3437822"/>
            <a:chExt cx="1478861" cy="2630798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920509" y="4661609"/>
              <a:ext cx="1478861" cy="1407011"/>
              <a:chOff x="920509" y="4661609"/>
              <a:chExt cx="1478861" cy="1407011"/>
            </a:xfrm>
          </p:grpSpPr>
          <p:sp>
            <p:nvSpPr>
              <p:cNvPr id="146" name="Rechteck 145"/>
              <p:cNvSpPr/>
              <p:nvPr/>
            </p:nvSpPr>
            <p:spPr>
              <a:xfrm>
                <a:off x="1014027" y="4661609"/>
                <a:ext cx="1306591" cy="36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4" name="Gruppieren 33"/>
              <p:cNvGrpSpPr/>
              <p:nvPr/>
            </p:nvGrpSpPr>
            <p:grpSpPr>
              <a:xfrm>
                <a:off x="920509" y="4694693"/>
                <a:ext cx="1478861" cy="1373927"/>
                <a:chOff x="920509" y="4694693"/>
                <a:chExt cx="1478861" cy="1373927"/>
              </a:xfrm>
            </p:grpSpPr>
            <p:sp>
              <p:nvSpPr>
                <p:cNvPr id="139" name="Rechteck 138"/>
                <p:cNvSpPr/>
                <p:nvPr/>
              </p:nvSpPr>
              <p:spPr>
                <a:xfrm>
                  <a:off x="920509" y="4748838"/>
                  <a:ext cx="309010" cy="1319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010" h="1319782">
                      <a:moveTo>
                        <a:pt x="229908" y="0"/>
                      </a:moveTo>
                      <a:lnTo>
                        <a:pt x="309010" y="0"/>
                      </a:lnTo>
                      <a:lnTo>
                        <a:pt x="309010" y="681250"/>
                      </a:lnTo>
                      <a:lnTo>
                        <a:pt x="306738" y="681250"/>
                      </a:lnTo>
                      <a:lnTo>
                        <a:pt x="74331" y="1319782"/>
                      </a:lnTo>
                      <a:lnTo>
                        <a:pt x="0" y="1292728"/>
                      </a:lnTo>
                      <a:lnTo>
                        <a:pt x="229908" y="6610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3" name="Rechteck 138"/>
                <p:cNvSpPr/>
                <p:nvPr/>
              </p:nvSpPr>
              <p:spPr>
                <a:xfrm flipH="1">
                  <a:off x="2090360" y="4748838"/>
                  <a:ext cx="309010" cy="1319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010" h="1319782">
                      <a:moveTo>
                        <a:pt x="229908" y="0"/>
                      </a:moveTo>
                      <a:lnTo>
                        <a:pt x="309010" y="0"/>
                      </a:lnTo>
                      <a:lnTo>
                        <a:pt x="309010" y="681250"/>
                      </a:lnTo>
                      <a:lnTo>
                        <a:pt x="306738" y="681250"/>
                      </a:lnTo>
                      <a:lnTo>
                        <a:pt x="74331" y="1319782"/>
                      </a:lnTo>
                      <a:lnTo>
                        <a:pt x="0" y="1292728"/>
                      </a:lnTo>
                      <a:lnTo>
                        <a:pt x="229908" y="6610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Abgerundetes Rechteck 144"/>
                <p:cNvSpPr/>
                <p:nvPr/>
              </p:nvSpPr>
              <p:spPr>
                <a:xfrm>
                  <a:off x="1058447" y="4694693"/>
                  <a:ext cx="1204774" cy="5906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44" name="Rechteck 138"/>
                <p:cNvSpPr/>
                <p:nvPr/>
              </p:nvSpPr>
              <p:spPr>
                <a:xfrm>
                  <a:off x="1253275" y="4748838"/>
                  <a:ext cx="166249" cy="12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010" h="1319782">
                      <a:moveTo>
                        <a:pt x="229908" y="0"/>
                      </a:moveTo>
                      <a:lnTo>
                        <a:pt x="309010" y="0"/>
                      </a:lnTo>
                      <a:lnTo>
                        <a:pt x="309010" y="681250"/>
                      </a:lnTo>
                      <a:lnTo>
                        <a:pt x="306738" y="681250"/>
                      </a:lnTo>
                      <a:lnTo>
                        <a:pt x="74331" y="1319782"/>
                      </a:lnTo>
                      <a:lnTo>
                        <a:pt x="0" y="1292728"/>
                      </a:lnTo>
                      <a:lnTo>
                        <a:pt x="229908" y="6610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3" name="Gruppieren 32"/>
            <p:cNvGrpSpPr/>
            <p:nvPr/>
          </p:nvGrpSpPr>
          <p:grpSpPr>
            <a:xfrm>
              <a:off x="1293219" y="4756676"/>
              <a:ext cx="732091" cy="1311944"/>
              <a:chOff x="1293219" y="4756676"/>
              <a:chExt cx="732091" cy="1311944"/>
            </a:xfrm>
          </p:grpSpPr>
          <p:grpSp>
            <p:nvGrpSpPr>
              <p:cNvPr id="147" name="Gruppierung 146"/>
              <p:cNvGrpSpPr/>
              <p:nvPr/>
            </p:nvGrpSpPr>
            <p:grpSpPr>
              <a:xfrm>
                <a:off x="1309701" y="5216137"/>
                <a:ext cx="704851" cy="852483"/>
                <a:chOff x="1757476" y="2746375"/>
                <a:chExt cx="704851" cy="852483"/>
              </a:xfrm>
            </p:grpSpPr>
            <p:sp>
              <p:nvSpPr>
                <p:cNvPr id="148" name="Trapez 10"/>
                <p:cNvSpPr/>
                <p:nvPr/>
              </p:nvSpPr>
              <p:spPr>
                <a:xfrm>
                  <a:off x="1757476" y="2746375"/>
                  <a:ext cx="704851" cy="852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852483">
                      <a:moveTo>
                        <a:pt x="272815" y="0"/>
                      </a:moveTo>
                      <a:lnTo>
                        <a:pt x="427615" y="0"/>
                      </a:lnTo>
                      <a:lnTo>
                        <a:pt x="427615" y="224111"/>
                      </a:lnTo>
                      <a:lnTo>
                        <a:pt x="523303" y="493055"/>
                      </a:lnTo>
                      <a:lnTo>
                        <a:pt x="391469" y="493055"/>
                      </a:lnTo>
                      <a:lnTo>
                        <a:pt x="391469" y="713933"/>
                      </a:lnTo>
                      <a:lnTo>
                        <a:pt x="692789" y="816483"/>
                      </a:lnTo>
                      <a:lnTo>
                        <a:pt x="695851" y="816483"/>
                      </a:lnTo>
                      <a:lnTo>
                        <a:pt x="704851" y="852483"/>
                      </a:lnTo>
                      <a:lnTo>
                        <a:pt x="0" y="852483"/>
                      </a:lnTo>
                      <a:lnTo>
                        <a:pt x="9000" y="816483"/>
                      </a:lnTo>
                      <a:lnTo>
                        <a:pt x="8789" y="816483"/>
                      </a:lnTo>
                      <a:lnTo>
                        <a:pt x="312367" y="713164"/>
                      </a:lnTo>
                      <a:lnTo>
                        <a:pt x="312367" y="493055"/>
                      </a:lnTo>
                      <a:lnTo>
                        <a:pt x="176132" y="493055"/>
                      </a:lnTo>
                      <a:lnTo>
                        <a:pt x="272815" y="221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Rechteck 148"/>
                <p:cNvSpPr/>
                <p:nvPr/>
              </p:nvSpPr>
              <p:spPr>
                <a:xfrm>
                  <a:off x="1916401" y="3234056"/>
                  <a:ext cx="378284" cy="45719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0" name="Rechteck 149"/>
                <p:cNvSpPr/>
                <p:nvPr/>
              </p:nvSpPr>
              <p:spPr>
                <a:xfrm>
                  <a:off x="1910051" y="3346844"/>
                  <a:ext cx="159590" cy="535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Rechteck 150"/>
                <p:cNvSpPr/>
                <p:nvPr/>
              </p:nvSpPr>
              <p:spPr>
                <a:xfrm rot="16200000">
                  <a:off x="1827171" y="3350076"/>
                  <a:ext cx="143996" cy="45719"/>
                </a:xfrm>
                <a:prstGeom prst="rect">
                  <a:avLst/>
                </a:prstGeom>
                <a:pattFill prst="ltHorz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2" name="Trapez 151"/>
                <p:cNvSpPr/>
                <p:nvPr/>
              </p:nvSpPr>
              <p:spPr>
                <a:xfrm rot="5400000">
                  <a:off x="2267893" y="3228239"/>
                  <a:ext cx="53581" cy="290791"/>
                </a:xfrm>
                <a:prstGeom prst="trapezoid">
                  <a:avLst>
                    <a:gd name="adj" fmla="val 25045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53" name="Freihandform 152"/>
              <p:cNvSpPr/>
              <p:nvPr/>
            </p:nvSpPr>
            <p:spPr>
              <a:xfrm>
                <a:off x="1293219" y="4756676"/>
                <a:ext cx="732091" cy="456232"/>
              </a:xfrm>
              <a:custGeom>
                <a:avLst/>
                <a:gdLst/>
                <a:ahLst/>
                <a:cxnLst/>
                <a:rect l="l" t="t" r="r" b="b"/>
                <a:pathLst>
                  <a:path w="732091" h="456232">
                    <a:moveTo>
                      <a:pt x="0" y="0"/>
                    </a:moveTo>
                    <a:lnTo>
                      <a:pt x="732091" y="1"/>
                    </a:lnTo>
                    <a:lnTo>
                      <a:pt x="591827" y="87059"/>
                    </a:lnTo>
                    <a:lnTo>
                      <a:pt x="601672" y="136282"/>
                    </a:lnTo>
                    <a:lnTo>
                      <a:pt x="444155" y="264262"/>
                    </a:lnTo>
                    <a:lnTo>
                      <a:pt x="478612" y="323330"/>
                    </a:lnTo>
                    <a:lnTo>
                      <a:pt x="444155" y="456232"/>
                    </a:lnTo>
                    <a:lnTo>
                      <a:pt x="286638" y="456232"/>
                    </a:lnTo>
                    <a:lnTo>
                      <a:pt x="311250" y="387320"/>
                    </a:lnTo>
                    <a:lnTo>
                      <a:pt x="266948" y="343019"/>
                    </a:lnTo>
                    <a:lnTo>
                      <a:pt x="316172" y="23472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73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7" name="Ecken des Rechtecks auf der gleichen Seite abrunden 156"/>
            <p:cNvSpPr/>
            <p:nvPr/>
          </p:nvSpPr>
          <p:spPr>
            <a:xfrm rot="10800000">
              <a:off x="1172835" y="4426470"/>
              <a:ext cx="992222" cy="225897"/>
            </a:xfrm>
            <a:custGeom>
              <a:avLst/>
              <a:gdLst/>
              <a:ahLst/>
              <a:cxnLst/>
              <a:rect l="l" t="t" r="r" b="b"/>
              <a:pathLst>
                <a:path w="1358736" h="299894">
                  <a:moveTo>
                    <a:pt x="1310378" y="299894"/>
                  </a:moveTo>
                  <a:lnTo>
                    <a:pt x="1310309" y="299381"/>
                  </a:lnTo>
                  <a:lnTo>
                    <a:pt x="69063" y="299381"/>
                  </a:lnTo>
                  <a:lnTo>
                    <a:pt x="69048" y="299894"/>
                  </a:lnTo>
                  <a:lnTo>
                    <a:pt x="31647" y="290237"/>
                  </a:lnTo>
                  <a:lnTo>
                    <a:pt x="0" y="227463"/>
                  </a:lnTo>
                  <a:lnTo>
                    <a:pt x="17262" y="203320"/>
                  </a:lnTo>
                  <a:lnTo>
                    <a:pt x="54663" y="227463"/>
                  </a:lnTo>
                  <a:lnTo>
                    <a:pt x="67890" y="205263"/>
                  </a:lnTo>
                  <a:lnTo>
                    <a:pt x="67890" y="149691"/>
                  </a:lnTo>
                  <a:cubicBezTo>
                    <a:pt x="67890" y="67019"/>
                    <a:pt x="134909" y="0"/>
                    <a:pt x="217581" y="0"/>
                  </a:cubicBezTo>
                  <a:lnTo>
                    <a:pt x="1164596" y="0"/>
                  </a:lnTo>
                  <a:cubicBezTo>
                    <a:pt x="1247268" y="0"/>
                    <a:pt x="1314287" y="67019"/>
                    <a:pt x="1314287" y="149691"/>
                  </a:cubicBezTo>
                  <a:lnTo>
                    <a:pt x="1314286" y="247063"/>
                  </a:lnTo>
                  <a:lnTo>
                    <a:pt x="1358736" y="288793"/>
                  </a:lnTo>
                  <a:lnTo>
                    <a:pt x="1314286" y="298997"/>
                  </a:lnTo>
                  <a:lnTo>
                    <a:pt x="1314286" y="299381"/>
                  </a:lnTo>
                  <a:lnTo>
                    <a:pt x="1312613" y="29938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2" name="Gruppieren 31"/>
            <p:cNvGrpSpPr/>
            <p:nvPr/>
          </p:nvGrpSpPr>
          <p:grpSpPr>
            <a:xfrm>
              <a:off x="1480968" y="3437822"/>
              <a:ext cx="313320" cy="988143"/>
              <a:chOff x="1480968" y="3437822"/>
              <a:chExt cx="313320" cy="988143"/>
            </a:xfrm>
          </p:grpSpPr>
          <p:sp>
            <p:nvSpPr>
              <p:cNvPr id="161" name="Freihandform 160"/>
              <p:cNvSpPr/>
              <p:nvPr/>
            </p:nvSpPr>
            <p:spPr>
              <a:xfrm>
                <a:off x="1480968" y="3535149"/>
                <a:ext cx="176670" cy="890816"/>
              </a:xfrm>
              <a:custGeom>
                <a:avLst/>
                <a:gdLst>
                  <a:gd name="connsiteX0" fmla="*/ 865 w 380723"/>
                  <a:gd name="connsiteY0" fmla="*/ 1307839 h 1308052"/>
                  <a:gd name="connsiteX1" fmla="*/ 268842 w 380723"/>
                  <a:gd name="connsiteY1" fmla="*/ 853455 h 1308052"/>
                  <a:gd name="connsiteX2" fmla="*/ 24167 w 380723"/>
                  <a:gd name="connsiteY2" fmla="*/ 463150 h 1308052"/>
                  <a:gd name="connsiteX3" fmla="*/ 146505 w 380723"/>
                  <a:gd name="connsiteY3" fmla="*/ 72846 h 1308052"/>
                  <a:gd name="connsiteX4" fmla="*/ 163981 w 380723"/>
                  <a:gd name="connsiteY4" fmla="*/ 32068 h 1308052"/>
                  <a:gd name="connsiteX5" fmla="*/ 117377 w 380723"/>
                  <a:gd name="connsiteY5" fmla="*/ 428198 h 1308052"/>
                  <a:gd name="connsiteX6" fmla="*/ 379528 w 380723"/>
                  <a:gd name="connsiteY6" fmla="*/ 795200 h 1308052"/>
                  <a:gd name="connsiteX7" fmla="*/ 865 w 380723"/>
                  <a:gd name="connsiteY7" fmla="*/ 1307839 h 130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723" h="1308052">
                    <a:moveTo>
                      <a:pt x="865" y="1307839"/>
                    </a:moveTo>
                    <a:cubicBezTo>
                      <a:pt x="-17583" y="1317548"/>
                      <a:pt x="264958" y="994236"/>
                      <a:pt x="268842" y="853455"/>
                    </a:cubicBezTo>
                    <a:cubicBezTo>
                      <a:pt x="272726" y="712674"/>
                      <a:pt x="44557" y="593251"/>
                      <a:pt x="24167" y="463150"/>
                    </a:cubicBezTo>
                    <a:cubicBezTo>
                      <a:pt x="3778" y="333048"/>
                      <a:pt x="123203" y="144693"/>
                      <a:pt x="146505" y="72846"/>
                    </a:cubicBezTo>
                    <a:cubicBezTo>
                      <a:pt x="169807" y="999"/>
                      <a:pt x="168836" y="-27157"/>
                      <a:pt x="163981" y="32068"/>
                    </a:cubicBezTo>
                    <a:cubicBezTo>
                      <a:pt x="159126" y="91293"/>
                      <a:pt x="81452" y="301009"/>
                      <a:pt x="117377" y="428198"/>
                    </a:cubicBezTo>
                    <a:cubicBezTo>
                      <a:pt x="153302" y="555387"/>
                      <a:pt x="399918" y="647622"/>
                      <a:pt x="379528" y="795200"/>
                    </a:cubicBezTo>
                    <a:cubicBezTo>
                      <a:pt x="359138" y="942778"/>
                      <a:pt x="19313" y="1298130"/>
                      <a:pt x="865" y="13078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4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2" name="Freihandform 161"/>
              <p:cNvSpPr/>
              <p:nvPr/>
            </p:nvSpPr>
            <p:spPr>
              <a:xfrm>
                <a:off x="1617618" y="3437822"/>
                <a:ext cx="176670" cy="890816"/>
              </a:xfrm>
              <a:custGeom>
                <a:avLst/>
                <a:gdLst>
                  <a:gd name="connsiteX0" fmla="*/ 865 w 380723"/>
                  <a:gd name="connsiteY0" fmla="*/ 1307839 h 1308052"/>
                  <a:gd name="connsiteX1" fmla="*/ 268842 w 380723"/>
                  <a:gd name="connsiteY1" fmla="*/ 853455 h 1308052"/>
                  <a:gd name="connsiteX2" fmla="*/ 24167 w 380723"/>
                  <a:gd name="connsiteY2" fmla="*/ 463150 h 1308052"/>
                  <a:gd name="connsiteX3" fmla="*/ 146505 w 380723"/>
                  <a:gd name="connsiteY3" fmla="*/ 72846 h 1308052"/>
                  <a:gd name="connsiteX4" fmla="*/ 163981 w 380723"/>
                  <a:gd name="connsiteY4" fmla="*/ 32068 h 1308052"/>
                  <a:gd name="connsiteX5" fmla="*/ 117377 w 380723"/>
                  <a:gd name="connsiteY5" fmla="*/ 428198 h 1308052"/>
                  <a:gd name="connsiteX6" fmla="*/ 379528 w 380723"/>
                  <a:gd name="connsiteY6" fmla="*/ 795200 h 1308052"/>
                  <a:gd name="connsiteX7" fmla="*/ 865 w 380723"/>
                  <a:gd name="connsiteY7" fmla="*/ 1307839 h 130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723" h="1308052">
                    <a:moveTo>
                      <a:pt x="865" y="1307839"/>
                    </a:moveTo>
                    <a:cubicBezTo>
                      <a:pt x="-17583" y="1317548"/>
                      <a:pt x="264958" y="994236"/>
                      <a:pt x="268842" y="853455"/>
                    </a:cubicBezTo>
                    <a:cubicBezTo>
                      <a:pt x="272726" y="712674"/>
                      <a:pt x="44557" y="593251"/>
                      <a:pt x="24167" y="463150"/>
                    </a:cubicBezTo>
                    <a:cubicBezTo>
                      <a:pt x="3778" y="333048"/>
                      <a:pt x="123203" y="144693"/>
                      <a:pt x="146505" y="72846"/>
                    </a:cubicBezTo>
                    <a:cubicBezTo>
                      <a:pt x="169807" y="999"/>
                      <a:pt x="168836" y="-27157"/>
                      <a:pt x="163981" y="32068"/>
                    </a:cubicBezTo>
                    <a:cubicBezTo>
                      <a:pt x="159126" y="91293"/>
                      <a:pt x="81452" y="301009"/>
                      <a:pt x="117377" y="428198"/>
                    </a:cubicBezTo>
                    <a:cubicBezTo>
                      <a:pt x="153302" y="555387"/>
                      <a:pt x="399918" y="647622"/>
                      <a:pt x="379528" y="795200"/>
                    </a:cubicBezTo>
                    <a:cubicBezTo>
                      <a:pt x="359138" y="942778"/>
                      <a:pt x="19313" y="1298130"/>
                      <a:pt x="865" y="13078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4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55" name="Gruppieren 54"/>
          <p:cNvGrpSpPr/>
          <p:nvPr/>
        </p:nvGrpSpPr>
        <p:grpSpPr>
          <a:xfrm>
            <a:off x="2817999" y="4476636"/>
            <a:ext cx="1478861" cy="1591984"/>
            <a:chOff x="2817999" y="4476636"/>
            <a:chExt cx="1478861" cy="1591984"/>
          </a:xfrm>
        </p:grpSpPr>
        <p:sp>
          <p:nvSpPr>
            <p:cNvPr id="181" name="Trapez 180"/>
            <p:cNvSpPr/>
            <p:nvPr/>
          </p:nvSpPr>
          <p:spPr>
            <a:xfrm rot="10800000">
              <a:off x="3290997" y="4476636"/>
              <a:ext cx="528035" cy="539994"/>
            </a:xfrm>
            <a:custGeom>
              <a:avLst/>
              <a:gdLst/>
              <a:ahLst/>
              <a:cxnLst/>
              <a:rect l="l" t="t" r="r" b="b"/>
              <a:pathLst>
                <a:path w="734316" h="539994">
                  <a:moveTo>
                    <a:pt x="711339" y="539994"/>
                  </a:moveTo>
                  <a:lnTo>
                    <a:pt x="21475" y="539994"/>
                  </a:lnTo>
                  <a:lnTo>
                    <a:pt x="22062" y="537648"/>
                  </a:lnTo>
                  <a:lnTo>
                    <a:pt x="20035" y="537610"/>
                  </a:lnTo>
                  <a:cubicBezTo>
                    <a:pt x="-35257" y="513068"/>
                    <a:pt x="39042" y="245640"/>
                    <a:pt x="61504" y="156780"/>
                  </a:cubicBezTo>
                  <a:cubicBezTo>
                    <a:pt x="83967" y="67920"/>
                    <a:pt x="154810" y="4448"/>
                    <a:pt x="154810" y="4448"/>
                  </a:cubicBezTo>
                  <a:lnTo>
                    <a:pt x="155248" y="4906"/>
                  </a:lnTo>
                  <a:lnTo>
                    <a:pt x="156474" y="0"/>
                  </a:lnTo>
                  <a:lnTo>
                    <a:pt x="576341" y="0"/>
                  </a:lnTo>
                  <a:lnTo>
                    <a:pt x="577879" y="6152"/>
                  </a:lnTo>
                  <a:lnTo>
                    <a:pt x="579506" y="4448"/>
                  </a:lnTo>
                  <a:cubicBezTo>
                    <a:pt x="579506" y="4448"/>
                    <a:pt x="650349" y="67920"/>
                    <a:pt x="672812" y="156780"/>
                  </a:cubicBezTo>
                  <a:cubicBezTo>
                    <a:pt x="695274" y="245640"/>
                    <a:pt x="769573" y="513068"/>
                    <a:pt x="714281" y="537610"/>
                  </a:cubicBezTo>
                  <a:lnTo>
                    <a:pt x="710760" y="53767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9" name="Gruppieren 38"/>
            <p:cNvGrpSpPr/>
            <p:nvPr/>
          </p:nvGrpSpPr>
          <p:grpSpPr>
            <a:xfrm>
              <a:off x="2817999" y="4661609"/>
              <a:ext cx="1478861" cy="1407011"/>
              <a:chOff x="2817999" y="4661609"/>
              <a:chExt cx="1478861" cy="1407011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2817999" y="4694693"/>
                <a:ext cx="1478861" cy="1373927"/>
                <a:chOff x="2817999" y="4694693"/>
                <a:chExt cx="1478861" cy="1373927"/>
              </a:xfrm>
            </p:grpSpPr>
            <p:sp>
              <p:nvSpPr>
                <p:cNvPr id="165" name="Rechteck 138"/>
                <p:cNvSpPr/>
                <p:nvPr/>
              </p:nvSpPr>
              <p:spPr>
                <a:xfrm>
                  <a:off x="2817999" y="4748838"/>
                  <a:ext cx="309010" cy="1319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010" h="1319782">
                      <a:moveTo>
                        <a:pt x="229908" y="0"/>
                      </a:moveTo>
                      <a:lnTo>
                        <a:pt x="309010" y="0"/>
                      </a:lnTo>
                      <a:lnTo>
                        <a:pt x="309010" y="681250"/>
                      </a:lnTo>
                      <a:lnTo>
                        <a:pt x="306738" y="681250"/>
                      </a:lnTo>
                      <a:lnTo>
                        <a:pt x="74331" y="1319782"/>
                      </a:lnTo>
                      <a:lnTo>
                        <a:pt x="0" y="1292728"/>
                      </a:lnTo>
                      <a:lnTo>
                        <a:pt x="229908" y="6610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6" name="Rechteck 138"/>
                <p:cNvSpPr/>
                <p:nvPr/>
              </p:nvSpPr>
              <p:spPr>
                <a:xfrm flipH="1">
                  <a:off x="3987850" y="4748838"/>
                  <a:ext cx="309010" cy="1319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010" h="1319782">
                      <a:moveTo>
                        <a:pt x="229908" y="0"/>
                      </a:moveTo>
                      <a:lnTo>
                        <a:pt x="309010" y="0"/>
                      </a:lnTo>
                      <a:lnTo>
                        <a:pt x="309010" y="681250"/>
                      </a:lnTo>
                      <a:lnTo>
                        <a:pt x="306738" y="681250"/>
                      </a:lnTo>
                      <a:lnTo>
                        <a:pt x="74331" y="1319782"/>
                      </a:lnTo>
                      <a:lnTo>
                        <a:pt x="0" y="1292728"/>
                      </a:lnTo>
                      <a:lnTo>
                        <a:pt x="229908" y="6610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Rechteck 138"/>
                <p:cNvSpPr/>
                <p:nvPr/>
              </p:nvSpPr>
              <p:spPr>
                <a:xfrm>
                  <a:off x="3150765" y="4748838"/>
                  <a:ext cx="166249" cy="12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010" h="1319782">
                      <a:moveTo>
                        <a:pt x="229908" y="0"/>
                      </a:moveTo>
                      <a:lnTo>
                        <a:pt x="309010" y="0"/>
                      </a:lnTo>
                      <a:lnTo>
                        <a:pt x="309010" y="681250"/>
                      </a:lnTo>
                      <a:lnTo>
                        <a:pt x="306738" y="681250"/>
                      </a:lnTo>
                      <a:lnTo>
                        <a:pt x="74331" y="1319782"/>
                      </a:lnTo>
                      <a:lnTo>
                        <a:pt x="0" y="1292728"/>
                      </a:lnTo>
                      <a:lnTo>
                        <a:pt x="229908" y="6610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8" name="Abgerundetes Rechteck 167"/>
                <p:cNvSpPr/>
                <p:nvPr/>
              </p:nvSpPr>
              <p:spPr>
                <a:xfrm>
                  <a:off x="2955937" y="4694693"/>
                  <a:ext cx="1204774" cy="5906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69" name="Rechteck 168"/>
              <p:cNvSpPr/>
              <p:nvPr/>
            </p:nvSpPr>
            <p:spPr>
              <a:xfrm>
                <a:off x="2911517" y="4661609"/>
                <a:ext cx="1306591" cy="36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" name="Gruppierung 2"/>
            <p:cNvGrpSpPr/>
            <p:nvPr/>
          </p:nvGrpSpPr>
          <p:grpSpPr>
            <a:xfrm>
              <a:off x="3207191" y="4756677"/>
              <a:ext cx="704851" cy="1311943"/>
              <a:chOff x="3207191" y="4756677"/>
              <a:chExt cx="704851" cy="1311943"/>
            </a:xfrm>
          </p:grpSpPr>
          <p:grpSp>
            <p:nvGrpSpPr>
              <p:cNvPr id="170" name="Gruppierung 169"/>
              <p:cNvGrpSpPr/>
              <p:nvPr/>
            </p:nvGrpSpPr>
            <p:grpSpPr>
              <a:xfrm>
                <a:off x="3207191" y="5216137"/>
                <a:ext cx="704851" cy="852483"/>
                <a:chOff x="1757476" y="2746375"/>
                <a:chExt cx="704851" cy="852483"/>
              </a:xfrm>
            </p:grpSpPr>
            <p:sp>
              <p:nvSpPr>
                <p:cNvPr id="176" name="Trapez 10"/>
                <p:cNvSpPr/>
                <p:nvPr/>
              </p:nvSpPr>
              <p:spPr>
                <a:xfrm>
                  <a:off x="1757476" y="2746375"/>
                  <a:ext cx="704851" cy="852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852483">
                      <a:moveTo>
                        <a:pt x="272815" y="0"/>
                      </a:moveTo>
                      <a:lnTo>
                        <a:pt x="427615" y="0"/>
                      </a:lnTo>
                      <a:lnTo>
                        <a:pt x="427615" y="224111"/>
                      </a:lnTo>
                      <a:lnTo>
                        <a:pt x="523303" y="493055"/>
                      </a:lnTo>
                      <a:lnTo>
                        <a:pt x="391469" y="493055"/>
                      </a:lnTo>
                      <a:lnTo>
                        <a:pt x="391469" y="713933"/>
                      </a:lnTo>
                      <a:lnTo>
                        <a:pt x="692789" y="816483"/>
                      </a:lnTo>
                      <a:lnTo>
                        <a:pt x="695851" y="816483"/>
                      </a:lnTo>
                      <a:lnTo>
                        <a:pt x="704851" y="852483"/>
                      </a:lnTo>
                      <a:lnTo>
                        <a:pt x="0" y="852483"/>
                      </a:lnTo>
                      <a:lnTo>
                        <a:pt x="9000" y="816483"/>
                      </a:lnTo>
                      <a:lnTo>
                        <a:pt x="8789" y="816483"/>
                      </a:lnTo>
                      <a:lnTo>
                        <a:pt x="312367" y="713164"/>
                      </a:lnTo>
                      <a:lnTo>
                        <a:pt x="312367" y="493055"/>
                      </a:lnTo>
                      <a:lnTo>
                        <a:pt x="176132" y="493055"/>
                      </a:lnTo>
                      <a:lnTo>
                        <a:pt x="272815" y="221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7" name="Rechteck 176"/>
                <p:cNvSpPr/>
                <p:nvPr/>
              </p:nvSpPr>
              <p:spPr>
                <a:xfrm>
                  <a:off x="1916401" y="3234056"/>
                  <a:ext cx="378284" cy="45719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8" name="Rechteck 177"/>
                <p:cNvSpPr/>
                <p:nvPr/>
              </p:nvSpPr>
              <p:spPr>
                <a:xfrm>
                  <a:off x="1910051" y="3346844"/>
                  <a:ext cx="159590" cy="535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9" name="Rechteck 178"/>
                <p:cNvSpPr/>
                <p:nvPr/>
              </p:nvSpPr>
              <p:spPr>
                <a:xfrm rot="16200000">
                  <a:off x="1827171" y="3350076"/>
                  <a:ext cx="143996" cy="45719"/>
                </a:xfrm>
                <a:prstGeom prst="rect">
                  <a:avLst/>
                </a:prstGeom>
                <a:pattFill prst="ltHorz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0" name="Trapez 179"/>
                <p:cNvSpPr/>
                <p:nvPr/>
              </p:nvSpPr>
              <p:spPr>
                <a:xfrm rot="5400000">
                  <a:off x="2267893" y="3228239"/>
                  <a:ext cx="53581" cy="290791"/>
                </a:xfrm>
                <a:prstGeom prst="trapezoid">
                  <a:avLst>
                    <a:gd name="adj" fmla="val 25045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85" name="Freihandform 184"/>
              <p:cNvSpPr/>
              <p:nvPr/>
            </p:nvSpPr>
            <p:spPr>
              <a:xfrm>
                <a:off x="3338572" y="4756677"/>
                <a:ext cx="479112" cy="463940"/>
              </a:xfrm>
              <a:custGeom>
                <a:avLst/>
                <a:gdLst>
                  <a:gd name="connsiteX0" fmla="*/ 133087 w 479112"/>
                  <a:gd name="connsiteY0" fmla="*/ 406851 h 410653"/>
                  <a:gd name="connsiteX1" fmla="*/ 34223 w 479112"/>
                  <a:gd name="connsiteY1" fmla="*/ 266164 h 410653"/>
                  <a:gd name="connsiteX2" fmla="*/ 0 w 479112"/>
                  <a:gd name="connsiteY2" fmla="*/ 64640 h 410653"/>
                  <a:gd name="connsiteX3" fmla="*/ 106470 w 479112"/>
                  <a:gd name="connsiteY3" fmla="*/ 79849 h 410653"/>
                  <a:gd name="connsiteX4" fmla="*/ 159704 w 479112"/>
                  <a:gd name="connsiteY4" fmla="*/ 174908 h 410653"/>
                  <a:gd name="connsiteX5" fmla="*/ 319408 w 479112"/>
                  <a:gd name="connsiteY5" fmla="*/ 57035 h 410653"/>
                  <a:gd name="connsiteX6" fmla="*/ 319408 w 479112"/>
                  <a:gd name="connsiteY6" fmla="*/ 57035 h 410653"/>
                  <a:gd name="connsiteX7" fmla="*/ 479112 w 479112"/>
                  <a:gd name="connsiteY7" fmla="*/ 0 h 410653"/>
                  <a:gd name="connsiteX8" fmla="*/ 414470 w 479112"/>
                  <a:gd name="connsiteY8" fmla="*/ 193920 h 410653"/>
                  <a:gd name="connsiteX9" fmla="*/ 414470 w 479112"/>
                  <a:gd name="connsiteY9" fmla="*/ 285176 h 410653"/>
                  <a:gd name="connsiteX10" fmla="*/ 304198 w 479112"/>
                  <a:gd name="connsiteY10" fmla="*/ 410653 h 410653"/>
                  <a:gd name="connsiteX11" fmla="*/ 133087 w 479112"/>
                  <a:gd name="connsiteY11" fmla="*/ 406851 h 41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9112" h="410653">
                    <a:moveTo>
                      <a:pt x="133087" y="406851"/>
                    </a:moveTo>
                    <a:lnTo>
                      <a:pt x="34223" y="266164"/>
                    </a:lnTo>
                    <a:lnTo>
                      <a:pt x="0" y="64640"/>
                    </a:lnTo>
                    <a:lnTo>
                      <a:pt x="106470" y="79849"/>
                    </a:lnTo>
                    <a:lnTo>
                      <a:pt x="159704" y="174908"/>
                    </a:lnTo>
                    <a:lnTo>
                      <a:pt x="319408" y="57035"/>
                    </a:lnTo>
                    <a:lnTo>
                      <a:pt x="319408" y="57035"/>
                    </a:lnTo>
                    <a:lnTo>
                      <a:pt x="479112" y="0"/>
                    </a:lnTo>
                    <a:lnTo>
                      <a:pt x="414470" y="193920"/>
                    </a:lnTo>
                    <a:lnTo>
                      <a:pt x="414470" y="285176"/>
                    </a:lnTo>
                    <a:lnTo>
                      <a:pt x="304198" y="410653"/>
                    </a:lnTo>
                    <a:lnTo>
                      <a:pt x="133087" y="40685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  <a:alpha val="5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4" name="Freihandform 183"/>
              <p:cNvSpPr/>
              <p:nvPr/>
            </p:nvSpPr>
            <p:spPr>
              <a:xfrm>
                <a:off x="3364204" y="4907557"/>
                <a:ext cx="373225" cy="311021"/>
              </a:xfrm>
              <a:custGeom>
                <a:avLst/>
                <a:gdLst>
                  <a:gd name="connsiteX0" fmla="*/ 114041 w 373225"/>
                  <a:gd name="connsiteY0" fmla="*/ 305837 h 311021"/>
                  <a:gd name="connsiteX1" fmla="*/ 67388 w 373225"/>
                  <a:gd name="connsiteY1" fmla="*/ 254000 h 311021"/>
                  <a:gd name="connsiteX2" fmla="*/ 98490 w 373225"/>
                  <a:gd name="connsiteY2" fmla="*/ 181429 h 311021"/>
                  <a:gd name="connsiteX3" fmla="*/ 0 w 373225"/>
                  <a:gd name="connsiteY3" fmla="*/ 57021 h 311021"/>
                  <a:gd name="connsiteX4" fmla="*/ 129592 w 373225"/>
                  <a:gd name="connsiteY4" fmla="*/ 114041 h 311021"/>
                  <a:gd name="connsiteX5" fmla="*/ 196980 w 373225"/>
                  <a:gd name="connsiteY5" fmla="*/ 15551 h 311021"/>
                  <a:gd name="connsiteX6" fmla="*/ 254000 w 373225"/>
                  <a:gd name="connsiteY6" fmla="*/ 108857 h 311021"/>
                  <a:gd name="connsiteX7" fmla="*/ 311020 w 373225"/>
                  <a:gd name="connsiteY7" fmla="*/ 0 h 311021"/>
                  <a:gd name="connsiteX8" fmla="*/ 373225 w 373225"/>
                  <a:gd name="connsiteY8" fmla="*/ 155510 h 311021"/>
                  <a:gd name="connsiteX9" fmla="*/ 290286 w 373225"/>
                  <a:gd name="connsiteY9" fmla="*/ 228082 h 311021"/>
                  <a:gd name="connsiteX10" fmla="*/ 274735 w 373225"/>
                  <a:gd name="connsiteY10" fmla="*/ 311021 h 311021"/>
                  <a:gd name="connsiteX11" fmla="*/ 114041 w 373225"/>
                  <a:gd name="connsiteY11" fmla="*/ 305837 h 31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225" h="311021">
                    <a:moveTo>
                      <a:pt x="114041" y="305837"/>
                    </a:moveTo>
                    <a:lnTo>
                      <a:pt x="67388" y="254000"/>
                    </a:lnTo>
                    <a:lnTo>
                      <a:pt x="98490" y="181429"/>
                    </a:lnTo>
                    <a:lnTo>
                      <a:pt x="0" y="57021"/>
                    </a:lnTo>
                    <a:lnTo>
                      <a:pt x="129592" y="114041"/>
                    </a:lnTo>
                    <a:lnTo>
                      <a:pt x="196980" y="15551"/>
                    </a:lnTo>
                    <a:lnTo>
                      <a:pt x="254000" y="108857"/>
                    </a:lnTo>
                    <a:lnTo>
                      <a:pt x="311020" y="0"/>
                    </a:lnTo>
                    <a:lnTo>
                      <a:pt x="373225" y="155510"/>
                    </a:lnTo>
                    <a:lnTo>
                      <a:pt x="290286" y="228082"/>
                    </a:lnTo>
                    <a:lnTo>
                      <a:pt x="274735" y="311021"/>
                    </a:lnTo>
                    <a:lnTo>
                      <a:pt x="114041" y="30583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90" name="Gruppierung 189"/>
          <p:cNvGrpSpPr/>
          <p:nvPr/>
        </p:nvGrpSpPr>
        <p:grpSpPr>
          <a:xfrm>
            <a:off x="4001396" y="3736842"/>
            <a:ext cx="2275954" cy="717950"/>
            <a:chOff x="4001396" y="3736842"/>
            <a:chExt cx="2275954" cy="717950"/>
          </a:xfrm>
        </p:grpSpPr>
        <p:sp>
          <p:nvSpPr>
            <p:cNvPr id="186" name="Freihandform 185"/>
            <p:cNvSpPr/>
            <p:nvPr/>
          </p:nvSpPr>
          <p:spPr>
            <a:xfrm>
              <a:off x="4001396" y="3939834"/>
              <a:ext cx="1158757" cy="514958"/>
            </a:xfrm>
            <a:custGeom>
              <a:avLst/>
              <a:gdLst>
                <a:gd name="connsiteX0" fmla="*/ 56985 w 1530445"/>
                <a:gd name="connsiteY0" fmla="*/ 740855 h 740855"/>
                <a:gd name="connsiteX1" fmla="*/ 317486 w 1530445"/>
                <a:gd name="connsiteY1" fmla="*/ 350075 h 740855"/>
                <a:gd name="connsiteX2" fmla="*/ 911754 w 1530445"/>
                <a:gd name="connsiteY2" fmla="*/ 569889 h 740855"/>
                <a:gd name="connsiteX3" fmla="*/ 1530445 w 1530445"/>
                <a:gd name="connsiteY3" fmla="*/ 162825 h 740855"/>
                <a:gd name="connsiteX4" fmla="*/ 740800 w 1530445"/>
                <a:gd name="connsiteY4" fmla="*/ 0 h 740855"/>
                <a:gd name="connsiteX5" fmla="*/ 162813 w 1530445"/>
                <a:gd name="connsiteY5" fmla="*/ 219814 h 740855"/>
                <a:gd name="connsiteX6" fmla="*/ 0 w 1530445"/>
                <a:gd name="connsiteY6" fmla="*/ 700149 h 740855"/>
                <a:gd name="connsiteX7" fmla="*/ 0 w 1530445"/>
                <a:gd name="connsiteY7" fmla="*/ 700149 h 74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0445" h="740855">
                  <a:moveTo>
                    <a:pt x="56985" y="740855"/>
                  </a:moveTo>
                  <a:lnTo>
                    <a:pt x="317486" y="350075"/>
                  </a:lnTo>
                  <a:lnTo>
                    <a:pt x="911754" y="569889"/>
                  </a:lnTo>
                  <a:lnTo>
                    <a:pt x="1530445" y="162825"/>
                  </a:lnTo>
                  <a:lnTo>
                    <a:pt x="740800" y="0"/>
                  </a:lnTo>
                  <a:lnTo>
                    <a:pt x="162813" y="219814"/>
                  </a:lnTo>
                  <a:lnTo>
                    <a:pt x="0" y="700149"/>
                  </a:lnTo>
                  <a:lnTo>
                    <a:pt x="0" y="700149"/>
                  </a:lnTo>
                </a:path>
              </a:pathLst>
            </a:cu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Freihandform 186"/>
            <p:cNvSpPr/>
            <p:nvPr/>
          </p:nvSpPr>
          <p:spPr>
            <a:xfrm>
              <a:off x="5144899" y="3736842"/>
              <a:ext cx="1107130" cy="390780"/>
            </a:xfrm>
            <a:custGeom>
              <a:avLst/>
              <a:gdLst>
                <a:gd name="connsiteX0" fmla="*/ 0 w 1107130"/>
                <a:gd name="connsiteY0" fmla="*/ 325650 h 390780"/>
                <a:gd name="connsiteX1" fmla="*/ 822207 w 1107130"/>
                <a:gd name="connsiteY1" fmla="*/ 0 h 390780"/>
                <a:gd name="connsiteX2" fmla="*/ 1042005 w 1107130"/>
                <a:gd name="connsiteY2" fmla="*/ 65130 h 390780"/>
                <a:gd name="connsiteX3" fmla="*/ 1107130 w 1107130"/>
                <a:gd name="connsiteY3" fmla="*/ 236096 h 390780"/>
                <a:gd name="connsiteX4" fmla="*/ 1009442 w 1107130"/>
                <a:gd name="connsiteY4" fmla="*/ 390780 h 390780"/>
                <a:gd name="connsiteX5" fmla="*/ 846629 w 1107130"/>
                <a:gd name="connsiteY5" fmla="*/ 390780 h 390780"/>
                <a:gd name="connsiteX6" fmla="*/ 732660 w 1107130"/>
                <a:gd name="connsiteY6" fmla="*/ 227955 h 390780"/>
                <a:gd name="connsiteX7" fmla="*/ 822207 w 1107130"/>
                <a:gd name="connsiteY7" fmla="*/ 56989 h 39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7130" h="390780">
                  <a:moveTo>
                    <a:pt x="0" y="325650"/>
                  </a:moveTo>
                  <a:lnTo>
                    <a:pt x="822207" y="0"/>
                  </a:lnTo>
                  <a:lnTo>
                    <a:pt x="1042005" y="65130"/>
                  </a:lnTo>
                  <a:lnTo>
                    <a:pt x="1107130" y="236096"/>
                  </a:lnTo>
                  <a:lnTo>
                    <a:pt x="1009442" y="390780"/>
                  </a:lnTo>
                  <a:lnTo>
                    <a:pt x="846629" y="390780"/>
                  </a:lnTo>
                  <a:lnTo>
                    <a:pt x="732660" y="227955"/>
                  </a:lnTo>
                  <a:lnTo>
                    <a:pt x="822207" y="56989"/>
                  </a:lnTo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Freihandform 187"/>
            <p:cNvSpPr/>
            <p:nvPr/>
          </p:nvSpPr>
          <p:spPr>
            <a:xfrm rot="1185414">
              <a:off x="5170220" y="3924091"/>
              <a:ext cx="1107130" cy="390780"/>
            </a:xfrm>
            <a:custGeom>
              <a:avLst/>
              <a:gdLst>
                <a:gd name="connsiteX0" fmla="*/ 0 w 1107130"/>
                <a:gd name="connsiteY0" fmla="*/ 325650 h 390780"/>
                <a:gd name="connsiteX1" fmla="*/ 822207 w 1107130"/>
                <a:gd name="connsiteY1" fmla="*/ 0 h 390780"/>
                <a:gd name="connsiteX2" fmla="*/ 1042005 w 1107130"/>
                <a:gd name="connsiteY2" fmla="*/ 65130 h 390780"/>
                <a:gd name="connsiteX3" fmla="*/ 1107130 w 1107130"/>
                <a:gd name="connsiteY3" fmla="*/ 236096 h 390780"/>
                <a:gd name="connsiteX4" fmla="*/ 1009442 w 1107130"/>
                <a:gd name="connsiteY4" fmla="*/ 390780 h 390780"/>
                <a:gd name="connsiteX5" fmla="*/ 846629 w 1107130"/>
                <a:gd name="connsiteY5" fmla="*/ 390780 h 390780"/>
                <a:gd name="connsiteX6" fmla="*/ 732660 w 1107130"/>
                <a:gd name="connsiteY6" fmla="*/ 227955 h 390780"/>
                <a:gd name="connsiteX7" fmla="*/ 822207 w 1107130"/>
                <a:gd name="connsiteY7" fmla="*/ 56989 h 39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7130" h="390780">
                  <a:moveTo>
                    <a:pt x="0" y="325650"/>
                  </a:moveTo>
                  <a:lnTo>
                    <a:pt x="822207" y="0"/>
                  </a:lnTo>
                  <a:lnTo>
                    <a:pt x="1042005" y="65130"/>
                  </a:lnTo>
                  <a:lnTo>
                    <a:pt x="1107130" y="236096"/>
                  </a:lnTo>
                  <a:lnTo>
                    <a:pt x="1009442" y="390780"/>
                  </a:lnTo>
                  <a:lnTo>
                    <a:pt x="846629" y="390780"/>
                  </a:lnTo>
                  <a:lnTo>
                    <a:pt x="732660" y="227955"/>
                  </a:lnTo>
                  <a:lnTo>
                    <a:pt x="822207" y="56989"/>
                  </a:lnTo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Oval 188"/>
            <p:cNvSpPr/>
            <p:nvPr/>
          </p:nvSpPr>
          <p:spPr>
            <a:xfrm>
              <a:off x="5112334" y="3997362"/>
              <a:ext cx="108000" cy="108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1" name="Ecken des Rechtecks auf der gleichen Seite abrunden 156"/>
          <p:cNvSpPr/>
          <p:nvPr/>
        </p:nvSpPr>
        <p:spPr>
          <a:xfrm rot="10800000">
            <a:off x="6269916" y="5745048"/>
            <a:ext cx="992222" cy="225897"/>
          </a:xfrm>
          <a:custGeom>
            <a:avLst/>
            <a:gdLst/>
            <a:ahLst/>
            <a:cxnLst/>
            <a:rect l="l" t="t" r="r" b="b"/>
            <a:pathLst>
              <a:path w="1358736" h="299894">
                <a:moveTo>
                  <a:pt x="1310378" y="299894"/>
                </a:moveTo>
                <a:lnTo>
                  <a:pt x="1310309" y="299381"/>
                </a:lnTo>
                <a:lnTo>
                  <a:pt x="69063" y="299381"/>
                </a:lnTo>
                <a:lnTo>
                  <a:pt x="69048" y="299894"/>
                </a:lnTo>
                <a:lnTo>
                  <a:pt x="31647" y="290237"/>
                </a:lnTo>
                <a:lnTo>
                  <a:pt x="0" y="227463"/>
                </a:lnTo>
                <a:lnTo>
                  <a:pt x="17262" y="203320"/>
                </a:lnTo>
                <a:lnTo>
                  <a:pt x="54663" y="227463"/>
                </a:lnTo>
                <a:lnTo>
                  <a:pt x="67890" y="205263"/>
                </a:lnTo>
                <a:lnTo>
                  <a:pt x="67890" y="149691"/>
                </a:lnTo>
                <a:cubicBezTo>
                  <a:pt x="67890" y="67019"/>
                  <a:pt x="134909" y="0"/>
                  <a:pt x="217581" y="0"/>
                </a:cubicBezTo>
                <a:lnTo>
                  <a:pt x="1164596" y="0"/>
                </a:lnTo>
                <a:cubicBezTo>
                  <a:pt x="1247268" y="0"/>
                  <a:pt x="1314287" y="67019"/>
                  <a:pt x="1314287" y="149691"/>
                </a:cubicBezTo>
                <a:lnTo>
                  <a:pt x="1314286" y="247063"/>
                </a:lnTo>
                <a:lnTo>
                  <a:pt x="1358736" y="288793"/>
                </a:lnTo>
                <a:lnTo>
                  <a:pt x="1314286" y="298997"/>
                </a:lnTo>
                <a:lnTo>
                  <a:pt x="1314286" y="299381"/>
                </a:lnTo>
                <a:lnTo>
                  <a:pt x="1312613" y="29938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2" name="Trapez 180"/>
          <p:cNvSpPr/>
          <p:nvPr/>
        </p:nvSpPr>
        <p:spPr>
          <a:xfrm rot="10800000">
            <a:off x="5586735" y="5430949"/>
            <a:ext cx="528035" cy="539994"/>
          </a:xfrm>
          <a:custGeom>
            <a:avLst/>
            <a:gdLst/>
            <a:ahLst/>
            <a:cxnLst/>
            <a:rect l="l" t="t" r="r" b="b"/>
            <a:pathLst>
              <a:path w="734316" h="539994">
                <a:moveTo>
                  <a:pt x="711339" y="539994"/>
                </a:moveTo>
                <a:lnTo>
                  <a:pt x="21475" y="539994"/>
                </a:lnTo>
                <a:lnTo>
                  <a:pt x="22062" y="537648"/>
                </a:lnTo>
                <a:lnTo>
                  <a:pt x="20035" y="537610"/>
                </a:lnTo>
                <a:cubicBezTo>
                  <a:pt x="-35257" y="513068"/>
                  <a:pt x="39042" y="245640"/>
                  <a:pt x="61504" y="156780"/>
                </a:cubicBezTo>
                <a:cubicBezTo>
                  <a:pt x="83967" y="67920"/>
                  <a:pt x="154810" y="4448"/>
                  <a:pt x="154810" y="4448"/>
                </a:cubicBezTo>
                <a:lnTo>
                  <a:pt x="155248" y="4906"/>
                </a:lnTo>
                <a:lnTo>
                  <a:pt x="156474" y="0"/>
                </a:lnTo>
                <a:lnTo>
                  <a:pt x="576341" y="0"/>
                </a:lnTo>
                <a:lnTo>
                  <a:pt x="577879" y="6152"/>
                </a:lnTo>
                <a:lnTo>
                  <a:pt x="579506" y="4448"/>
                </a:lnTo>
                <a:cubicBezTo>
                  <a:pt x="579506" y="4448"/>
                  <a:pt x="650349" y="67920"/>
                  <a:pt x="672812" y="156780"/>
                </a:cubicBezTo>
                <a:cubicBezTo>
                  <a:pt x="695274" y="245640"/>
                  <a:pt x="769573" y="513068"/>
                  <a:pt x="714281" y="537610"/>
                </a:cubicBezTo>
                <a:lnTo>
                  <a:pt x="710760" y="53767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3" name="Ecken des Rechtecks auf der gleichen Seite abrunden 156"/>
          <p:cNvSpPr/>
          <p:nvPr/>
        </p:nvSpPr>
        <p:spPr>
          <a:xfrm rot="10800000">
            <a:off x="6225933" y="5123256"/>
            <a:ext cx="1062635" cy="436880"/>
          </a:xfrm>
          <a:custGeom>
            <a:avLst/>
            <a:gdLst/>
            <a:ahLst/>
            <a:cxnLst/>
            <a:rect l="l" t="t" r="r" b="b"/>
            <a:pathLst>
              <a:path w="1358736" h="299894">
                <a:moveTo>
                  <a:pt x="1310378" y="299894"/>
                </a:moveTo>
                <a:lnTo>
                  <a:pt x="1310309" y="299381"/>
                </a:lnTo>
                <a:lnTo>
                  <a:pt x="69063" y="299381"/>
                </a:lnTo>
                <a:lnTo>
                  <a:pt x="69048" y="299894"/>
                </a:lnTo>
                <a:lnTo>
                  <a:pt x="31647" y="290237"/>
                </a:lnTo>
                <a:lnTo>
                  <a:pt x="0" y="227463"/>
                </a:lnTo>
                <a:lnTo>
                  <a:pt x="17262" y="203320"/>
                </a:lnTo>
                <a:lnTo>
                  <a:pt x="54663" y="227463"/>
                </a:lnTo>
                <a:lnTo>
                  <a:pt x="67890" y="205263"/>
                </a:lnTo>
                <a:lnTo>
                  <a:pt x="67890" y="149691"/>
                </a:lnTo>
                <a:cubicBezTo>
                  <a:pt x="67890" y="67019"/>
                  <a:pt x="134909" y="0"/>
                  <a:pt x="217581" y="0"/>
                </a:cubicBezTo>
                <a:lnTo>
                  <a:pt x="1164596" y="0"/>
                </a:lnTo>
                <a:cubicBezTo>
                  <a:pt x="1247268" y="0"/>
                  <a:pt x="1314287" y="67019"/>
                  <a:pt x="1314287" y="149691"/>
                </a:cubicBezTo>
                <a:lnTo>
                  <a:pt x="1314286" y="247063"/>
                </a:lnTo>
                <a:lnTo>
                  <a:pt x="1358736" y="288793"/>
                </a:lnTo>
                <a:lnTo>
                  <a:pt x="1314286" y="298997"/>
                </a:lnTo>
                <a:lnTo>
                  <a:pt x="1314286" y="299381"/>
                </a:lnTo>
                <a:lnTo>
                  <a:pt x="1312613" y="29938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4" name="Rechteck 193"/>
          <p:cNvSpPr/>
          <p:nvPr/>
        </p:nvSpPr>
        <p:spPr>
          <a:xfrm rot="3000000">
            <a:off x="6932004" y="4085693"/>
            <a:ext cx="378784" cy="1047058"/>
          </a:xfrm>
          <a:custGeom>
            <a:avLst/>
            <a:gdLst/>
            <a:ahLst/>
            <a:cxnLst/>
            <a:rect l="l" t="t" r="r" b="b"/>
            <a:pathLst>
              <a:path w="378784" h="1047058">
                <a:moveTo>
                  <a:pt x="97902" y="0"/>
                </a:moveTo>
                <a:lnTo>
                  <a:pt x="279128" y="0"/>
                </a:lnTo>
                <a:lnTo>
                  <a:pt x="279128" y="719002"/>
                </a:lnTo>
                <a:lnTo>
                  <a:pt x="378265" y="909229"/>
                </a:lnTo>
                <a:lnTo>
                  <a:pt x="378784" y="909232"/>
                </a:lnTo>
                <a:lnTo>
                  <a:pt x="378784" y="928172"/>
                </a:lnTo>
                <a:cubicBezTo>
                  <a:pt x="378784" y="993832"/>
                  <a:pt x="325557" y="1047058"/>
                  <a:pt x="259898" y="1047058"/>
                </a:cubicBezTo>
                <a:lnTo>
                  <a:pt x="118886" y="1047058"/>
                </a:lnTo>
                <a:cubicBezTo>
                  <a:pt x="53227" y="1047058"/>
                  <a:pt x="0" y="993831"/>
                  <a:pt x="0" y="928172"/>
                </a:cubicBezTo>
                <a:lnTo>
                  <a:pt x="0" y="906815"/>
                </a:lnTo>
                <a:lnTo>
                  <a:pt x="2187" y="906829"/>
                </a:lnTo>
                <a:lnTo>
                  <a:pt x="97902" y="7231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2" name="Gruppierung 241"/>
          <p:cNvGrpSpPr/>
          <p:nvPr/>
        </p:nvGrpSpPr>
        <p:grpSpPr>
          <a:xfrm>
            <a:off x="8227293" y="3570350"/>
            <a:ext cx="148341" cy="2892562"/>
            <a:chOff x="8538459" y="3352696"/>
            <a:chExt cx="148341" cy="2892562"/>
          </a:xfrm>
        </p:grpSpPr>
        <p:sp>
          <p:nvSpPr>
            <p:cNvPr id="199" name="Abgerundetes Rechteck 198"/>
            <p:cNvSpPr/>
            <p:nvPr/>
          </p:nvSpPr>
          <p:spPr>
            <a:xfrm>
              <a:off x="8538459" y="3388696"/>
              <a:ext cx="148341" cy="276334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Abgerundetes Rechteck 199"/>
            <p:cNvSpPr/>
            <p:nvPr/>
          </p:nvSpPr>
          <p:spPr>
            <a:xfrm>
              <a:off x="8572262" y="3550710"/>
              <a:ext cx="83132" cy="2694548"/>
            </a:xfrm>
            <a:custGeom>
              <a:avLst/>
              <a:gdLst/>
              <a:ahLst/>
              <a:cxnLst/>
              <a:rect l="l" t="t" r="r" b="b"/>
              <a:pathLst>
                <a:path w="83132" h="2694548">
                  <a:moveTo>
                    <a:pt x="39242" y="0"/>
                  </a:moveTo>
                  <a:cubicBezTo>
                    <a:pt x="49183" y="0"/>
                    <a:pt x="57242" y="8059"/>
                    <a:pt x="57242" y="18000"/>
                  </a:cubicBezTo>
                  <a:lnTo>
                    <a:pt x="57242" y="2514602"/>
                  </a:lnTo>
                  <a:lnTo>
                    <a:pt x="70958" y="2520283"/>
                  </a:lnTo>
                  <a:cubicBezTo>
                    <a:pt x="78480" y="2527805"/>
                    <a:pt x="83132" y="2538196"/>
                    <a:pt x="83132" y="2549674"/>
                  </a:cubicBezTo>
                  <a:lnTo>
                    <a:pt x="83132" y="2652982"/>
                  </a:lnTo>
                  <a:cubicBezTo>
                    <a:pt x="83132" y="2675938"/>
                    <a:pt x="64522" y="2694548"/>
                    <a:pt x="41566" y="2694548"/>
                  </a:cubicBezTo>
                  <a:cubicBezTo>
                    <a:pt x="18610" y="2694548"/>
                    <a:pt x="0" y="2675938"/>
                    <a:pt x="0" y="2652982"/>
                  </a:cubicBezTo>
                  <a:lnTo>
                    <a:pt x="0" y="2549674"/>
                  </a:lnTo>
                  <a:cubicBezTo>
                    <a:pt x="0" y="2538196"/>
                    <a:pt x="4652" y="2527805"/>
                    <a:pt x="12174" y="2520283"/>
                  </a:cubicBezTo>
                  <a:lnTo>
                    <a:pt x="21242" y="2516527"/>
                  </a:lnTo>
                  <a:lnTo>
                    <a:pt x="21242" y="18000"/>
                  </a:lnTo>
                  <a:cubicBezTo>
                    <a:pt x="21242" y="8059"/>
                    <a:pt x="29301" y="0"/>
                    <a:pt x="392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Abgerundetes Rechteck 199"/>
            <p:cNvSpPr/>
            <p:nvPr/>
          </p:nvSpPr>
          <p:spPr>
            <a:xfrm>
              <a:off x="8572262" y="4542293"/>
              <a:ext cx="83132" cy="1702965"/>
            </a:xfrm>
            <a:custGeom>
              <a:avLst/>
              <a:gdLst/>
              <a:ahLst/>
              <a:cxnLst/>
              <a:rect l="l" t="t" r="r" b="b"/>
              <a:pathLst>
                <a:path w="83132" h="1702965">
                  <a:moveTo>
                    <a:pt x="21242" y="0"/>
                  </a:moveTo>
                  <a:lnTo>
                    <a:pt x="57242" y="0"/>
                  </a:lnTo>
                  <a:lnTo>
                    <a:pt x="57242" y="1523019"/>
                  </a:lnTo>
                  <a:lnTo>
                    <a:pt x="70958" y="1528700"/>
                  </a:lnTo>
                  <a:cubicBezTo>
                    <a:pt x="78480" y="1536222"/>
                    <a:pt x="83132" y="1546613"/>
                    <a:pt x="83132" y="1558091"/>
                  </a:cubicBezTo>
                  <a:lnTo>
                    <a:pt x="83132" y="1661399"/>
                  </a:lnTo>
                  <a:cubicBezTo>
                    <a:pt x="83132" y="1684355"/>
                    <a:pt x="64522" y="1702965"/>
                    <a:pt x="41566" y="1702965"/>
                  </a:cubicBezTo>
                  <a:cubicBezTo>
                    <a:pt x="18610" y="1702965"/>
                    <a:pt x="0" y="1684355"/>
                    <a:pt x="0" y="1661399"/>
                  </a:cubicBezTo>
                  <a:lnTo>
                    <a:pt x="0" y="1558091"/>
                  </a:lnTo>
                  <a:cubicBezTo>
                    <a:pt x="0" y="1546613"/>
                    <a:pt x="4652" y="1536222"/>
                    <a:pt x="12174" y="1528700"/>
                  </a:cubicBezTo>
                  <a:lnTo>
                    <a:pt x="21242" y="1524944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40" name="Gruppierung 239"/>
            <p:cNvGrpSpPr/>
            <p:nvPr/>
          </p:nvGrpSpPr>
          <p:grpSpPr>
            <a:xfrm>
              <a:off x="8556542" y="3619898"/>
              <a:ext cx="54000" cy="2385531"/>
              <a:chOff x="8556542" y="3619898"/>
              <a:chExt cx="54000" cy="2385531"/>
            </a:xfrm>
          </p:grpSpPr>
          <p:cxnSp>
            <p:nvCxnSpPr>
              <p:cNvPr id="203" name="Gerade Verbindung 202"/>
              <p:cNvCxnSpPr/>
              <p:nvPr/>
            </p:nvCxnSpPr>
            <p:spPr>
              <a:xfrm>
                <a:off x="8556542" y="3619898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Gerade Verbindung 204"/>
              <p:cNvCxnSpPr/>
              <p:nvPr/>
            </p:nvCxnSpPr>
            <p:spPr>
              <a:xfrm>
                <a:off x="8556542" y="3702576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Gerade Verbindung 206"/>
              <p:cNvCxnSpPr/>
              <p:nvPr/>
            </p:nvCxnSpPr>
            <p:spPr>
              <a:xfrm>
                <a:off x="8556542" y="3787374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Gerade Verbindung 207"/>
              <p:cNvCxnSpPr/>
              <p:nvPr/>
            </p:nvCxnSpPr>
            <p:spPr>
              <a:xfrm>
                <a:off x="8556542" y="3862514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Gerade Verbindung 209"/>
              <p:cNvCxnSpPr/>
              <p:nvPr/>
            </p:nvCxnSpPr>
            <p:spPr>
              <a:xfrm>
                <a:off x="8556542" y="3936475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Gerade Verbindung 210"/>
              <p:cNvCxnSpPr/>
              <p:nvPr/>
            </p:nvCxnSpPr>
            <p:spPr>
              <a:xfrm>
                <a:off x="8556542" y="4019153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Gerade Verbindung 211"/>
              <p:cNvCxnSpPr/>
              <p:nvPr/>
            </p:nvCxnSpPr>
            <p:spPr>
              <a:xfrm>
                <a:off x="8556542" y="4103951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Gerade Verbindung 212"/>
              <p:cNvCxnSpPr/>
              <p:nvPr/>
            </p:nvCxnSpPr>
            <p:spPr>
              <a:xfrm>
                <a:off x="8556542" y="4179091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Gerade Verbindung 213"/>
              <p:cNvCxnSpPr/>
              <p:nvPr/>
            </p:nvCxnSpPr>
            <p:spPr>
              <a:xfrm>
                <a:off x="8556542" y="4255171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Gerade Verbindung 214"/>
              <p:cNvCxnSpPr/>
              <p:nvPr/>
            </p:nvCxnSpPr>
            <p:spPr>
              <a:xfrm>
                <a:off x="8556542" y="4337849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Gerade Verbindung 215"/>
              <p:cNvCxnSpPr/>
              <p:nvPr/>
            </p:nvCxnSpPr>
            <p:spPr>
              <a:xfrm>
                <a:off x="8556542" y="4422647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Gerade Verbindung 216"/>
              <p:cNvCxnSpPr/>
              <p:nvPr/>
            </p:nvCxnSpPr>
            <p:spPr>
              <a:xfrm>
                <a:off x="8556542" y="4497787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Gerade Verbindung 217"/>
              <p:cNvCxnSpPr/>
              <p:nvPr/>
            </p:nvCxnSpPr>
            <p:spPr>
              <a:xfrm>
                <a:off x="8556542" y="4571748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Gerade Verbindung 218"/>
              <p:cNvCxnSpPr/>
              <p:nvPr/>
            </p:nvCxnSpPr>
            <p:spPr>
              <a:xfrm>
                <a:off x="8556542" y="4654426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Gerade Verbindung 219"/>
              <p:cNvCxnSpPr/>
              <p:nvPr/>
            </p:nvCxnSpPr>
            <p:spPr>
              <a:xfrm>
                <a:off x="8556542" y="4739224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Gerade Verbindung 220"/>
              <p:cNvCxnSpPr/>
              <p:nvPr/>
            </p:nvCxnSpPr>
            <p:spPr>
              <a:xfrm>
                <a:off x="8556542" y="4814364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Gerade Verbindung 221"/>
              <p:cNvCxnSpPr/>
              <p:nvPr/>
            </p:nvCxnSpPr>
            <p:spPr>
              <a:xfrm>
                <a:off x="8556542" y="4886103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Gerade Verbindung 222"/>
              <p:cNvCxnSpPr/>
              <p:nvPr/>
            </p:nvCxnSpPr>
            <p:spPr>
              <a:xfrm>
                <a:off x="8556542" y="4968781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Gerade Verbindung 223"/>
              <p:cNvCxnSpPr/>
              <p:nvPr/>
            </p:nvCxnSpPr>
            <p:spPr>
              <a:xfrm>
                <a:off x="8556542" y="5053579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Gerade Verbindung 224"/>
              <p:cNvCxnSpPr/>
              <p:nvPr/>
            </p:nvCxnSpPr>
            <p:spPr>
              <a:xfrm>
                <a:off x="8556542" y="5128719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Gerade Verbindung 225"/>
              <p:cNvCxnSpPr/>
              <p:nvPr/>
            </p:nvCxnSpPr>
            <p:spPr>
              <a:xfrm>
                <a:off x="8556542" y="5202680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Gerade Verbindung 226"/>
              <p:cNvCxnSpPr/>
              <p:nvPr/>
            </p:nvCxnSpPr>
            <p:spPr>
              <a:xfrm>
                <a:off x="8556542" y="5285358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Gerade Verbindung 227"/>
              <p:cNvCxnSpPr/>
              <p:nvPr/>
            </p:nvCxnSpPr>
            <p:spPr>
              <a:xfrm>
                <a:off x="8556542" y="5370156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Gerade Verbindung 228"/>
              <p:cNvCxnSpPr/>
              <p:nvPr/>
            </p:nvCxnSpPr>
            <p:spPr>
              <a:xfrm>
                <a:off x="8556542" y="5445296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Gerade Verbindung 229"/>
              <p:cNvCxnSpPr/>
              <p:nvPr/>
            </p:nvCxnSpPr>
            <p:spPr>
              <a:xfrm>
                <a:off x="8556542" y="5521376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Gerade Verbindung 230"/>
              <p:cNvCxnSpPr/>
              <p:nvPr/>
            </p:nvCxnSpPr>
            <p:spPr>
              <a:xfrm>
                <a:off x="8556542" y="5604054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Gerade Verbindung 231"/>
              <p:cNvCxnSpPr/>
              <p:nvPr/>
            </p:nvCxnSpPr>
            <p:spPr>
              <a:xfrm>
                <a:off x="8556542" y="5688852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Gerade Verbindung 232"/>
              <p:cNvCxnSpPr/>
              <p:nvPr/>
            </p:nvCxnSpPr>
            <p:spPr>
              <a:xfrm>
                <a:off x="8556542" y="5763992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Gerade Verbindung 233"/>
              <p:cNvCxnSpPr/>
              <p:nvPr/>
            </p:nvCxnSpPr>
            <p:spPr>
              <a:xfrm>
                <a:off x="8556542" y="5837953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Gerade Verbindung 234"/>
              <p:cNvCxnSpPr/>
              <p:nvPr/>
            </p:nvCxnSpPr>
            <p:spPr>
              <a:xfrm>
                <a:off x="8556542" y="5920631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Gerade Verbindung 235"/>
              <p:cNvCxnSpPr/>
              <p:nvPr/>
            </p:nvCxnSpPr>
            <p:spPr>
              <a:xfrm>
                <a:off x="8556542" y="6005429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1" name="Oval 240"/>
            <p:cNvSpPr/>
            <p:nvPr/>
          </p:nvSpPr>
          <p:spPr>
            <a:xfrm>
              <a:off x="8592542" y="335269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7" name="Fußzeilenplatzhalt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552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Erhitzen mit dem Bunsenbrenner</a:t>
            </a:r>
            <a:endParaRPr lang="de-DE" dirty="0"/>
          </a:p>
        </p:txBody>
      </p:sp>
      <p:grpSp>
        <p:nvGrpSpPr>
          <p:cNvPr id="37" name="Gruppieren 36"/>
          <p:cNvGrpSpPr/>
          <p:nvPr/>
        </p:nvGrpSpPr>
        <p:grpSpPr>
          <a:xfrm>
            <a:off x="1057891" y="1910682"/>
            <a:ext cx="3012270" cy="2856253"/>
            <a:chOff x="1057891" y="1910682"/>
            <a:chExt cx="3012270" cy="2856253"/>
          </a:xfrm>
        </p:grpSpPr>
        <p:grpSp>
          <p:nvGrpSpPr>
            <p:cNvPr id="32" name="Gruppierung 31"/>
            <p:cNvGrpSpPr/>
            <p:nvPr/>
          </p:nvGrpSpPr>
          <p:grpSpPr>
            <a:xfrm>
              <a:off x="1360567" y="1910682"/>
              <a:ext cx="469066" cy="1440000"/>
              <a:chOff x="2137013" y="1855886"/>
              <a:chExt cx="469066" cy="1440000"/>
            </a:xfrm>
          </p:grpSpPr>
          <p:sp>
            <p:nvSpPr>
              <p:cNvPr id="19" name="Ecken des Rechtecks auf der gleichen Seite abrunden 18"/>
              <p:cNvSpPr/>
              <p:nvPr/>
            </p:nvSpPr>
            <p:spPr>
              <a:xfrm rot="1800000" flipV="1">
                <a:off x="2354079" y="1855886"/>
                <a:ext cx="252000" cy="144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Ecken des Rechtecks auf der gleichen Seite abrunden 169"/>
              <p:cNvSpPr/>
              <p:nvPr/>
            </p:nvSpPr>
            <p:spPr>
              <a:xfrm rot="1800000" flipV="1">
                <a:off x="2137013" y="2663121"/>
                <a:ext cx="252000" cy="571740"/>
              </a:xfrm>
              <a:custGeom>
                <a:avLst/>
                <a:gdLst/>
                <a:ahLst/>
                <a:cxnLst/>
                <a:rect l="l" t="t" r="r" b="b"/>
                <a:pathLst>
                  <a:path w="252000" h="571740">
                    <a:moveTo>
                      <a:pt x="0" y="426248"/>
                    </a:moveTo>
                    <a:lnTo>
                      <a:pt x="252000" y="571740"/>
                    </a:lnTo>
                    <a:lnTo>
                      <a:pt x="252000" y="126000"/>
                    </a:lnTo>
                    <a:cubicBezTo>
                      <a:pt x="252000" y="56412"/>
                      <a:pt x="195588" y="0"/>
                      <a:pt x="126000" y="0"/>
                    </a:cubicBezTo>
                    <a:cubicBezTo>
                      <a:pt x="56412" y="0"/>
                      <a:pt x="0" y="56412"/>
                      <a:pt x="0" y="126000"/>
                    </a:cubicBezTo>
                    <a:close/>
                  </a:path>
                </a:pathLst>
              </a:custGeom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" name="Gruppierung 30"/>
            <p:cNvGrpSpPr/>
            <p:nvPr/>
          </p:nvGrpSpPr>
          <p:grpSpPr>
            <a:xfrm>
              <a:off x="1572958" y="2571178"/>
              <a:ext cx="2497203" cy="998538"/>
              <a:chOff x="2349404" y="2516382"/>
              <a:chExt cx="2497203" cy="998538"/>
            </a:xfrm>
          </p:grpSpPr>
          <p:sp>
            <p:nvSpPr>
              <p:cNvPr id="4" name="Freeform 20"/>
              <p:cNvSpPr>
                <a:spLocks noChangeArrowheads="1"/>
              </p:cNvSpPr>
              <p:nvPr/>
            </p:nvSpPr>
            <p:spPr bwMode="auto">
              <a:xfrm rot="720000">
                <a:off x="3725832" y="2738632"/>
                <a:ext cx="1049337" cy="501650"/>
              </a:xfrm>
              <a:custGeom>
                <a:avLst/>
                <a:gdLst>
                  <a:gd name="T0" fmla="*/ 1070 w 1191"/>
                  <a:gd name="T1" fmla="*/ 328 h 610"/>
                  <a:gd name="T2" fmla="*/ 1045 w 1191"/>
                  <a:gd name="T3" fmla="*/ 317 h 610"/>
                  <a:gd name="T4" fmla="*/ 1023 w 1191"/>
                  <a:gd name="T5" fmla="*/ 311 h 610"/>
                  <a:gd name="T6" fmla="*/ 922 w 1191"/>
                  <a:gd name="T7" fmla="*/ 252 h 610"/>
                  <a:gd name="T8" fmla="*/ 863 w 1191"/>
                  <a:gd name="T9" fmla="*/ 218 h 610"/>
                  <a:gd name="T10" fmla="*/ 828 w 1191"/>
                  <a:gd name="T11" fmla="*/ 203 h 610"/>
                  <a:gd name="T12" fmla="*/ 791 w 1191"/>
                  <a:gd name="T13" fmla="*/ 184 h 610"/>
                  <a:gd name="T14" fmla="*/ 747 w 1191"/>
                  <a:gd name="T15" fmla="*/ 156 h 610"/>
                  <a:gd name="T16" fmla="*/ 677 w 1191"/>
                  <a:gd name="T17" fmla="*/ 113 h 610"/>
                  <a:gd name="T18" fmla="*/ 631 w 1191"/>
                  <a:gd name="T19" fmla="*/ 95 h 610"/>
                  <a:gd name="T20" fmla="*/ 581 w 1191"/>
                  <a:gd name="T21" fmla="*/ 71 h 610"/>
                  <a:gd name="T22" fmla="*/ 447 w 1191"/>
                  <a:gd name="T23" fmla="*/ 0 h 610"/>
                  <a:gd name="T24" fmla="*/ 337 w 1191"/>
                  <a:gd name="T25" fmla="*/ 38 h 610"/>
                  <a:gd name="T26" fmla="*/ 200 w 1191"/>
                  <a:gd name="T27" fmla="*/ 82 h 610"/>
                  <a:gd name="T28" fmla="*/ 32 w 1191"/>
                  <a:gd name="T29" fmla="*/ 162 h 610"/>
                  <a:gd name="T30" fmla="*/ 0 w 1191"/>
                  <a:gd name="T31" fmla="*/ 346 h 610"/>
                  <a:gd name="T32" fmla="*/ 32 w 1191"/>
                  <a:gd name="T33" fmla="*/ 434 h 610"/>
                  <a:gd name="T34" fmla="*/ 160 w 1191"/>
                  <a:gd name="T35" fmla="*/ 558 h 610"/>
                  <a:gd name="T36" fmla="*/ 274 w 1191"/>
                  <a:gd name="T37" fmla="*/ 606 h 610"/>
                  <a:gd name="T38" fmla="*/ 325 w 1191"/>
                  <a:gd name="T39" fmla="*/ 577 h 610"/>
                  <a:gd name="T40" fmla="*/ 312 w 1191"/>
                  <a:gd name="T41" fmla="*/ 490 h 610"/>
                  <a:gd name="T42" fmla="*/ 248 w 1191"/>
                  <a:gd name="T43" fmla="*/ 468 h 610"/>
                  <a:gd name="T44" fmla="*/ 228 w 1191"/>
                  <a:gd name="T45" fmla="*/ 460 h 610"/>
                  <a:gd name="T46" fmla="*/ 198 w 1191"/>
                  <a:gd name="T47" fmla="*/ 454 h 610"/>
                  <a:gd name="T48" fmla="*/ 170 w 1191"/>
                  <a:gd name="T49" fmla="*/ 431 h 610"/>
                  <a:gd name="T50" fmla="*/ 223 w 1191"/>
                  <a:gd name="T51" fmla="*/ 376 h 610"/>
                  <a:gd name="T52" fmla="*/ 261 w 1191"/>
                  <a:gd name="T53" fmla="*/ 380 h 610"/>
                  <a:gd name="T54" fmla="*/ 347 w 1191"/>
                  <a:gd name="T55" fmla="*/ 405 h 610"/>
                  <a:gd name="T56" fmla="*/ 420 w 1191"/>
                  <a:gd name="T57" fmla="*/ 463 h 610"/>
                  <a:gd name="T58" fmla="*/ 498 w 1191"/>
                  <a:gd name="T59" fmla="*/ 494 h 610"/>
                  <a:gd name="T60" fmla="*/ 522 w 1191"/>
                  <a:gd name="T61" fmla="*/ 499 h 610"/>
                  <a:gd name="T62" fmla="*/ 608 w 1191"/>
                  <a:gd name="T63" fmla="*/ 526 h 610"/>
                  <a:gd name="T64" fmla="*/ 695 w 1191"/>
                  <a:gd name="T65" fmla="*/ 520 h 610"/>
                  <a:gd name="T66" fmla="*/ 530 w 1191"/>
                  <a:gd name="T67" fmla="*/ 512 h 610"/>
                  <a:gd name="T68" fmla="*/ 525 w 1191"/>
                  <a:gd name="T69" fmla="*/ 484 h 610"/>
                  <a:gd name="T70" fmla="*/ 525 w 1191"/>
                  <a:gd name="T71" fmla="*/ 502 h 610"/>
                  <a:gd name="T72" fmla="*/ 554 w 1191"/>
                  <a:gd name="T73" fmla="*/ 406 h 610"/>
                  <a:gd name="T74" fmla="*/ 581 w 1191"/>
                  <a:gd name="T75" fmla="*/ 324 h 610"/>
                  <a:gd name="T76" fmla="*/ 579 w 1191"/>
                  <a:gd name="T77" fmla="*/ 335 h 610"/>
                  <a:gd name="T78" fmla="*/ 572 w 1191"/>
                  <a:gd name="T79" fmla="*/ 359 h 610"/>
                  <a:gd name="T80" fmla="*/ 538 w 1191"/>
                  <a:gd name="T81" fmla="*/ 396 h 610"/>
                  <a:gd name="T82" fmla="*/ 525 w 1191"/>
                  <a:gd name="T83" fmla="*/ 413 h 610"/>
                  <a:gd name="T84" fmla="*/ 511 w 1191"/>
                  <a:gd name="T85" fmla="*/ 415 h 610"/>
                  <a:gd name="T86" fmla="*/ 453 w 1191"/>
                  <a:gd name="T87" fmla="*/ 361 h 610"/>
                  <a:gd name="T88" fmla="*/ 420 w 1191"/>
                  <a:gd name="T89" fmla="*/ 332 h 610"/>
                  <a:gd name="T90" fmla="*/ 390 w 1191"/>
                  <a:gd name="T91" fmla="*/ 141 h 610"/>
                  <a:gd name="T92" fmla="*/ 407 w 1191"/>
                  <a:gd name="T93" fmla="*/ 333 h 610"/>
                  <a:gd name="T94" fmla="*/ 412 w 1191"/>
                  <a:gd name="T95" fmla="*/ 348 h 610"/>
                  <a:gd name="T96" fmla="*/ 274 w 1191"/>
                  <a:gd name="T97" fmla="*/ 351 h 610"/>
                  <a:gd name="T98" fmla="*/ 200 w 1191"/>
                  <a:gd name="T99" fmla="*/ 213 h 610"/>
                  <a:gd name="T100" fmla="*/ 270 w 1191"/>
                  <a:gd name="T101" fmla="*/ 342 h 610"/>
                  <a:gd name="T102" fmla="*/ 235 w 1191"/>
                  <a:gd name="T103" fmla="*/ 360 h 610"/>
                  <a:gd name="T104" fmla="*/ 189 w 1191"/>
                  <a:gd name="T105" fmla="*/ 384 h 610"/>
                  <a:gd name="T106" fmla="*/ 120 w 1191"/>
                  <a:gd name="T107" fmla="*/ 350 h 610"/>
                  <a:gd name="T108" fmla="*/ 186 w 1191"/>
                  <a:gd name="T109" fmla="*/ 396 h 610"/>
                  <a:gd name="T110" fmla="*/ 318 w 1191"/>
                  <a:gd name="T111" fmla="*/ 390 h 610"/>
                  <a:gd name="T112" fmla="*/ 527 w 1191"/>
                  <a:gd name="T113" fmla="*/ 499 h 610"/>
                  <a:gd name="T114" fmla="*/ 1101 w 1191"/>
                  <a:gd name="T115" fmla="*/ 536 h 610"/>
                  <a:gd name="T116" fmla="*/ 1070 w 1191"/>
                  <a:gd name="T117" fmla="*/ 328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91" h="610">
                    <a:moveTo>
                      <a:pt x="1070" y="328"/>
                    </a:moveTo>
                    <a:cubicBezTo>
                      <a:pt x="1032" y="324"/>
                      <a:pt x="1073" y="333"/>
                      <a:pt x="1045" y="317"/>
                    </a:cubicBezTo>
                    <a:cubicBezTo>
                      <a:pt x="1038" y="312"/>
                      <a:pt x="1030" y="314"/>
                      <a:pt x="1023" y="311"/>
                    </a:cubicBezTo>
                    <a:cubicBezTo>
                      <a:pt x="989" y="296"/>
                      <a:pt x="959" y="259"/>
                      <a:pt x="922" y="252"/>
                    </a:cubicBezTo>
                    <a:cubicBezTo>
                      <a:pt x="913" y="225"/>
                      <a:pt x="883" y="221"/>
                      <a:pt x="863" y="218"/>
                    </a:cubicBezTo>
                    <a:cubicBezTo>
                      <a:pt x="851" y="210"/>
                      <a:pt x="842" y="205"/>
                      <a:pt x="828" y="203"/>
                    </a:cubicBezTo>
                    <a:cubicBezTo>
                      <a:pt x="816" y="193"/>
                      <a:pt x="804" y="193"/>
                      <a:pt x="791" y="184"/>
                    </a:cubicBezTo>
                    <a:cubicBezTo>
                      <a:pt x="780" y="167"/>
                      <a:pt x="763" y="161"/>
                      <a:pt x="747" y="156"/>
                    </a:cubicBezTo>
                    <a:cubicBezTo>
                      <a:pt x="726" y="141"/>
                      <a:pt x="700" y="116"/>
                      <a:pt x="677" y="113"/>
                    </a:cubicBezTo>
                    <a:cubicBezTo>
                      <a:pt x="661" y="103"/>
                      <a:pt x="646" y="100"/>
                      <a:pt x="631" y="95"/>
                    </a:cubicBezTo>
                    <a:cubicBezTo>
                      <a:pt x="613" y="88"/>
                      <a:pt x="598" y="74"/>
                      <a:pt x="581" y="71"/>
                    </a:cubicBezTo>
                    <a:cubicBezTo>
                      <a:pt x="550" y="56"/>
                      <a:pt x="487" y="6"/>
                      <a:pt x="447" y="0"/>
                    </a:cubicBezTo>
                    <a:cubicBezTo>
                      <a:pt x="418" y="10"/>
                      <a:pt x="365" y="24"/>
                      <a:pt x="337" y="38"/>
                    </a:cubicBezTo>
                    <a:cubicBezTo>
                      <a:pt x="307" y="56"/>
                      <a:pt x="243" y="55"/>
                      <a:pt x="200" y="82"/>
                    </a:cubicBezTo>
                    <a:cubicBezTo>
                      <a:pt x="160" y="106"/>
                      <a:pt x="60" y="121"/>
                      <a:pt x="32" y="162"/>
                    </a:cubicBezTo>
                    <a:cubicBezTo>
                      <a:pt x="23" y="184"/>
                      <a:pt x="5" y="313"/>
                      <a:pt x="0" y="346"/>
                    </a:cubicBezTo>
                    <a:cubicBezTo>
                      <a:pt x="7" y="371"/>
                      <a:pt x="25" y="408"/>
                      <a:pt x="32" y="434"/>
                    </a:cubicBezTo>
                    <a:cubicBezTo>
                      <a:pt x="44" y="532"/>
                      <a:pt x="90" y="511"/>
                      <a:pt x="160" y="558"/>
                    </a:cubicBezTo>
                    <a:cubicBezTo>
                      <a:pt x="190" y="588"/>
                      <a:pt x="255" y="610"/>
                      <a:pt x="274" y="606"/>
                    </a:cubicBezTo>
                    <a:cubicBezTo>
                      <a:pt x="290" y="598"/>
                      <a:pt x="317" y="591"/>
                      <a:pt x="325" y="577"/>
                    </a:cubicBezTo>
                    <a:cubicBezTo>
                      <a:pt x="333" y="533"/>
                      <a:pt x="333" y="504"/>
                      <a:pt x="312" y="490"/>
                    </a:cubicBezTo>
                    <a:cubicBezTo>
                      <a:pt x="280" y="463"/>
                      <a:pt x="264" y="473"/>
                      <a:pt x="248" y="468"/>
                    </a:cubicBezTo>
                    <a:cubicBezTo>
                      <a:pt x="231" y="466"/>
                      <a:pt x="235" y="457"/>
                      <a:pt x="228" y="460"/>
                    </a:cubicBezTo>
                    <a:cubicBezTo>
                      <a:pt x="220" y="458"/>
                      <a:pt x="200" y="421"/>
                      <a:pt x="198" y="454"/>
                    </a:cubicBezTo>
                    <a:cubicBezTo>
                      <a:pt x="190" y="431"/>
                      <a:pt x="164" y="445"/>
                      <a:pt x="170" y="431"/>
                    </a:cubicBezTo>
                    <a:cubicBezTo>
                      <a:pt x="173" y="413"/>
                      <a:pt x="215" y="392"/>
                      <a:pt x="223" y="376"/>
                    </a:cubicBezTo>
                    <a:cubicBezTo>
                      <a:pt x="247" y="374"/>
                      <a:pt x="230" y="370"/>
                      <a:pt x="261" y="380"/>
                    </a:cubicBezTo>
                    <a:cubicBezTo>
                      <a:pt x="282" y="385"/>
                      <a:pt x="321" y="390"/>
                      <a:pt x="347" y="405"/>
                    </a:cubicBezTo>
                    <a:cubicBezTo>
                      <a:pt x="364" y="417"/>
                      <a:pt x="400" y="458"/>
                      <a:pt x="420" y="463"/>
                    </a:cubicBezTo>
                    <a:cubicBezTo>
                      <a:pt x="425" y="468"/>
                      <a:pt x="491" y="494"/>
                      <a:pt x="498" y="494"/>
                    </a:cubicBezTo>
                    <a:cubicBezTo>
                      <a:pt x="506" y="496"/>
                      <a:pt x="522" y="499"/>
                      <a:pt x="522" y="499"/>
                    </a:cubicBezTo>
                    <a:cubicBezTo>
                      <a:pt x="545" y="522"/>
                      <a:pt x="579" y="527"/>
                      <a:pt x="608" y="526"/>
                    </a:cubicBezTo>
                    <a:cubicBezTo>
                      <a:pt x="637" y="526"/>
                      <a:pt x="724" y="517"/>
                      <a:pt x="695" y="520"/>
                    </a:cubicBezTo>
                    <a:cubicBezTo>
                      <a:pt x="637" y="527"/>
                      <a:pt x="595" y="532"/>
                      <a:pt x="530" y="512"/>
                    </a:cubicBezTo>
                    <a:cubicBezTo>
                      <a:pt x="501" y="512"/>
                      <a:pt x="526" y="485"/>
                      <a:pt x="525" y="484"/>
                    </a:cubicBezTo>
                    <a:cubicBezTo>
                      <a:pt x="524" y="483"/>
                      <a:pt x="520" y="515"/>
                      <a:pt x="525" y="502"/>
                    </a:cubicBezTo>
                    <a:cubicBezTo>
                      <a:pt x="531" y="473"/>
                      <a:pt x="539" y="428"/>
                      <a:pt x="554" y="406"/>
                    </a:cubicBezTo>
                    <a:cubicBezTo>
                      <a:pt x="560" y="376"/>
                      <a:pt x="574" y="353"/>
                      <a:pt x="581" y="324"/>
                    </a:cubicBezTo>
                    <a:cubicBezTo>
                      <a:pt x="582" y="320"/>
                      <a:pt x="580" y="332"/>
                      <a:pt x="579" y="335"/>
                    </a:cubicBezTo>
                    <a:cubicBezTo>
                      <a:pt x="577" y="344"/>
                      <a:pt x="574" y="351"/>
                      <a:pt x="572" y="359"/>
                    </a:cubicBezTo>
                    <a:cubicBezTo>
                      <a:pt x="564" y="379"/>
                      <a:pt x="553" y="385"/>
                      <a:pt x="538" y="396"/>
                    </a:cubicBezTo>
                    <a:cubicBezTo>
                      <a:pt x="533" y="426"/>
                      <a:pt x="542" y="390"/>
                      <a:pt x="525" y="413"/>
                    </a:cubicBezTo>
                    <a:cubicBezTo>
                      <a:pt x="520" y="419"/>
                      <a:pt x="511" y="415"/>
                      <a:pt x="511" y="415"/>
                    </a:cubicBezTo>
                    <a:cubicBezTo>
                      <a:pt x="483" y="386"/>
                      <a:pt x="473" y="395"/>
                      <a:pt x="453" y="361"/>
                    </a:cubicBezTo>
                    <a:cubicBezTo>
                      <a:pt x="444" y="333"/>
                      <a:pt x="436" y="359"/>
                      <a:pt x="420" y="332"/>
                    </a:cubicBezTo>
                    <a:cubicBezTo>
                      <a:pt x="406" y="307"/>
                      <a:pt x="406" y="165"/>
                      <a:pt x="390" y="141"/>
                    </a:cubicBezTo>
                    <a:cubicBezTo>
                      <a:pt x="390" y="178"/>
                      <a:pt x="415" y="296"/>
                      <a:pt x="407" y="333"/>
                    </a:cubicBezTo>
                    <a:cubicBezTo>
                      <a:pt x="409" y="363"/>
                      <a:pt x="434" y="345"/>
                      <a:pt x="412" y="348"/>
                    </a:cubicBezTo>
                    <a:cubicBezTo>
                      <a:pt x="408" y="322"/>
                      <a:pt x="299" y="359"/>
                      <a:pt x="274" y="351"/>
                    </a:cubicBezTo>
                    <a:cubicBezTo>
                      <a:pt x="244" y="323"/>
                      <a:pt x="211" y="209"/>
                      <a:pt x="200" y="213"/>
                    </a:cubicBezTo>
                    <a:cubicBezTo>
                      <a:pt x="198" y="209"/>
                      <a:pt x="271" y="338"/>
                      <a:pt x="270" y="342"/>
                    </a:cubicBezTo>
                    <a:cubicBezTo>
                      <a:pt x="277" y="363"/>
                      <a:pt x="249" y="354"/>
                      <a:pt x="235" y="360"/>
                    </a:cubicBezTo>
                    <a:cubicBezTo>
                      <a:pt x="222" y="366"/>
                      <a:pt x="208" y="385"/>
                      <a:pt x="189" y="384"/>
                    </a:cubicBezTo>
                    <a:cubicBezTo>
                      <a:pt x="159" y="387"/>
                      <a:pt x="132" y="343"/>
                      <a:pt x="120" y="350"/>
                    </a:cubicBezTo>
                    <a:cubicBezTo>
                      <a:pt x="121" y="360"/>
                      <a:pt x="179" y="389"/>
                      <a:pt x="186" y="396"/>
                    </a:cubicBezTo>
                    <a:cubicBezTo>
                      <a:pt x="207" y="406"/>
                      <a:pt x="196" y="351"/>
                      <a:pt x="318" y="390"/>
                    </a:cubicBezTo>
                    <a:cubicBezTo>
                      <a:pt x="375" y="407"/>
                      <a:pt x="397" y="474"/>
                      <a:pt x="527" y="499"/>
                    </a:cubicBezTo>
                    <a:cubicBezTo>
                      <a:pt x="657" y="522"/>
                      <a:pt x="1011" y="564"/>
                      <a:pt x="1101" y="536"/>
                    </a:cubicBezTo>
                    <a:cubicBezTo>
                      <a:pt x="1191" y="507"/>
                      <a:pt x="1076" y="371"/>
                      <a:pt x="1070" y="328"/>
                    </a:cubicBezTo>
                    <a:close/>
                  </a:path>
                </a:pathLst>
              </a:custGeom>
              <a:solidFill>
                <a:srgbClr val="B2B2B2"/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" name="Freeform 21"/>
              <p:cNvSpPr>
                <a:spLocks noChangeArrowheads="1"/>
              </p:cNvSpPr>
              <p:nvPr/>
            </p:nvSpPr>
            <p:spPr bwMode="auto">
              <a:xfrm>
                <a:off x="3641694" y="2646557"/>
                <a:ext cx="996950" cy="571500"/>
              </a:xfrm>
              <a:custGeom>
                <a:avLst/>
                <a:gdLst>
                  <a:gd name="T0" fmla="*/ 583 w 628"/>
                  <a:gd name="T1" fmla="*/ 244 h 360"/>
                  <a:gd name="T2" fmla="*/ 571 w 628"/>
                  <a:gd name="T3" fmla="*/ 235 h 360"/>
                  <a:gd name="T4" fmla="*/ 559 w 628"/>
                  <a:gd name="T5" fmla="*/ 230 h 360"/>
                  <a:gd name="T6" fmla="*/ 511 w 628"/>
                  <a:gd name="T7" fmla="*/ 188 h 360"/>
                  <a:gd name="T8" fmla="*/ 483 w 628"/>
                  <a:gd name="T9" fmla="*/ 163 h 360"/>
                  <a:gd name="T10" fmla="*/ 466 w 628"/>
                  <a:gd name="T11" fmla="*/ 150 h 360"/>
                  <a:gd name="T12" fmla="*/ 448 w 628"/>
                  <a:gd name="T13" fmla="*/ 136 h 360"/>
                  <a:gd name="T14" fmla="*/ 428 w 628"/>
                  <a:gd name="T15" fmla="*/ 116 h 360"/>
                  <a:gd name="T16" fmla="*/ 394 w 628"/>
                  <a:gd name="T17" fmla="*/ 85 h 360"/>
                  <a:gd name="T18" fmla="*/ 371 w 628"/>
                  <a:gd name="T19" fmla="*/ 71 h 360"/>
                  <a:gd name="T20" fmla="*/ 346 w 628"/>
                  <a:gd name="T21" fmla="*/ 52 h 360"/>
                  <a:gd name="T22" fmla="*/ 282 w 628"/>
                  <a:gd name="T23" fmla="*/ 0 h 360"/>
                  <a:gd name="T24" fmla="*/ 218 w 628"/>
                  <a:gd name="T25" fmla="*/ 6 h 360"/>
                  <a:gd name="T26" fmla="*/ 139 w 628"/>
                  <a:gd name="T27" fmla="*/ 13 h 360"/>
                  <a:gd name="T28" fmla="*/ 39 w 628"/>
                  <a:gd name="T29" fmla="*/ 36 h 360"/>
                  <a:gd name="T30" fmla="*/ 0 w 628"/>
                  <a:gd name="T31" fmla="*/ 127 h 360"/>
                  <a:gd name="T32" fmla="*/ 8 w 628"/>
                  <a:gd name="T33" fmla="*/ 177 h 360"/>
                  <a:gd name="T34" fmla="*/ 63 w 628"/>
                  <a:gd name="T35" fmla="*/ 257 h 360"/>
                  <a:gd name="T36" fmla="*/ 119 w 628"/>
                  <a:gd name="T37" fmla="*/ 296 h 360"/>
                  <a:gd name="T38" fmla="*/ 150 w 628"/>
                  <a:gd name="T39" fmla="*/ 286 h 360"/>
                  <a:gd name="T40" fmla="*/ 146 w 628"/>
                  <a:gd name="T41" fmla="*/ 249 h 360"/>
                  <a:gd name="T42" fmla="*/ 132 w 628"/>
                  <a:gd name="T43" fmla="*/ 221 h 360"/>
                  <a:gd name="T44" fmla="*/ 112 w 628"/>
                  <a:gd name="T45" fmla="*/ 214 h 360"/>
                  <a:gd name="T46" fmla="*/ 96 w 628"/>
                  <a:gd name="T47" fmla="*/ 208 h 360"/>
                  <a:gd name="T48" fmla="*/ 83 w 628"/>
                  <a:gd name="T49" fmla="*/ 191 h 360"/>
                  <a:gd name="T50" fmla="*/ 118 w 628"/>
                  <a:gd name="T51" fmla="*/ 170 h 360"/>
                  <a:gd name="T52" fmla="*/ 138 w 628"/>
                  <a:gd name="T53" fmla="*/ 176 h 360"/>
                  <a:gd name="T54" fmla="*/ 182 w 628"/>
                  <a:gd name="T55" fmla="*/ 199 h 360"/>
                  <a:gd name="T56" fmla="*/ 215 w 628"/>
                  <a:gd name="T57" fmla="*/ 238 h 360"/>
                  <a:gd name="T58" fmla="*/ 253 w 628"/>
                  <a:gd name="T59" fmla="*/ 263 h 360"/>
                  <a:gd name="T60" fmla="*/ 266 w 628"/>
                  <a:gd name="T61" fmla="*/ 269 h 360"/>
                  <a:gd name="T62" fmla="*/ 309 w 628"/>
                  <a:gd name="T63" fmla="*/ 293 h 360"/>
                  <a:gd name="T64" fmla="*/ 358 w 628"/>
                  <a:gd name="T65" fmla="*/ 301 h 360"/>
                  <a:gd name="T66" fmla="*/ 269 w 628"/>
                  <a:gd name="T67" fmla="*/ 277 h 360"/>
                  <a:gd name="T68" fmla="*/ 269 w 628"/>
                  <a:gd name="T69" fmla="*/ 262 h 360"/>
                  <a:gd name="T70" fmla="*/ 267 w 628"/>
                  <a:gd name="T71" fmla="*/ 271 h 360"/>
                  <a:gd name="T72" fmla="*/ 294 w 628"/>
                  <a:gd name="T73" fmla="*/ 224 h 360"/>
                  <a:gd name="T74" fmla="*/ 318 w 628"/>
                  <a:gd name="T75" fmla="*/ 184 h 360"/>
                  <a:gd name="T76" fmla="*/ 315 w 628"/>
                  <a:gd name="T77" fmla="*/ 190 h 360"/>
                  <a:gd name="T78" fmla="*/ 309 w 628"/>
                  <a:gd name="T79" fmla="*/ 202 h 360"/>
                  <a:gd name="T80" fmla="*/ 287 w 628"/>
                  <a:gd name="T81" fmla="*/ 218 h 360"/>
                  <a:gd name="T82" fmla="*/ 277 w 628"/>
                  <a:gd name="T83" fmla="*/ 225 h 360"/>
                  <a:gd name="T84" fmla="*/ 270 w 628"/>
                  <a:gd name="T85" fmla="*/ 224 h 360"/>
                  <a:gd name="T86" fmla="*/ 244 w 628"/>
                  <a:gd name="T87" fmla="*/ 189 h 360"/>
                  <a:gd name="T88" fmla="*/ 230 w 628"/>
                  <a:gd name="T89" fmla="*/ 169 h 360"/>
                  <a:gd name="T90" fmla="*/ 235 w 628"/>
                  <a:gd name="T91" fmla="*/ 66 h 360"/>
                  <a:gd name="T92" fmla="*/ 223 w 628"/>
                  <a:gd name="T93" fmla="*/ 169 h 360"/>
                  <a:gd name="T94" fmla="*/ 224 w 628"/>
                  <a:gd name="T95" fmla="*/ 177 h 360"/>
                  <a:gd name="T96" fmla="*/ 148 w 628"/>
                  <a:gd name="T97" fmla="*/ 163 h 360"/>
                  <a:gd name="T98" fmla="*/ 124 w 628"/>
                  <a:gd name="T99" fmla="*/ 82 h 360"/>
                  <a:gd name="T100" fmla="*/ 147 w 628"/>
                  <a:gd name="T101" fmla="*/ 157 h 360"/>
                  <a:gd name="T102" fmla="*/ 126 w 628"/>
                  <a:gd name="T103" fmla="*/ 162 h 360"/>
                  <a:gd name="T104" fmla="*/ 99 w 628"/>
                  <a:gd name="T105" fmla="*/ 169 h 360"/>
                  <a:gd name="T106" fmla="*/ 65 w 628"/>
                  <a:gd name="T107" fmla="*/ 144 h 360"/>
                  <a:gd name="T108" fmla="*/ 95 w 628"/>
                  <a:gd name="T109" fmla="*/ 176 h 360"/>
                  <a:gd name="T110" fmla="*/ 167 w 628"/>
                  <a:gd name="T111" fmla="*/ 187 h 360"/>
                  <a:gd name="T112" fmla="*/ 268 w 628"/>
                  <a:gd name="T113" fmla="*/ 270 h 360"/>
                  <a:gd name="T114" fmla="*/ 576 w 628"/>
                  <a:gd name="T115" fmla="*/ 356 h 360"/>
                  <a:gd name="T116" fmla="*/ 583 w 628"/>
                  <a:gd name="T117" fmla="*/ 244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28" h="360">
                    <a:moveTo>
                      <a:pt x="583" y="244"/>
                    </a:moveTo>
                    <a:cubicBezTo>
                      <a:pt x="563" y="238"/>
                      <a:pt x="584" y="248"/>
                      <a:pt x="571" y="235"/>
                    </a:cubicBezTo>
                    <a:cubicBezTo>
                      <a:pt x="567" y="233"/>
                      <a:pt x="563" y="233"/>
                      <a:pt x="559" y="230"/>
                    </a:cubicBezTo>
                    <a:cubicBezTo>
                      <a:pt x="543" y="218"/>
                      <a:pt x="530" y="195"/>
                      <a:pt x="511" y="188"/>
                    </a:cubicBezTo>
                    <a:cubicBezTo>
                      <a:pt x="510" y="172"/>
                      <a:pt x="493" y="166"/>
                      <a:pt x="483" y="163"/>
                    </a:cubicBezTo>
                    <a:cubicBezTo>
                      <a:pt x="477" y="157"/>
                      <a:pt x="473" y="154"/>
                      <a:pt x="466" y="150"/>
                    </a:cubicBezTo>
                    <a:cubicBezTo>
                      <a:pt x="460" y="144"/>
                      <a:pt x="454" y="142"/>
                      <a:pt x="448" y="136"/>
                    </a:cubicBezTo>
                    <a:cubicBezTo>
                      <a:pt x="444" y="126"/>
                      <a:pt x="435" y="121"/>
                      <a:pt x="428" y="116"/>
                    </a:cubicBezTo>
                    <a:cubicBezTo>
                      <a:pt x="418" y="106"/>
                      <a:pt x="406" y="90"/>
                      <a:pt x="394" y="85"/>
                    </a:cubicBezTo>
                    <a:cubicBezTo>
                      <a:pt x="387" y="79"/>
                      <a:pt x="379" y="75"/>
                      <a:pt x="371" y="71"/>
                    </a:cubicBezTo>
                    <a:cubicBezTo>
                      <a:pt x="362" y="65"/>
                      <a:pt x="356" y="57"/>
                      <a:pt x="346" y="52"/>
                    </a:cubicBezTo>
                    <a:cubicBezTo>
                      <a:pt x="331" y="41"/>
                      <a:pt x="303" y="7"/>
                      <a:pt x="282" y="0"/>
                    </a:cubicBezTo>
                    <a:cubicBezTo>
                      <a:pt x="265" y="1"/>
                      <a:pt x="235" y="3"/>
                      <a:pt x="218" y="6"/>
                    </a:cubicBezTo>
                    <a:cubicBezTo>
                      <a:pt x="200" y="12"/>
                      <a:pt x="166" y="4"/>
                      <a:pt x="139" y="13"/>
                    </a:cubicBezTo>
                    <a:cubicBezTo>
                      <a:pt x="115" y="21"/>
                      <a:pt x="58" y="17"/>
                      <a:pt x="39" y="36"/>
                    </a:cubicBezTo>
                    <a:cubicBezTo>
                      <a:pt x="32" y="45"/>
                      <a:pt x="7" y="111"/>
                      <a:pt x="0" y="127"/>
                    </a:cubicBezTo>
                    <a:cubicBezTo>
                      <a:pt x="2" y="141"/>
                      <a:pt x="7" y="163"/>
                      <a:pt x="8" y="177"/>
                    </a:cubicBezTo>
                    <a:cubicBezTo>
                      <a:pt x="3" y="229"/>
                      <a:pt x="31" y="224"/>
                      <a:pt x="63" y="257"/>
                    </a:cubicBezTo>
                    <a:cubicBezTo>
                      <a:pt x="76" y="276"/>
                      <a:pt x="109" y="295"/>
                      <a:pt x="119" y="296"/>
                    </a:cubicBezTo>
                    <a:cubicBezTo>
                      <a:pt x="129" y="294"/>
                      <a:pt x="144" y="293"/>
                      <a:pt x="150" y="286"/>
                    </a:cubicBezTo>
                    <a:cubicBezTo>
                      <a:pt x="160" y="265"/>
                      <a:pt x="156" y="258"/>
                      <a:pt x="146" y="249"/>
                    </a:cubicBezTo>
                    <a:cubicBezTo>
                      <a:pt x="148" y="241"/>
                      <a:pt x="141" y="226"/>
                      <a:pt x="132" y="221"/>
                    </a:cubicBezTo>
                    <a:cubicBezTo>
                      <a:pt x="123" y="218"/>
                      <a:pt x="118" y="216"/>
                      <a:pt x="112" y="214"/>
                    </a:cubicBezTo>
                    <a:cubicBezTo>
                      <a:pt x="106" y="212"/>
                      <a:pt x="100" y="190"/>
                      <a:pt x="96" y="208"/>
                    </a:cubicBezTo>
                    <a:cubicBezTo>
                      <a:pt x="93" y="194"/>
                      <a:pt x="78" y="199"/>
                      <a:pt x="83" y="191"/>
                    </a:cubicBezTo>
                    <a:cubicBezTo>
                      <a:pt x="87" y="183"/>
                      <a:pt x="112" y="176"/>
                      <a:pt x="118" y="170"/>
                    </a:cubicBezTo>
                    <a:cubicBezTo>
                      <a:pt x="131" y="171"/>
                      <a:pt x="123" y="167"/>
                      <a:pt x="138" y="176"/>
                    </a:cubicBezTo>
                    <a:cubicBezTo>
                      <a:pt x="149" y="181"/>
                      <a:pt x="169" y="188"/>
                      <a:pt x="182" y="199"/>
                    </a:cubicBezTo>
                    <a:cubicBezTo>
                      <a:pt x="190" y="208"/>
                      <a:pt x="205" y="233"/>
                      <a:pt x="215" y="238"/>
                    </a:cubicBezTo>
                    <a:cubicBezTo>
                      <a:pt x="217" y="241"/>
                      <a:pt x="250" y="263"/>
                      <a:pt x="253" y="263"/>
                    </a:cubicBezTo>
                    <a:cubicBezTo>
                      <a:pt x="258" y="266"/>
                      <a:pt x="266" y="269"/>
                      <a:pt x="266" y="269"/>
                    </a:cubicBezTo>
                    <a:cubicBezTo>
                      <a:pt x="275" y="284"/>
                      <a:pt x="293" y="291"/>
                      <a:pt x="309" y="293"/>
                    </a:cubicBezTo>
                    <a:cubicBezTo>
                      <a:pt x="326" y="297"/>
                      <a:pt x="374" y="302"/>
                      <a:pt x="358" y="301"/>
                    </a:cubicBezTo>
                    <a:cubicBezTo>
                      <a:pt x="326" y="298"/>
                      <a:pt x="302" y="295"/>
                      <a:pt x="269" y="277"/>
                    </a:cubicBezTo>
                    <a:cubicBezTo>
                      <a:pt x="253" y="274"/>
                      <a:pt x="270" y="262"/>
                      <a:pt x="269" y="262"/>
                    </a:cubicBezTo>
                    <a:cubicBezTo>
                      <a:pt x="269" y="261"/>
                      <a:pt x="264" y="277"/>
                      <a:pt x="267" y="271"/>
                    </a:cubicBezTo>
                    <a:cubicBezTo>
                      <a:pt x="274" y="257"/>
                      <a:pt x="283" y="234"/>
                      <a:pt x="294" y="224"/>
                    </a:cubicBezTo>
                    <a:cubicBezTo>
                      <a:pt x="301" y="209"/>
                      <a:pt x="311" y="199"/>
                      <a:pt x="318" y="184"/>
                    </a:cubicBezTo>
                    <a:cubicBezTo>
                      <a:pt x="319" y="183"/>
                      <a:pt x="317" y="188"/>
                      <a:pt x="315" y="190"/>
                    </a:cubicBezTo>
                    <a:cubicBezTo>
                      <a:pt x="313" y="195"/>
                      <a:pt x="311" y="198"/>
                      <a:pt x="309" y="202"/>
                    </a:cubicBezTo>
                    <a:cubicBezTo>
                      <a:pt x="302" y="212"/>
                      <a:pt x="296" y="213"/>
                      <a:pt x="287" y="218"/>
                    </a:cubicBezTo>
                    <a:cubicBezTo>
                      <a:pt x="280" y="233"/>
                      <a:pt x="290" y="214"/>
                      <a:pt x="277" y="225"/>
                    </a:cubicBezTo>
                    <a:cubicBezTo>
                      <a:pt x="274" y="227"/>
                      <a:pt x="270" y="224"/>
                      <a:pt x="270" y="224"/>
                    </a:cubicBezTo>
                    <a:cubicBezTo>
                      <a:pt x="258" y="205"/>
                      <a:pt x="252" y="209"/>
                      <a:pt x="244" y="189"/>
                    </a:cubicBezTo>
                    <a:cubicBezTo>
                      <a:pt x="242" y="173"/>
                      <a:pt x="235" y="186"/>
                      <a:pt x="230" y="169"/>
                    </a:cubicBezTo>
                    <a:cubicBezTo>
                      <a:pt x="225" y="155"/>
                      <a:pt x="241" y="81"/>
                      <a:pt x="235" y="66"/>
                    </a:cubicBezTo>
                    <a:cubicBezTo>
                      <a:pt x="231" y="86"/>
                      <a:pt x="231" y="150"/>
                      <a:pt x="223" y="169"/>
                    </a:cubicBezTo>
                    <a:cubicBezTo>
                      <a:pt x="220" y="185"/>
                      <a:pt x="236" y="178"/>
                      <a:pt x="224" y="177"/>
                    </a:cubicBezTo>
                    <a:cubicBezTo>
                      <a:pt x="224" y="163"/>
                      <a:pt x="161" y="170"/>
                      <a:pt x="148" y="163"/>
                    </a:cubicBezTo>
                    <a:cubicBezTo>
                      <a:pt x="135" y="145"/>
                      <a:pt x="130" y="81"/>
                      <a:pt x="124" y="82"/>
                    </a:cubicBezTo>
                    <a:cubicBezTo>
                      <a:pt x="123" y="80"/>
                      <a:pt x="148" y="156"/>
                      <a:pt x="147" y="157"/>
                    </a:cubicBezTo>
                    <a:cubicBezTo>
                      <a:pt x="149" y="169"/>
                      <a:pt x="134" y="161"/>
                      <a:pt x="126" y="162"/>
                    </a:cubicBezTo>
                    <a:cubicBezTo>
                      <a:pt x="118" y="164"/>
                      <a:pt x="108" y="173"/>
                      <a:pt x="99" y="169"/>
                    </a:cubicBezTo>
                    <a:cubicBezTo>
                      <a:pt x="82" y="168"/>
                      <a:pt x="72" y="141"/>
                      <a:pt x="65" y="144"/>
                    </a:cubicBezTo>
                    <a:cubicBezTo>
                      <a:pt x="64" y="149"/>
                      <a:pt x="92" y="171"/>
                      <a:pt x="95" y="176"/>
                    </a:cubicBezTo>
                    <a:cubicBezTo>
                      <a:pt x="106" y="183"/>
                      <a:pt x="106" y="154"/>
                      <a:pt x="167" y="187"/>
                    </a:cubicBezTo>
                    <a:cubicBezTo>
                      <a:pt x="197" y="204"/>
                      <a:pt x="201" y="241"/>
                      <a:pt x="268" y="270"/>
                    </a:cubicBezTo>
                    <a:cubicBezTo>
                      <a:pt x="337" y="297"/>
                      <a:pt x="524" y="360"/>
                      <a:pt x="576" y="356"/>
                    </a:cubicBezTo>
                    <a:cubicBezTo>
                      <a:pt x="628" y="352"/>
                      <a:pt x="581" y="267"/>
                      <a:pt x="583" y="244"/>
                    </a:cubicBezTo>
                    <a:close/>
                  </a:path>
                </a:pathLst>
              </a:custGeom>
              <a:solidFill>
                <a:srgbClr val="B2B2B2"/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Freeform 22"/>
              <p:cNvSpPr>
                <a:spLocks noChangeArrowheads="1"/>
              </p:cNvSpPr>
              <p:nvPr/>
            </p:nvSpPr>
            <p:spPr bwMode="auto">
              <a:xfrm>
                <a:off x="3541682" y="2630682"/>
                <a:ext cx="996950" cy="558800"/>
              </a:xfrm>
              <a:custGeom>
                <a:avLst/>
                <a:gdLst>
                  <a:gd name="T0" fmla="*/ 582 w 628"/>
                  <a:gd name="T1" fmla="*/ 240 h 352"/>
                  <a:gd name="T2" fmla="*/ 570 w 628"/>
                  <a:gd name="T3" fmla="*/ 231 h 352"/>
                  <a:gd name="T4" fmla="*/ 558 w 628"/>
                  <a:gd name="T5" fmla="*/ 226 h 352"/>
                  <a:gd name="T6" fmla="*/ 510 w 628"/>
                  <a:gd name="T7" fmla="*/ 185 h 352"/>
                  <a:gd name="T8" fmla="*/ 482 w 628"/>
                  <a:gd name="T9" fmla="*/ 160 h 352"/>
                  <a:gd name="T10" fmla="*/ 465 w 628"/>
                  <a:gd name="T11" fmla="*/ 148 h 352"/>
                  <a:gd name="T12" fmla="*/ 446 w 628"/>
                  <a:gd name="T13" fmla="*/ 134 h 352"/>
                  <a:gd name="T14" fmla="*/ 426 w 628"/>
                  <a:gd name="T15" fmla="*/ 115 h 352"/>
                  <a:gd name="T16" fmla="*/ 393 w 628"/>
                  <a:gd name="T17" fmla="*/ 85 h 352"/>
                  <a:gd name="T18" fmla="*/ 369 w 628"/>
                  <a:gd name="T19" fmla="*/ 70 h 352"/>
                  <a:gd name="T20" fmla="*/ 344 w 628"/>
                  <a:gd name="T21" fmla="*/ 52 h 352"/>
                  <a:gd name="T22" fmla="*/ 280 w 628"/>
                  <a:gd name="T23" fmla="*/ 0 h 352"/>
                  <a:gd name="T24" fmla="*/ 216 w 628"/>
                  <a:gd name="T25" fmla="*/ 7 h 352"/>
                  <a:gd name="T26" fmla="*/ 137 w 628"/>
                  <a:gd name="T27" fmla="*/ 12 h 352"/>
                  <a:gd name="T28" fmla="*/ 37 w 628"/>
                  <a:gd name="T29" fmla="*/ 34 h 352"/>
                  <a:gd name="T30" fmla="*/ 0 w 628"/>
                  <a:gd name="T31" fmla="*/ 123 h 352"/>
                  <a:gd name="T32" fmla="*/ 7 w 628"/>
                  <a:gd name="T33" fmla="*/ 171 h 352"/>
                  <a:gd name="T34" fmla="*/ 63 w 628"/>
                  <a:gd name="T35" fmla="*/ 249 h 352"/>
                  <a:gd name="T36" fmla="*/ 123 w 628"/>
                  <a:gd name="T37" fmla="*/ 275 h 352"/>
                  <a:gd name="T38" fmla="*/ 191 w 628"/>
                  <a:gd name="T39" fmla="*/ 263 h 352"/>
                  <a:gd name="T40" fmla="*/ 169 w 628"/>
                  <a:gd name="T41" fmla="*/ 217 h 352"/>
                  <a:gd name="T42" fmla="*/ 123 w 628"/>
                  <a:gd name="T43" fmla="*/ 155 h 352"/>
                  <a:gd name="T44" fmla="*/ 111 w 628"/>
                  <a:gd name="T45" fmla="*/ 207 h 352"/>
                  <a:gd name="T46" fmla="*/ 95 w 628"/>
                  <a:gd name="T47" fmla="*/ 201 h 352"/>
                  <a:gd name="T48" fmla="*/ 82 w 628"/>
                  <a:gd name="T49" fmla="*/ 186 h 352"/>
                  <a:gd name="T50" fmla="*/ 117 w 628"/>
                  <a:gd name="T51" fmla="*/ 165 h 352"/>
                  <a:gd name="T52" fmla="*/ 137 w 628"/>
                  <a:gd name="T53" fmla="*/ 171 h 352"/>
                  <a:gd name="T54" fmla="*/ 182 w 628"/>
                  <a:gd name="T55" fmla="*/ 194 h 352"/>
                  <a:gd name="T56" fmla="*/ 214 w 628"/>
                  <a:gd name="T57" fmla="*/ 232 h 352"/>
                  <a:gd name="T58" fmla="*/ 253 w 628"/>
                  <a:gd name="T59" fmla="*/ 257 h 352"/>
                  <a:gd name="T60" fmla="*/ 266 w 628"/>
                  <a:gd name="T61" fmla="*/ 261 h 352"/>
                  <a:gd name="T62" fmla="*/ 309 w 628"/>
                  <a:gd name="T63" fmla="*/ 285 h 352"/>
                  <a:gd name="T64" fmla="*/ 358 w 628"/>
                  <a:gd name="T65" fmla="*/ 293 h 352"/>
                  <a:gd name="T66" fmla="*/ 269 w 628"/>
                  <a:gd name="T67" fmla="*/ 269 h 352"/>
                  <a:gd name="T68" fmla="*/ 269 w 628"/>
                  <a:gd name="T69" fmla="*/ 255 h 352"/>
                  <a:gd name="T70" fmla="*/ 267 w 628"/>
                  <a:gd name="T71" fmla="*/ 264 h 352"/>
                  <a:gd name="T72" fmla="*/ 293 w 628"/>
                  <a:gd name="T73" fmla="*/ 218 h 352"/>
                  <a:gd name="T74" fmla="*/ 317 w 628"/>
                  <a:gd name="T75" fmla="*/ 180 h 352"/>
                  <a:gd name="T76" fmla="*/ 314 w 628"/>
                  <a:gd name="T77" fmla="*/ 186 h 352"/>
                  <a:gd name="T78" fmla="*/ 308 w 628"/>
                  <a:gd name="T79" fmla="*/ 197 h 352"/>
                  <a:gd name="T80" fmla="*/ 286 w 628"/>
                  <a:gd name="T81" fmla="*/ 212 h 352"/>
                  <a:gd name="T82" fmla="*/ 276 w 628"/>
                  <a:gd name="T83" fmla="*/ 219 h 352"/>
                  <a:gd name="T84" fmla="*/ 269 w 628"/>
                  <a:gd name="T85" fmla="*/ 218 h 352"/>
                  <a:gd name="T86" fmla="*/ 243 w 628"/>
                  <a:gd name="T87" fmla="*/ 184 h 352"/>
                  <a:gd name="T88" fmla="*/ 229 w 628"/>
                  <a:gd name="T89" fmla="*/ 165 h 352"/>
                  <a:gd name="T90" fmla="*/ 233 w 628"/>
                  <a:gd name="T91" fmla="*/ 65 h 352"/>
                  <a:gd name="T92" fmla="*/ 222 w 628"/>
                  <a:gd name="T93" fmla="*/ 165 h 352"/>
                  <a:gd name="T94" fmla="*/ 223 w 628"/>
                  <a:gd name="T95" fmla="*/ 172 h 352"/>
                  <a:gd name="T96" fmla="*/ 147 w 628"/>
                  <a:gd name="T97" fmla="*/ 158 h 352"/>
                  <a:gd name="T98" fmla="*/ 123 w 628"/>
                  <a:gd name="T99" fmla="*/ 79 h 352"/>
                  <a:gd name="T100" fmla="*/ 147 w 628"/>
                  <a:gd name="T101" fmla="*/ 153 h 352"/>
                  <a:gd name="T102" fmla="*/ 125 w 628"/>
                  <a:gd name="T103" fmla="*/ 157 h 352"/>
                  <a:gd name="T104" fmla="*/ 98 w 628"/>
                  <a:gd name="T105" fmla="*/ 164 h 352"/>
                  <a:gd name="T106" fmla="*/ 65 w 628"/>
                  <a:gd name="T107" fmla="*/ 139 h 352"/>
                  <a:gd name="T108" fmla="*/ 95 w 628"/>
                  <a:gd name="T109" fmla="*/ 170 h 352"/>
                  <a:gd name="T110" fmla="*/ 167 w 628"/>
                  <a:gd name="T111" fmla="*/ 182 h 352"/>
                  <a:gd name="T112" fmla="*/ 268 w 628"/>
                  <a:gd name="T113" fmla="*/ 262 h 352"/>
                  <a:gd name="T114" fmla="*/ 576 w 628"/>
                  <a:gd name="T115" fmla="*/ 349 h 352"/>
                  <a:gd name="T116" fmla="*/ 582 w 628"/>
                  <a:gd name="T117" fmla="*/ 24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28" h="352">
                    <a:moveTo>
                      <a:pt x="582" y="240"/>
                    </a:moveTo>
                    <a:cubicBezTo>
                      <a:pt x="562" y="234"/>
                      <a:pt x="583" y="244"/>
                      <a:pt x="570" y="231"/>
                    </a:cubicBezTo>
                    <a:cubicBezTo>
                      <a:pt x="566" y="229"/>
                      <a:pt x="562" y="229"/>
                      <a:pt x="558" y="226"/>
                    </a:cubicBezTo>
                    <a:cubicBezTo>
                      <a:pt x="542" y="214"/>
                      <a:pt x="529" y="192"/>
                      <a:pt x="510" y="185"/>
                    </a:cubicBezTo>
                    <a:cubicBezTo>
                      <a:pt x="508" y="170"/>
                      <a:pt x="492" y="163"/>
                      <a:pt x="482" y="160"/>
                    </a:cubicBezTo>
                    <a:cubicBezTo>
                      <a:pt x="476" y="155"/>
                      <a:pt x="471" y="151"/>
                      <a:pt x="465" y="148"/>
                    </a:cubicBezTo>
                    <a:cubicBezTo>
                      <a:pt x="459" y="142"/>
                      <a:pt x="452" y="140"/>
                      <a:pt x="446" y="134"/>
                    </a:cubicBezTo>
                    <a:cubicBezTo>
                      <a:pt x="442" y="125"/>
                      <a:pt x="433" y="119"/>
                      <a:pt x="426" y="115"/>
                    </a:cubicBezTo>
                    <a:cubicBezTo>
                      <a:pt x="416" y="105"/>
                      <a:pt x="404" y="89"/>
                      <a:pt x="393" y="85"/>
                    </a:cubicBezTo>
                    <a:cubicBezTo>
                      <a:pt x="385" y="78"/>
                      <a:pt x="377" y="75"/>
                      <a:pt x="369" y="70"/>
                    </a:cubicBezTo>
                    <a:cubicBezTo>
                      <a:pt x="360" y="65"/>
                      <a:pt x="354" y="55"/>
                      <a:pt x="344" y="52"/>
                    </a:cubicBezTo>
                    <a:cubicBezTo>
                      <a:pt x="330" y="41"/>
                      <a:pt x="301" y="8"/>
                      <a:pt x="280" y="0"/>
                    </a:cubicBezTo>
                    <a:cubicBezTo>
                      <a:pt x="263" y="2"/>
                      <a:pt x="234" y="3"/>
                      <a:pt x="216" y="7"/>
                    </a:cubicBezTo>
                    <a:cubicBezTo>
                      <a:pt x="198" y="12"/>
                      <a:pt x="164" y="4"/>
                      <a:pt x="137" y="12"/>
                    </a:cubicBezTo>
                    <a:cubicBezTo>
                      <a:pt x="113" y="20"/>
                      <a:pt x="57" y="16"/>
                      <a:pt x="37" y="34"/>
                    </a:cubicBezTo>
                    <a:cubicBezTo>
                      <a:pt x="30" y="43"/>
                      <a:pt x="6" y="107"/>
                      <a:pt x="0" y="123"/>
                    </a:cubicBezTo>
                    <a:cubicBezTo>
                      <a:pt x="1" y="136"/>
                      <a:pt x="6" y="157"/>
                      <a:pt x="7" y="171"/>
                    </a:cubicBezTo>
                    <a:cubicBezTo>
                      <a:pt x="2" y="222"/>
                      <a:pt x="30" y="217"/>
                      <a:pt x="63" y="249"/>
                    </a:cubicBezTo>
                    <a:cubicBezTo>
                      <a:pt x="75" y="268"/>
                      <a:pt x="113" y="275"/>
                      <a:pt x="123" y="275"/>
                    </a:cubicBezTo>
                    <a:cubicBezTo>
                      <a:pt x="133" y="273"/>
                      <a:pt x="186" y="269"/>
                      <a:pt x="191" y="263"/>
                    </a:cubicBezTo>
                    <a:cubicBezTo>
                      <a:pt x="201" y="242"/>
                      <a:pt x="179" y="226"/>
                      <a:pt x="169" y="217"/>
                    </a:cubicBezTo>
                    <a:cubicBezTo>
                      <a:pt x="154" y="199"/>
                      <a:pt x="131" y="160"/>
                      <a:pt x="123" y="155"/>
                    </a:cubicBezTo>
                    <a:cubicBezTo>
                      <a:pt x="113" y="152"/>
                      <a:pt x="116" y="199"/>
                      <a:pt x="111" y="207"/>
                    </a:cubicBezTo>
                    <a:cubicBezTo>
                      <a:pt x="106" y="215"/>
                      <a:pt x="100" y="184"/>
                      <a:pt x="95" y="201"/>
                    </a:cubicBezTo>
                    <a:cubicBezTo>
                      <a:pt x="93" y="188"/>
                      <a:pt x="77" y="193"/>
                      <a:pt x="82" y="186"/>
                    </a:cubicBezTo>
                    <a:cubicBezTo>
                      <a:pt x="86" y="177"/>
                      <a:pt x="111" y="171"/>
                      <a:pt x="117" y="165"/>
                    </a:cubicBezTo>
                    <a:cubicBezTo>
                      <a:pt x="130" y="166"/>
                      <a:pt x="122" y="162"/>
                      <a:pt x="137" y="171"/>
                    </a:cubicBezTo>
                    <a:cubicBezTo>
                      <a:pt x="149" y="175"/>
                      <a:pt x="169" y="183"/>
                      <a:pt x="182" y="194"/>
                    </a:cubicBezTo>
                    <a:cubicBezTo>
                      <a:pt x="189" y="202"/>
                      <a:pt x="204" y="226"/>
                      <a:pt x="214" y="232"/>
                    </a:cubicBezTo>
                    <a:cubicBezTo>
                      <a:pt x="217" y="234"/>
                      <a:pt x="250" y="256"/>
                      <a:pt x="253" y="257"/>
                    </a:cubicBezTo>
                    <a:cubicBezTo>
                      <a:pt x="258" y="259"/>
                      <a:pt x="266" y="261"/>
                      <a:pt x="266" y="261"/>
                    </a:cubicBezTo>
                    <a:cubicBezTo>
                      <a:pt x="275" y="276"/>
                      <a:pt x="293" y="283"/>
                      <a:pt x="309" y="285"/>
                    </a:cubicBezTo>
                    <a:cubicBezTo>
                      <a:pt x="326" y="289"/>
                      <a:pt x="373" y="295"/>
                      <a:pt x="358" y="293"/>
                    </a:cubicBezTo>
                    <a:cubicBezTo>
                      <a:pt x="325" y="290"/>
                      <a:pt x="301" y="288"/>
                      <a:pt x="269" y="269"/>
                    </a:cubicBezTo>
                    <a:cubicBezTo>
                      <a:pt x="253" y="266"/>
                      <a:pt x="270" y="255"/>
                      <a:pt x="269" y="255"/>
                    </a:cubicBezTo>
                    <a:cubicBezTo>
                      <a:pt x="269" y="254"/>
                      <a:pt x="263" y="270"/>
                      <a:pt x="267" y="264"/>
                    </a:cubicBezTo>
                    <a:cubicBezTo>
                      <a:pt x="274" y="250"/>
                      <a:pt x="283" y="228"/>
                      <a:pt x="293" y="218"/>
                    </a:cubicBezTo>
                    <a:cubicBezTo>
                      <a:pt x="300" y="204"/>
                      <a:pt x="310" y="194"/>
                      <a:pt x="317" y="180"/>
                    </a:cubicBezTo>
                    <a:cubicBezTo>
                      <a:pt x="318" y="179"/>
                      <a:pt x="316" y="184"/>
                      <a:pt x="314" y="186"/>
                    </a:cubicBezTo>
                    <a:cubicBezTo>
                      <a:pt x="312" y="190"/>
                      <a:pt x="311" y="193"/>
                      <a:pt x="308" y="197"/>
                    </a:cubicBezTo>
                    <a:cubicBezTo>
                      <a:pt x="302" y="206"/>
                      <a:pt x="295" y="207"/>
                      <a:pt x="286" y="212"/>
                    </a:cubicBezTo>
                    <a:cubicBezTo>
                      <a:pt x="280" y="227"/>
                      <a:pt x="289" y="209"/>
                      <a:pt x="276" y="219"/>
                    </a:cubicBezTo>
                    <a:cubicBezTo>
                      <a:pt x="274" y="221"/>
                      <a:pt x="269" y="218"/>
                      <a:pt x="269" y="218"/>
                    </a:cubicBezTo>
                    <a:cubicBezTo>
                      <a:pt x="257" y="200"/>
                      <a:pt x="251" y="204"/>
                      <a:pt x="243" y="184"/>
                    </a:cubicBezTo>
                    <a:cubicBezTo>
                      <a:pt x="241" y="169"/>
                      <a:pt x="235" y="181"/>
                      <a:pt x="229" y="165"/>
                    </a:cubicBezTo>
                    <a:cubicBezTo>
                      <a:pt x="224" y="151"/>
                      <a:pt x="239" y="79"/>
                      <a:pt x="233" y="65"/>
                    </a:cubicBezTo>
                    <a:cubicBezTo>
                      <a:pt x="229" y="84"/>
                      <a:pt x="230" y="146"/>
                      <a:pt x="222" y="165"/>
                    </a:cubicBezTo>
                    <a:cubicBezTo>
                      <a:pt x="219" y="180"/>
                      <a:pt x="235" y="174"/>
                      <a:pt x="223" y="172"/>
                    </a:cubicBezTo>
                    <a:cubicBezTo>
                      <a:pt x="223" y="159"/>
                      <a:pt x="160" y="165"/>
                      <a:pt x="147" y="158"/>
                    </a:cubicBezTo>
                    <a:cubicBezTo>
                      <a:pt x="134" y="140"/>
                      <a:pt x="129" y="78"/>
                      <a:pt x="123" y="79"/>
                    </a:cubicBezTo>
                    <a:cubicBezTo>
                      <a:pt x="122" y="77"/>
                      <a:pt x="147" y="151"/>
                      <a:pt x="147" y="153"/>
                    </a:cubicBezTo>
                    <a:cubicBezTo>
                      <a:pt x="148" y="164"/>
                      <a:pt x="134" y="156"/>
                      <a:pt x="125" y="157"/>
                    </a:cubicBezTo>
                    <a:cubicBezTo>
                      <a:pt x="117" y="159"/>
                      <a:pt x="108" y="167"/>
                      <a:pt x="98" y="164"/>
                    </a:cubicBezTo>
                    <a:cubicBezTo>
                      <a:pt x="81" y="162"/>
                      <a:pt x="71" y="137"/>
                      <a:pt x="65" y="139"/>
                    </a:cubicBezTo>
                    <a:cubicBezTo>
                      <a:pt x="64" y="144"/>
                      <a:pt x="91" y="166"/>
                      <a:pt x="95" y="170"/>
                    </a:cubicBezTo>
                    <a:cubicBezTo>
                      <a:pt x="105" y="177"/>
                      <a:pt x="105" y="149"/>
                      <a:pt x="167" y="182"/>
                    </a:cubicBezTo>
                    <a:cubicBezTo>
                      <a:pt x="196" y="198"/>
                      <a:pt x="200" y="235"/>
                      <a:pt x="268" y="262"/>
                    </a:cubicBezTo>
                    <a:cubicBezTo>
                      <a:pt x="337" y="289"/>
                      <a:pt x="524" y="352"/>
                      <a:pt x="576" y="349"/>
                    </a:cubicBezTo>
                    <a:cubicBezTo>
                      <a:pt x="628" y="345"/>
                      <a:pt x="580" y="262"/>
                      <a:pt x="582" y="240"/>
                    </a:cubicBezTo>
                    <a:close/>
                  </a:path>
                </a:pathLst>
              </a:custGeom>
              <a:solidFill>
                <a:srgbClr val="FFCC99"/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" name="Freeform 23"/>
              <p:cNvSpPr>
                <a:spLocks noChangeArrowheads="1"/>
              </p:cNvSpPr>
              <p:nvPr/>
            </p:nvSpPr>
            <p:spPr bwMode="auto">
              <a:xfrm>
                <a:off x="3481357" y="2516382"/>
                <a:ext cx="1041400" cy="633413"/>
              </a:xfrm>
              <a:custGeom>
                <a:avLst/>
                <a:gdLst>
                  <a:gd name="T0" fmla="*/ 617 w 656"/>
                  <a:gd name="T1" fmla="*/ 238 h 399"/>
                  <a:gd name="T2" fmla="*/ 603 w 656"/>
                  <a:gd name="T3" fmla="*/ 228 h 399"/>
                  <a:gd name="T4" fmla="*/ 592 w 656"/>
                  <a:gd name="T5" fmla="*/ 223 h 399"/>
                  <a:gd name="T6" fmla="*/ 540 w 656"/>
                  <a:gd name="T7" fmla="*/ 182 h 399"/>
                  <a:gd name="T8" fmla="*/ 509 w 656"/>
                  <a:gd name="T9" fmla="*/ 157 h 399"/>
                  <a:gd name="T10" fmla="*/ 491 w 656"/>
                  <a:gd name="T11" fmla="*/ 146 h 399"/>
                  <a:gd name="T12" fmla="*/ 472 w 656"/>
                  <a:gd name="T13" fmla="*/ 132 h 399"/>
                  <a:gd name="T14" fmla="*/ 450 w 656"/>
                  <a:gd name="T15" fmla="*/ 113 h 399"/>
                  <a:gd name="T16" fmla="*/ 414 w 656"/>
                  <a:gd name="T17" fmla="*/ 84 h 399"/>
                  <a:gd name="T18" fmla="*/ 390 w 656"/>
                  <a:gd name="T19" fmla="*/ 69 h 399"/>
                  <a:gd name="T20" fmla="*/ 363 w 656"/>
                  <a:gd name="T21" fmla="*/ 52 h 399"/>
                  <a:gd name="T22" fmla="*/ 294 w 656"/>
                  <a:gd name="T23" fmla="*/ 0 h 399"/>
                  <a:gd name="T24" fmla="*/ 227 w 656"/>
                  <a:gd name="T25" fmla="*/ 5 h 399"/>
                  <a:gd name="T26" fmla="*/ 143 w 656"/>
                  <a:gd name="T27" fmla="*/ 10 h 399"/>
                  <a:gd name="T28" fmla="*/ 38 w 656"/>
                  <a:gd name="T29" fmla="*/ 28 h 399"/>
                  <a:gd name="T30" fmla="*/ 0 w 656"/>
                  <a:gd name="T31" fmla="*/ 114 h 399"/>
                  <a:gd name="T32" fmla="*/ 8 w 656"/>
                  <a:gd name="T33" fmla="*/ 161 h 399"/>
                  <a:gd name="T34" fmla="*/ 69 w 656"/>
                  <a:gd name="T35" fmla="*/ 238 h 399"/>
                  <a:gd name="T36" fmla="*/ 129 w 656"/>
                  <a:gd name="T37" fmla="*/ 275 h 399"/>
                  <a:gd name="T38" fmla="*/ 193 w 656"/>
                  <a:gd name="T39" fmla="*/ 283 h 399"/>
                  <a:gd name="T40" fmla="*/ 189 w 656"/>
                  <a:gd name="T41" fmla="*/ 239 h 399"/>
                  <a:gd name="T42" fmla="*/ 129 w 656"/>
                  <a:gd name="T43" fmla="*/ 205 h 399"/>
                  <a:gd name="T44" fmla="*/ 119 w 656"/>
                  <a:gd name="T45" fmla="*/ 198 h 399"/>
                  <a:gd name="T46" fmla="*/ 102 w 656"/>
                  <a:gd name="T47" fmla="*/ 191 h 399"/>
                  <a:gd name="T48" fmla="*/ 88 w 656"/>
                  <a:gd name="T49" fmla="*/ 177 h 399"/>
                  <a:gd name="T50" fmla="*/ 125 w 656"/>
                  <a:gd name="T51" fmla="*/ 157 h 399"/>
                  <a:gd name="T52" fmla="*/ 146 w 656"/>
                  <a:gd name="T53" fmla="*/ 163 h 399"/>
                  <a:gd name="T54" fmla="*/ 194 w 656"/>
                  <a:gd name="T55" fmla="*/ 186 h 399"/>
                  <a:gd name="T56" fmla="*/ 228 w 656"/>
                  <a:gd name="T57" fmla="*/ 223 h 399"/>
                  <a:gd name="T58" fmla="*/ 271 w 656"/>
                  <a:gd name="T59" fmla="*/ 248 h 399"/>
                  <a:gd name="T60" fmla="*/ 283 w 656"/>
                  <a:gd name="T61" fmla="*/ 253 h 399"/>
                  <a:gd name="T62" fmla="*/ 330 w 656"/>
                  <a:gd name="T63" fmla="*/ 277 h 399"/>
                  <a:gd name="T64" fmla="*/ 380 w 656"/>
                  <a:gd name="T65" fmla="*/ 285 h 399"/>
                  <a:gd name="T66" fmla="*/ 287 w 656"/>
                  <a:gd name="T67" fmla="*/ 261 h 399"/>
                  <a:gd name="T68" fmla="*/ 286 w 656"/>
                  <a:gd name="T69" fmla="*/ 247 h 399"/>
                  <a:gd name="T70" fmla="*/ 284 w 656"/>
                  <a:gd name="T71" fmla="*/ 255 h 399"/>
                  <a:gd name="T72" fmla="*/ 311 w 656"/>
                  <a:gd name="T73" fmla="*/ 212 h 399"/>
                  <a:gd name="T74" fmla="*/ 336 w 656"/>
                  <a:gd name="T75" fmla="*/ 175 h 399"/>
                  <a:gd name="T76" fmla="*/ 334 w 656"/>
                  <a:gd name="T77" fmla="*/ 179 h 399"/>
                  <a:gd name="T78" fmla="*/ 328 w 656"/>
                  <a:gd name="T79" fmla="*/ 192 h 399"/>
                  <a:gd name="T80" fmla="*/ 304 w 656"/>
                  <a:gd name="T81" fmla="*/ 205 h 399"/>
                  <a:gd name="T82" fmla="*/ 294 w 656"/>
                  <a:gd name="T83" fmla="*/ 212 h 399"/>
                  <a:gd name="T84" fmla="*/ 286 w 656"/>
                  <a:gd name="T85" fmla="*/ 211 h 399"/>
                  <a:gd name="T86" fmla="*/ 259 w 656"/>
                  <a:gd name="T87" fmla="*/ 177 h 399"/>
                  <a:gd name="T88" fmla="*/ 243 w 656"/>
                  <a:gd name="T89" fmla="*/ 159 h 399"/>
                  <a:gd name="T90" fmla="*/ 246 w 656"/>
                  <a:gd name="T91" fmla="*/ 62 h 399"/>
                  <a:gd name="T92" fmla="*/ 235 w 656"/>
                  <a:gd name="T93" fmla="*/ 157 h 399"/>
                  <a:gd name="T94" fmla="*/ 236 w 656"/>
                  <a:gd name="T95" fmla="*/ 166 h 399"/>
                  <a:gd name="T96" fmla="*/ 157 w 656"/>
                  <a:gd name="T97" fmla="*/ 150 h 399"/>
                  <a:gd name="T98" fmla="*/ 129 w 656"/>
                  <a:gd name="T99" fmla="*/ 73 h 399"/>
                  <a:gd name="T100" fmla="*/ 156 w 656"/>
                  <a:gd name="T101" fmla="*/ 146 h 399"/>
                  <a:gd name="T102" fmla="*/ 133 w 656"/>
                  <a:gd name="T103" fmla="*/ 150 h 399"/>
                  <a:gd name="T104" fmla="*/ 104 w 656"/>
                  <a:gd name="T105" fmla="*/ 156 h 399"/>
                  <a:gd name="T106" fmla="*/ 69 w 656"/>
                  <a:gd name="T107" fmla="*/ 130 h 399"/>
                  <a:gd name="T108" fmla="*/ 101 w 656"/>
                  <a:gd name="T109" fmla="*/ 162 h 399"/>
                  <a:gd name="T110" fmla="*/ 177 w 656"/>
                  <a:gd name="T111" fmla="*/ 175 h 399"/>
                  <a:gd name="T112" fmla="*/ 286 w 656"/>
                  <a:gd name="T113" fmla="*/ 254 h 399"/>
                  <a:gd name="T114" fmla="*/ 601 w 656"/>
                  <a:gd name="T115" fmla="*/ 396 h 399"/>
                  <a:gd name="T116" fmla="*/ 617 w 656"/>
                  <a:gd name="T117" fmla="*/ 23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6" h="399">
                    <a:moveTo>
                      <a:pt x="617" y="238"/>
                    </a:moveTo>
                    <a:cubicBezTo>
                      <a:pt x="595" y="231"/>
                      <a:pt x="617" y="241"/>
                      <a:pt x="603" y="228"/>
                    </a:cubicBezTo>
                    <a:cubicBezTo>
                      <a:pt x="600" y="226"/>
                      <a:pt x="595" y="225"/>
                      <a:pt x="592" y="223"/>
                    </a:cubicBezTo>
                    <a:cubicBezTo>
                      <a:pt x="574" y="211"/>
                      <a:pt x="560" y="190"/>
                      <a:pt x="540" y="182"/>
                    </a:cubicBezTo>
                    <a:cubicBezTo>
                      <a:pt x="537" y="167"/>
                      <a:pt x="521" y="162"/>
                      <a:pt x="509" y="157"/>
                    </a:cubicBezTo>
                    <a:cubicBezTo>
                      <a:pt x="503" y="152"/>
                      <a:pt x="499" y="149"/>
                      <a:pt x="491" y="146"/>
                    </a:cubicBezTo>
                    <a:cubicBezTo>
                      <a:pt x="486" y="140"/>
                      <a:pt x="478" y="138"/>
                      <a:pt x="472" y="132"/>
                    </a:cubicBezTo>
                    <a:cubicBezTo>
                      <a:pt x="467" y="123"/>
                      <a:pt x="458" y="118"/>
                      <a:pt x="450" y="113"/>
                    </a:cubicBezTo>
                    <a:cubicBezTo>
                      <a:pt x="439" y="103"/>
                      <a:pt x="426" y="88"/>
                      <a:pt x="414" y="84"/>
                    </a:cubicBezTo>
                    <a:cubicBezTo>
                      <a:pt x="406" y="77"/>
                      <a:pt x="397" y="73"/>
                      <a:pt x="390" y="69"/>
                    </a:cubicBezTo>
                    <a:cubicBezTo>
                      <a:pt x="380" y="63"/>
                      <a:pt x="373" y="55"/>
                      <a:pt x="363" y="52"/>
                    </a:cubicBezTo>
                    <a:cubicBezTo>
                      <a:pt x="347" y="40"/>
                      <a:pt x="317" y="9"/>
                      <a:pt x="294" y="0"/>
                    </a:cubicBezTo>
                    <a:cubicBezTo>
                      <a:pt x="276" y="1"/>
                      <a:pt x="244" y="2"/>
                      <a:pt x="227" y="5"/>
                    </a:cubicBezTo>
                    <a:cubicBezTo>
                      <a:pt x="208" y="10"/>
                      <a:pt x="171" y="2"/>
                      <a:pt x="143" y="10"/>
                    </a:cubicBezTo>
                    <a:cubicBezTo>
                      <a:pt x="118" y="17"/>
                      <a:pt x="59" y="11"/>
                      <a:pt x="38" y="28"/>
                    </a:cubicBezTo>
                    <a:cubicBezTo>
                      <a:pt x="30" y="38"/>
                      <a:pt x="6" y="99"/>
                      <a:pt x="0" y="114"/>
                    </a:cubicBezTo>
                    <a:cubicBezTo>
                      <a:pt x="2" y="128"/>
                      <a:pt x="7" y="148"/>
                      <a:pt x="8" y="161"/>
                    </a:cubicBezTo>
                    <a:cubicBezTo>
                      <a:pt x="4" y="211"/>
                      <a:pt x="33" y="206"/>
                      <a:pt x="69" y="238"/>
                    </a:cubicBezTo>
                    <a:cubicBezTo>
                      <a:pt x="83" y="256"/>
                      <a:pt x="117" y="275"/>
                      <a:pt x="129" y="275"/>
                    </a:cubicBezTo>
                    <a:cubicBezTo>
                      <a:pt x="139" y="273"/>
                      <a:pt x="188" y="289"/>
                      <a:pt x="193" y="283"/>
                    </a:cubicBezTo>
                    <a:cubicBezTo>
                      <a:pt x="201" y="261"/>
                      <a:pt x="200" y="248"/>
                      <a:pt x="189" y="239"/>
                    </a:cubicBezTo>
                    <a:cubicBezTo>
                      <a:pt x="174" y="221"/>
                      <a:pt x="137" y="209"/>
                      <a:pt x="129" y="205"/>
                    </a:cubicBezTo>
                    <a:cubicBezTo>
                      <a:pt x="119" y="201"/>
                      <a:pt x="123" y="198"/>
                      <a:pt x="119" y="198"/>
                    </a:cubicBezTo>
                    <a:cubicBezTo>
                      <a:pt x="114" y="196"/>
                      <a:pt x="106" y="176"/>
                      <a:pt x="102" y="191"/>
                    </a:cubicBezTo>
                    <a:cubicBezTo>
                      <a:pt x="100" y="179"/>
                      <a:pt x="84" y="183"/>
                      <a:pt x="88" y="177"/>
                    </a:cubicBezTo>
                    <a:cubicBezTo>
                      <a:pt x="91" y="168"/>
                      <a:pt x="117" y="164"/>
                      <a:pt x="125" y="157"/>
                    </a:cubicBezTo>
                    <a:cubicBezTo>
                      <a:pt x="138" y="159"/>
                      <a:pt x="130" y="154"/>
                      <a:pt x="146" y="163"/>
                    </a:cubicBezTo>
                    <a:cubicBezTo>
                      <a:pt x="158" y="168"/>
                      <a:pt x="179" y="176"/>
                      <a:pt x="194" y="186"/>
                    </a:cubicBezTo>
                    <a:cubicBezTo>
                      <a:pt x="201" y="194"/>
                      <a:pt x="218" y="218"/>
                      <a:pt x="228" y="223"/>
                    </a:cubicBezTo>
                    <a:cubicBezTo>
                      <a:pt x="231" y="227"/>
                      <a:pt x="266" y="247"/>
                      <a:pt x="271" y="248"/>
                    </a:cubicBezTo>
                    <a:cubicBezTo>
                      <a:pt x="274" y="250"/>
                      <a:pt x="283" y="253"/>
                      <a:pt x="283" y="253"/>
                    </a:cubicBezTo>
                    <a:cubicBezTo>
                      <a:pt x="294" y="267"/>
                      <a:pt x="313" y="274"/>
                      <a:pt x="330" y="277"/>
                    </a:cubicBezTo>
                    <a:cubicBezTo>
                      <a:pt x="346" y="281"/>
                      <a:pt x="397" y="287"/>
                      <a:pt x="380" y="285"/>
                    </a:cubicBezTo>
                    <a:cubicBezTo>
                      <a:pt x="346" y="282"/>
                      <a:pt x="321" y="279"/>
                      <a:pt x="287" y="261"/>
                    </a:cubicBezTo>
                    <a:cubicBezTo>
                      <a:pt x="270" y="257"/>
                      <a:pt x="287" y="247"/>
                      <a:pt x="286" y="247"/>
                    </a:cubicBezTo>
                    <a:cubicBezTo>
                      <a:pt x="285" y="246"/>
                      <a:pt x="280" y="261"/>
                      <a:pt x="284" y="255"/>
                    </a:cubicBezTo>
                    <a:cubicBezTo>
                      <a:pt x="291" y="241"/>
                      <a:pt x="301" y="221"/>
                      <a:pt x="311" y="212"/>
                    </a:cubicBezTo>
                    <a:cubicBezTo>
                      <a:pt x="318" y="198"/>
                      <a:pt x="329" y="189"/>
                      <a:pt x="336" y="175"/>
                    </a:cubicBezTo>
                    <a:cubicBezTo>
                      <a:pt x="337" y="173"/>
                      <a:pt x="335" y="179"/>
                      <a:pt x="334" y="179"/>
                    </a:cubicBezTo>
                    <a:cubicBezTo>
                      <a:pt x="332" y="184"/>
                      <a:pt x="329" y="188"/>
                      <a:pt x="328" y="192"/>
                    </a:cubicBezTo>
                    <a:cubicBezTo>
                      <a:pt x="320" y="201"/>
                      <a:pt x="313" y="201"/>
                      <a:pt x="304" y="205"/>
                    </a:cubicBezTo>
                    <a:cubicBezTo>
                      <a:pt x="297" y="219"/>
                      <a:pt x="307" y="202"/>
                      <a:pt x="294" y="212"/>
                    </a:cubicBezTo>
                    <a:cubicBezTo>
                      <a:pt x="290" y="214"/>
                      <a:pt x="286" y="211"/>
                      <a:pt x="286" y="211"/>
                    </a:cubicBezTo>
                    <a:cubicBezTo>
                      <a:pt x="272" y="194"/>
                      <a:pt x="266" y="197"/>
                      <a:pt x="259" y="177"/>
                    </a:cubicBezTo>
                    <a:cubicBezTo>
                      <a:pt x="256" y="163"/>
                      <a:pt x="249" y="175"/>
                      <a:pt x="243" y="159"/>
                    </a:cubicBezTo>
                    <a:cubicBezTo>
                      <a:pt x="238" y="145"/>
                      <a:pt x="253" y="76"/>
                      <a:pt x="246" y="62"/>
                    </a:cubicBezTo>
                    <a:cubicBezTo>
                      <a:pt x="242" y="81"/>
                      <a:pt x="244" y="141"/>
                      <a:pt x="235" y="157"/>
                    </a:cubicBezTo>
                    <a:cubicBezTo>
                      <a:pt x="233" y="173"/>
                      <a:pt x="249" y="167"/>
                      <a:pt x="236" y="166"/>
                    </a:cubicBezTo>
                    <a:cubicBezTo>
                      <a:pt x="237" y="153"/>
                      <a:pt x="170" y="157"/>
                      <a:pt x="157" y="150"/>
                    </a:cubicBezTo>
                    <a:cubicBezTo>
                      <a:pt x="142" y="133"/>
                      <a:pt x="136" y="73"/>
                      <a:pt x="129" y="73"/>
                    </a:cubicBezTo>
                    <a:cubicBezTo>
                      <a:pt x="128" y="71"/>
                      <a:pt x="156" y="144"/>
                      <a:pt x="156" y="146"/>
                    </a:cubicBezTo>
                    <a:cubicBezTo>
                      <a:pt x="157" y="157"/>
                      <a:pt x="142" y="148"/>
                      <a:pt x="133" y="150"/>
                    </a:cubicBezTo>
                    <a:cubicBezTo>
                      <a:pt x="125" y="151"/>
                      <a:pt x="115" y="159"/>
                      <a:pt x="104" y="156"/>
                    </a:cubicBezTo>
                    <a:cubicBezTo>
                      <a:pt x="86" y="155"/>
                      <a:pt x="75" y="128"/>
                      <a:pt x="69" y="130"/>
                    </a:cubicBezTo>
                    <a:cubicBezTo>
                      <a:pt x="68" y="135"/>
                      <a:pt x="98" y="157"/>
                      <a:pt x="101" y="162"/>
                    </a:cubicBezTo>
                    <a:cubicBezTo>
                      <a:pt x="112" y="169"/>
                      <a:pt x="112" y="140"/>
                      <a:pt x="177" y="175"/>
                    </a:cubicBezTo>
                    <a:cubicBezTo>
                      <a:pt x="208" y="190"/>
                      <a:pt x="216" y="217"/>
                      <a:pt x="286" y="254"/>
                    </a:cubicBezTo>
                    <a:cubicBezTo>
                      <a:pt x="356" y="290"/>
                      <a:pt x="546" y="399"/>
                      <a:pt x="601" y="396"/>
                    </a:cubicBezTo>
                    <a:cubicBezTo>
                      <a:pt x="656" y="394"/>
                      <a:pt x="614" y="271"/>
                      <a:pt x="617" y="238"/>
                    </a:cubicBezTo>
                    <a:close/>
                  </a:path>
                </a:pathLst>
              </a:custGeom>
              <a:solidFill>
                <a:srgbClr val="FFCC99"/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" name="Gruppierung 10"/>
              <p:cNvGrpSpPr/>
              <p:nvPr/>
            </p:nvGrpSpPr>
            <p:grpSpPr>
              <a:xfrm rot="1736385">
                <a:off x="2349404" y="2531492"/>
                <a:ext cx="2077785" cy="207069"/>
                <a:chOff x="5350537" y="4741386"/>
                <a:chExt cx="3080736" cy="336944"/>
              </a:xfrm>
            </p:grpSpPr>
            <p:sp>
              <p:nvSpPr>
                <p:cNvPr id="12" name="Würfel 11"/>
                <p:cNvSpPr/>
                <p:nvPr/>
              </p:nvSpPr>
              <p:spPr>
                <a:xfrm>
                  <a:off x="5374968" y="4741386"/>
                  <a:ext cx="650192" cy="311100"/>
                </a:xfrm>
                <a:prstGeom prst="cube">
                  <a:avLst>
                    <a:gd name="adj" fmla="val 5351"/>
                  </a:avLst>
                </a:prstGeom>
                <a:solidFill>
                  <a:srgbClr val="984807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" name="Würfel 12"/>
                <p:cNvSpPr/>
                <p:nvPr/>
              </p:nvSpPr>
              <p:spPr>
                <a:xfrm>
                  <a:off x="6041036" y="4741386"/>
                  <a:ext cx="2390237" cy="311100"/>
                </a:xfrm>
                <a:prstGeom prst="cube">
                  <a:avLst>
                    <a:gd name="adj" fmla="val 5351"/>
                  </a:avLst>
                </a:prstGeom>
                <a:solidFill>
                  <a:srgbClr val="984807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" name="Zylinder 13"/>
                <p:cNvSpPr/>
                <p:nvPr/>
              </p:nvSpPr>
              <p:spPr>
                <a:xfrm>
                  <a:off x="5985572" y="4748178"/>
                  <a:ext cx="74182" cy="311100"/>
                </a:xfrm>
                <a:prstGeom prst="can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" name="Würfel 14"/>
                <p:cNvSpPr/>
                <p:nvPr/>
              </p:nvSpPr>
              <p:spPr>
                <a:xfrm>
                  <a:off x="6041035" y="4767230"/>
                  <a:ext cx="1195798" cy="311100"/>
                </a:xfrm>
                <a:prstGeom prst="cube">
                  <a:avLst>
                    <a:gd name="adj" fmla="val 5351"/>
                  </a:avLst>
                </a:prstGeom>
                <a:solidFill>
                  <a:srgbClr val="984807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" name="Würfel 15"/>
                <p:cNvSpPr/>
                <p:nvPr/>
              </p:nvSpPr>
              <p:spPr>
                <a:xfrm>
                  <a:off x="5350537" y="4767230"/>
                  <a:ext cx="650192" cy="311100"/>
                </a:xfrm>
                <a:prstGeom prst="cube">
                  <a:avLst>
                    <a:gd name="adj" fmla="val 5351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8" name="Freeform 26"/>
              <p:cNvSpPr>
                <a:spLocks noChangeArrowheads="1"/>
              </p:cNvSpPr>
              <p:nvPr/>
            </p:nvSpPr>
            <p:spPr bwMode="auto">
              <a:xfrm rot="540000">
                <a:off x="3551207" y="2691007"/>
                <a:ext cx="933450" cy="527050"/>
              </a:xfrm>
              <a:custGeom>
                <a:avLst/>
                <a:gdLst>
                  <a:gd name="T0" fmla="*/ 128 w 1098"/>
                  <a:gd name="T1" fmla="*/ 275 h 662"/>
                  <a:gd name="T2" fmla="*/ 210 w 1098"/>
                  <a:gd name="T3" fmla="*/ 302 h 662"/>
                  <a:gd name="T4" fmla="*/ 222 w 1098"/>
                  <a:gd name="T5" fmla="*/ 309 h 662"/>
                  <a:gd name="T6" fmla="*/ 233 w 1098"/>
                  <a:gd name="T7" fmla="*/ 316 h 662"/>
                  <a:gd name="T8" fmla="*/ 265 w 1098"/>
                  <a:gd name="T9" fmla="*/ 321 h 662"/>
                  <a:gd name="T10" fmla="*/ 355 w 1098"/>
                  <a:gd name="T11" fmla="*/ 402 h 662"/>
                  <a:gd name="T12" fmla="*/ 413 w 1098"/>
                  <a:gd name="T13" fmla="*/ 476 h 662"/>
                  <a:gd name="T14" fmla="*/ 512 w 1098"/>
                  <a:gd name="T15" fmla="*/ 584 h 662"/>
                  <a:gd name="T16" fmla="*/ 746 w 1098"/>
                  <a:gd name="T17" fmla="*/ 657 h 662"/>
                  <a:gd name="T18" fmla="*/ 960 w 1098"/>
                  <a:gd name="T19" fmla="*/ 611 h 662"/>
                  <a:gd name="T20" fmla="*/ 1006 w 1098"/>
                  <a:gd name="T21" fmla="*/ 631 h 662"/>
                  <a:gd name="T22" fmla="*/ 1065 w 1098"/>
                  <a:gd name="T23" fmla="*/ 553 h 662"/>
                  <a:gd name="T24" fmla="*/ 1012 w 1098"/>
                  <a:gd name="T25" fmla="*/ 471 h 662"/>
                  <a:gd name="T26" fmla="*/ 916 w 1098"/>
                  <a:gd name="T27" fmla="*/ 260 h 662"/>
                  <a:gd name="T28" fmla="*/ 771 w 1098"/>
                  <a:gd name="T29" fmla="*/ 195 h 662"/>
                  <a:gd name="T30" fmla="*/ 353 w 1098"/>
                  <a:gd name="T31" fmla="*/ 136 h 662"/>
                  <a:gd name="T32" fmla="*/ 179 w 1098"/>
                  <a:gd name="T33" fmla="*/ 32 h 662"/>
                  <a:gd name="T34" fmla="*/ 49 w 1098"/>
                  <a:gd name="T35" fmla="*/ 11 h 662"/>
                  <a:gd name="T36" fmla="*/ 0 w 1098"/>
                  <a:gd name="T37" fmla="*/ 97 h 662"/>
                  <a:gd name="T38" fmla="*/ 49 w 1098"/>
                  <a:gd name="T39" fmla="*/ 204 h 662"/>
                  <a:gd name="T40" fmla="*/ 128 w 1098"/>
                  <a:gd name="T41" fmla="*/ 275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98" h="662">
                    <a:moveTo>
                      <a:pt x="128" y="275"/>
                    </a:moveTo>
                    <a:cubicBezTo>
                      <a:pt x="153" y="294"/>
                      <a:pt x="180" y="292"/>
                      <a:pt x="210" y="302"/>
                    </a:cubicBezTo>
                    <a:cubicBezTo>
                      <a:pt x="214" y="305"/>
                      <a:pt x="218" y="306"/>
                      <a:pt x="222" y="309"/>
                    </a:cubicBezTo>
                    <a:cubicBezTo>
                      <a:pt x="226" y="312"/>
                      <a:pt x="230" y="314"/>
                      <a:pt x="233" y="316"/>
                    </a:cubicBezTo>
                    <a:cubicBezTo>
                      <a:pt x="240" y="319"/>
                      <a:pt x="259" y="319"/>
                      <a:pt x="265" y="321"/>
                    </a:cubicBezTo>
                    <a:cubicBezTo>
                      <a:pt x="275" y="322"/>
                      <a:pt x="355" y="402"/>
                      <a:pt x="355" y="402"/>
                    </a:cubicBezTo>
                    <a:cubicBezTo>
                      <a:pt x="380" y="429"/>
                      <a:pt x="377" y="433"/>
                      <a:pt x="413" y="476"/>
                    </a:cubicBezTo>
                    <a:cubicBezTo>
                      <a:pt x="444" y="513"/>
                      <a:pt x="469" y="553"/>
                      <a:pt x="512" y="584"/>
                    </a:cubicBezTo>
                    <a:cubicBezTo>
                      <a:pt x="518" y="587"/>
                      <a:pt x="746" y="657"/>
                      <a:pt x="746" y="657"/>
                    </a:cubicBezTo>
                    <a:cubicBezTo>
                      <a:pt x="963" y="628"/>
                      <a:pt x="842" y="662"/>
                      <a:pt x="960" y="611"/>
                    </a:cubicBezTo>
                    <a:cubicBezTo>
                      <a:pt x="1001" y="596"/>
                      <a:pt x="988" y="641"/>
                      <a:pt x="1006" y="631"/>
                    </a:cubicBezTo>
                    <a:cubicBezTo>
                      <a:pt x="1024" y="621"/>
                      <a:pt x="1064" y="580"/>
                      <a:pt x="1065" y="553"/>
                    </a:cubicBezTo>
                    <a:cubicBezTo>
                      <a:pt x="1098" y="522"/>
                      <a:pt x="1031" y="502"/>
                      <a:pt x="1012" y="471"/>
                    </a:cubicBezTo>
                    <a:lnTo>
                      <a:pt x="916" y="260"/>
                    </a:lnTo>
                    <a:cubicBezTo>
                      <a:pt x="800" y="197"/>
                      <a:pt x="865" y="213"/>
                      <a:pt x="771" y="195"/>
                    </a:cubicBezTo>
                    <a:cubicBezTo>
                      <a:pt x="676" y="174"/>
                      <a:pt x="451" y="163"/>
                      <a:pt x="353" y="136"/>
                    </a:cubicBezTo>
                    <a:cubicBezTo>
                      <a:pt x="255" y="109"/>
                      <a:pt x="229" y="53"/>
                      <a:pt x="179" y="32"/>
                    </a:cubicBezTo>
                    <a:cubicBezTo>
                      <a:pt x="127" y="11"/>
                      <a:pt x="78" y="0"/>
                      <a:pt x="49" y="11"/>
                    </a:cubicBezTo>
                    <a:cubicBezTo>
                      <a:pt x="19" y="22"/>
                      <a:pt x="0" y="66"/>
                      <a:pt x="0" y="97"/>
                    </a:cubicBezTo>
                    <a:cubicBezTo>
                      <a:pt x="0" y="129"/>
                      <a:pt x="28" y="173"/>
                      <a:pt x="49" y="204"/>
                    </a:cubicBezTo>
                    <a:cubicBezTo>
                      <a:pt x="70" y="233"/>
                      <a:pt x="111" y="261"/>
                      <a:pt x="128" y="275"/>
                    </a:cubicBezTo>
                    <a:close/>
                  </a:path>
                </a:pathLst>
              </a:custGeom>
              <a:solidFill>
                <a:srgbClr val="FFCC99"/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" name="Freeform 27"/>
              <p:cNvSpPr>
                <a:spLocks noChangeArrowheads="1"/>
              </p:cNvSpPr>
              <p:nvPr/>
            </p:nvSpPr>
            <p:spPr bwMode="auto">
              <a:xfrm rot="240000">
                <a:off x="3628994" y="2668782"/>
                <a:ext cx="142875" cy="155575"/>
              </a:xfrm>
              <a:custGeom>
                <a:avLst/>
                <a:gdLst>
                  <a:gd name="T0" fmla="*/ 119 w 161"/>
                  <a:gd name="T1" fmla="*/ 30 h 148"/>
                  <a:gd name="T2" fmla="*/ 150 w 161"/>
                  <a:gd name="T3" fmla="*/ 59 h 148"/>
                  <a:gd name="T4" fmla="*/ 126 w 161"/>
                  <a:gd name="T5" fmla="*/ 99 h 148"/>
                  <a:gd name="T6" fmla="*/ 84 w 161"/>
                  <a:gd name="T7" fmla="*/ 147 h 148"/>
                  <a:gd name="T8" fmla="*/ 33 w 161"/>
                  <a:gd name="T9" fmla="*/ 126 h 148"/>
                  <a:gd name="T10" fmla="*/ 0 w 161"/>
                  <a:gd name="T11" fmla="*/ 72 h 148"/>
                  <a:gd name="T12" fmla="*/ 51 w 161"/>
                  <a:gd name="T13" fmla="*/ 0 h 148"/>
                  <a:gd name="T14" fmla="*/ 119 w 161"/>
                  <a:gd name="T15" fmla="*/ 3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8">
                    <a:moveTo>
                      <a:pt x="119" y="30"/>
                    </a:moveTo>
                    <a:cubicBezTo>
                      <a:pt x="144" y="44"/>
                      <a:pt x="161" y="42"/>
                      <a:pt x="150" y="59"/>
                    </a:cubicBezTo>
                    <a:cubicBezTo>
                      <a:pt x="147" y="71"/>
                      <a:pt x="138" y="91"/>
                      <a:pt x="126" y="99"/>
                    </a:cubicBezTo>
                    <a:cubicBezTo>
                      <a:pt x="120" y="103"/>
                      <a:pt x="84" y="147"/>
                      <a:pt x="84" y="147"/>
                    </a:cubicBezTo>
                    <a:cubicBezTo>
                      <a:pt x="40" y="143"/>
                      <a:pt x="55" y="148"/>
                      <a:pt x="33" y="126"/>
                    </a:cubicBezTo>
                    <a:cubicBezTo>
                      <a:pt x="26" y="104"/>
                      <a:pt x="7" y="94"/>
                      <a:pt x="0" y="72"/>
                    </a:cubicBezTo>
                    <a:cubicBezTo>
                      <a:pt x="3" y="53"/>
                      <a:pt x="31" y="7"/>
                      <a:pt x="51" y="0"/>
                    </a:cubicBezTo>
                    <a:cubicBezTo>
                      <a:pt x="75" y="1"/>
                      <a:pt x="107" y="14"/>
                      <a:pt x="119" y="30"/>
                    </a:cubicBezTo>
                    <a:close/>
                  </a:path>
                </a:pathLst>
              </a:cu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" name="Freeform 28"/>
              <p:cNvSpPr>
                <a:spLocks noChangeArrowheads="1"/>
              </p:cNvSpPr>
              <p:nvPr/>
            </p:nvSpPr>
            <p:spPr bwMode="auto">
              <a:xfrm rot="540000">
                <a:off x="4316382" y="2865632"/>
                <a:ext cx="530225" cy="649288"/>
              </a:xfrm>
              <a:custGeom>
                <a:avLst/>
                <a:gdLst>
                  <a:gd name="T0" fmla="*/ 118 w 810"/>
                  <a:gd name="T1" fmla="*/ 12 h 936"/>
                  <a:gd name="T2" fmla="*/ 104 w 810"/>
                  <a:gd name="T3" fmla="*/ 108 h 936"/>
                  <a:gd name="T4" fmla="*/ 96 w 810"/>
                  <a:gd name="T5" fmla="*/ 182 h 936"/>
                  <a:gd name="T6" fmla="*/ 94 w 810"/>
                  <a:gd name="T7" fmla="*/ 300 h 936"/>
                  <a:gd name="T8" fmla="*/ 82 w 810"/>
                  <a:gd name="T9" fmla="*/ 356 h 936"/>
                  <a:gd name="T10" fmla="*/ 52 w 810"/>
                  <a:gd name="T11" fmla="*/ 530 h 936"/>
                  <a:gd name="T12" fmla="*/ 32 w 810"/>
                  <a:gd name="T13" fmla="*/ 574 h 936"/>
                  <a:gd name="T14" fmla="*/ 0 w 810"/>
                  <a:gd name="T15" fmla="*/ 638 h 936"/>
                  <a:gd name="T16" fmla="*/ 70 w 810"/>
                  <a:gd name="T17" fmla="*/ 676 h 936"/>
                  <a:gd name="T18" fmla="*/ 146 w 810"/>
                  <a:gd name="T19" fmla="*/ 682 h 936"/>
                  <a:gd name="T20" fmla="*/ 174 w 810"/>
                  <a:gd name="T21" fmla="*/ 688 h 936"/>
                  <a:gd name="T22" fmla="*/ 184 w 810"/>
                  <a:gd name="T23" fmla="*/ 690 h 936"/>
                  <a:gd name="T24" fmla="*/ 284 w 810"/>
                  <a:gd name="T25" fmla="*/ 708 h 936"/>
                  <a:gd name="T26" fmla="*/ 316 w 810"/>
                  <a:gd name="T27" fmla="*/ 726 h 936"/>
                  <a:gd name="T28" fmla="*/ 342 w 810"/>
                  <a:gd name="T29" fmla="*/ 744 h 936"/>
                  <a:gd name="T30" fmla="*/ 362 w 810"/>
                  <a:gd name="T31" fmla="*/ 754 h 936"/>
                  <a:gd name="T32" fmla="*/ 410 w 810"/>
                  <a:gd name="T33" fmla="*/ 790 h 936"/>
                  <a:gd name="T34" fmla="*/ 456 w 810"/>
                  <a:gd name="T35" fmla="*/ 818 h 936"/>
                  <a:gd name="T36" fmla="*/ 482 w 810"/>
                  <a:gd name="T37" fmla="*/ 814 h 936"/>
                  <a:gd name="T38" fmla="*/ 506 w 810"/>
                  <a:gd name="T39" fmla="*/ 806 h 936"/>
                  <a:gd name="T40" fmla="*/ 554 w 810"/>
                  <a:gd name="T41" fmla="*/ 816 h 936"/>
                  <a:gd name="T42" fmla="*/ 634 w 810"/>
                  <a:gd name="T43" fmla="*/ 874 h 936"/>
                  <a:gd name="T44" fmla="*/ 668 w 810"/>
                  <a:gd name="T45" fmla="*/ 894 h 936"/>
                  <a:gd name="T46" fmla="*/ 684 w 810"/>
                  <a:gd name="T47" fmla="*/ 898 h 936"/>
                  <a:gd name="T48" fmla="*/ 702 w 810"/>
                  <a:gd name="T49" fmla="*/ 908 h 936"/>
                  <a:gd name="T50" fmla="*/ 718 w 810"/>
                  <a:gd name="T51" fmla="*/ 912 h 936"/>
                  <a:gd name="T52" fmla="*/ 768 w 810"/>
                  <a:gd name="T53" fmla="*/ 936 h 936"/>
                  <a:gd name="T54" fmla="*/ 784 w 810"/>
                  <a:gd name="T55" fmla="*/ 916 h 936"/>
                  <a:gd name="T56" fmla="*/ 792 w 810"/>
                  <a:gd name="T57" fmla="*/ 864 h 936"/>
                  <a:gd name="T58" fmla="*/ 798 w 810"/>
                  <a:gd name="T59" fmla="*/ 626 h 936"/>
                  <a:gd name="T60" fmla="*/ 774 w 810"/>
                  <a:gd name="T61" fmla="*/ 358 h 936"/>
                  <a:gd name="T62" fmla="*/ 738 w 810"/>
                  <a:gd name="T63" fmla="*/ 260 h 936"/>
                  <a:gd name="T64" fmla="*/ 702 w 810"/>
                  <a:gd name="T65" fmla="*/ 244 h 936"/>
                  <a:gd name="T66" fmla="*/ 668 w 810"/>
                  <a:gd name="T67" fmla="*/ 230 h 936"/>
                  <a:gd name="T68" fmla="*/ 572 w 810"/>
                  <a:gd name="T69" fmla="*/ 194 h 936"/>
                  <a:gd name="T70" fmla="*/ 520 w 810"/>
                  <a:gd name="T71" fmla="*/ 174 h 936"/>
                  <a:gd name="T72" fmla="*/ 472 w 810"/>
                  <a:gd name="T73" fmla="*/ 154 h 936"/>
                  <a:gd name="T74" fmla="*/ 336 w 810"/>
                  <a:gd name="T75" fmla="*/ 90 h 936"/>
                  <a:gd name="T76" fmla="*/ 256 w 810"/>
                  <a:gd name="T77" fmla="*/ 64 h 936"/>
                  <a:gd name="T78" fmla="*/ 212 w 810"/>
                  <a:gd name="T79" fmla="*/ 38 h 936"/>
                  <a:gd name="T80" fmla="*/ 176 w 810"/>
                  <a:gd name="T81" fmla="*/ 26 h 936"/>
                  <a:gd name="T82" fmla="*/ 146 w 810"/>
                  <a:gd name="T83" fmla="*/ 12 h 936"/>
                  <a:gd name="T84" fmla="*/ 122 w 810"/>
                  <a:gd name="T85" fmla="*/ 6 h 936"/>
                  <a:gd name="T86" fmla="*/ 118 w 810"/>
                  <a:gd name="T87" fmla="*/ 24 h 936"/>
                  <a:gd name="T88" fmla="*/ 128 w 810"/>
                  <a:gd name="T89" fmla="*/ 18 h 936"/>
                  <a:gd name="T90" fmla="*/ 118 w 810"/>
                  <a:gd name="T91" fmla="*/ 12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0" h="936">
                    <a:moveTo>
                      <a:pt x="118" y="12"/>
                    </a:moveTo>
                    <a:cubicBezTo>
                      <a:pt x="117" y="50"/>
                      <a:pt x="115" y="74"/>
                      <a:pt x="104" y="108"/>
                    </a:cubicBezTo>
                    <a:cubicBezTo>
                      <a:pt x="103" y="150"/>
                      <a:pt x="109" y="156"/>
                      <a:pt x="96" y="182"/>
                    </a:cubicBezTo>
                    <a:cubicBezTo>
                      <a:pt x="99" y="237"/>
                      <a:pt x="100" y="232"/>
                      <a:pt x="94" y="300"/>
                    </a:cubicBezTo>
                    <a:cubicBezTo>
                      <a:pt x="92" y="319"/>
                      <a:pt x="82" y="356"/>
                      <a:pt x="82" y="356"/>
                    </a:cubicBezTo>
                    <a:cubicBezTo>
                      <a:pt x="80" y="401"/>
                      <a:pt x="84" y="487"/>
                      <a:pt x="52" y="530"/>
                    </a:cubicBezTo>
                    <a:cubicBezTo>
                      <a:pt x="47" y="545"/>
                      <a:pt x="36" y="558"/>
                      <a:pt x="32" y="574"/>
                    </a:cubicBezTo>
                    <a:cubicBezTo>
                      <a:pt x="23" y="605"/>
                      <a:pt x="32" y="627"/>
                      <a:pt x="0" y="638"/>
                    </a:cubicBezTo>
                    <a:cubicBezTo>
                      <a:pt x="8" y="670"/>
                      <a:pt x="43" y="674"/>
                      <a:pt x="70" y="676"/>
                    </a:cubicBezTo>
                    <a:cubicBezTo>
                      <a:pt x="96" y="681"/>
                      <a:pt x="119" y="681"/>
                      <a:pt x="146" y="682"/>
                    </a:cubicBezTo>
                    <a:cubicBezTo>
                      <a:pt x="155" y="684"/>
                      <a:pt x="165" y="686"/>
                      <a:pt x="174" y="688"/>
                    </a:cubicBezTo>
                    <a:cubicBezTo>
                      <a:pt x="177" y="689"/>
                      <a:pt x="184" y="690"/>
                      <a:pt x="184" y="690"/>
                    </a:cubicBezTo>
                    <a:cubicBezTo>
                      <a:pt x="217" y="707"/>
                      <a:pt x="245" y="706"/>
                      <a:pt x="284" y="708"/>
                    </a:cubicBezTo>
                    <a:cubicBezTo>
                      <a:pt x="295" y="713"/>
                      <a:pt x="305" y="722"/>
                      <a:pt x="316" y="726"/>
                    </a:cubicBezTo>
                    <a:cubicBezTo>
                      <a:pt x="327" y="734"/>
                      <a:pt x="331" y="738"/>
                      <a:pt x="342" y="744"/>
                    </a:cubicBezTo>
                    <a:cubicBezTo>
                      <a:pt x="349" y="748"/>
                      <a:pt x="362" y="754"/>
                      <a:pt x="362" y="754"/>
                    </a:cubicBezTo>
                    <a:cubicBezTo>
                      <a:pt x="371" y="768"/>
                      <a:pt x="393" y="784"/>
                      <a:pt x="410" y="790"/>
                    </a:cubicBezTo>
                    <a:cubicBezTo>
                      <a:pt x="423" y="799"/>
                      <a:pt x="441" y="813"/>
                      <a:pt x="456" y="818"/>
                    </a:cubicBezTo>
                    <a:cubicBezTo>
                      <a:pt x="464" y="831"/>
                      <a:pt x="472" y="818"/>
                      <a:pt x="482" y="814"/>
                    </a:cubicBezTo>
                    <a:cubicBezTo>
                      <a:pt x="490" y="811"/>
                      <a:pt x="506" y="806"/>
                      <a:pt x="506" y="806"/>
                    </a:cubicBezTo>
                    <a:cubicBezTo>
                      <a:pt x="535" y="808"/>
                      <a:pt x="533" y="809"/>
                      <a:pt x="554" y="816"/>
                    </a:cubicBezTo>
                    <a:cubicBezTo>
                      <a:pt x="571" y="841"/>
                      <a:pt x="609" y="858"/>
                      <a:pt x="634" y="874"/>
                    </a:cubicBezTo>
                    <a:cubicBezTo>
                      <a:pt x="643" y="880"/>
                      <a:pt x="658" y="890"/>
                      <a:pt x="668" y="894"/>
                    </a:cubicBezTo>
                    <a:cubicBezTo>
                      <a:pt x="673" y="896"/>
                      <a:pt x="684" y="898"/>
                      <a:pt x="684" y="898"/>
                    </a:cubicBezTo>
                    <a:cubicBezTo>
                      <a:pt x="692" y="904"/>
                      <a:pt x="692" y="905"/>
                      <a:pt x="702" y="908"/>
                    </a:cubicBezTo>
                    <a:cubicBezTo>
                      <a:pt x="707" y="910"/>
                      <a:pt x="718" y="912"/>
                      <a:pt x="718" y="912"/>
                    </a:cubicBezTo>
                    <a:cubicBezTo>
                      <a:pt x="734" y="924"/>
                      <a:pt x="751" y="927"/>
                      <a:pt x="768" y="936"/>
                    </a:cubicBezTo>
                    <a:cubicBezTo>
                      <a:pt x="777" y="930"/>
                      <a:pt x="775" y="922"/>
                      <a:pt x="784" y="916"/>
                    </a:cubicBezTo>
                    <a:cubicBezTo>
                      <a:pt x="789" y="900"/>
                      <a:pt x="789" y="881"/>
                      <a:pt x="792" y="864"/>
                    </a:cubicBezTo>
                    <a:cubicBezTo>
                      <a:pt x="793" y="787"/>
                      <a:pt x="790" y="704"/>
                      <a:pt x="798" y="626"/>
                    </a:cubicBezTo>
                    <a:cubicBezTo>
                      <a:pt x="796" y="564"/>
                      <a:pt x="810" y="429"/>
                      <a:pt x="774" y="358"/>
                    </a:cubicBezTo>
                    <a:cubicBezTo>
                      <a:pt x="769" y="333"/>
                      <a:pt x="763" y="268"/>
                      <a:pt x="738" y="260"/>
                    </a:cubicBezTo>
                    <a:cubicBezTo>
                      <a:pt x="728" y="253"/>
                      <a:pt x="714" y="247"/>
                      <a:pt x="702" y="244"/>
                    </a:cubicBezTo>
                    <a:cubicBezTo>
                      <a:pt x="691" y="236"/>
                      <a:pt x="680" y="236"/>
                      <a:pt x="668" y="230"/>
                    </a:cubicBezTo>
                    <a:cubicBezTo>
                      <a:pt x="636" y="214"/>
                      <a:pt x="606" y="203"/>
                      <a:pt x="572" y="194"/>
                    </a:cubicBezTo>
                    <a:cubicBezTo>
                      <a:pt x="557" y="185"/>
                      <a:pt x="537" y="177"/>
                      <a:pt x="520" y="174"/>
                    </a:cubicBezTo>
                    <a:cubicBezTo>
                      <a:pt x="505" y="166"/>
                      <a:pt x="489" y="156"/>
                      <a:pt x="472" y="154"/>
                    </a:cubicBezTo>
                    <a:cubicBezTo>
                      <a:pt x="431" y="128"/>
                      <a:pt x="383" y="104"/>
                      <a:pt x="336" y="90"/>
                    </a:cubicBezTo>
                    <a:cubicBezTo>
                      <a:pt x="315" y="74"/>
                      <a:pt x="280" y="75"/>
                      <a:pt x="256" y="64"/>
                    </a:cubicBezTo>
                    <a:cubicBezTo>
                      <a:pt x="241" y="57"/>
                      <a:pt x="227" y="43"/>
                      <a:pt x="212" y="38"/>
                    </a:cubicBezTo>
                    <a:cubicBezTo>
                      <a:pt x="200" y="34"/>
                      <a:pt x="187" y="31"/>
                      <a:pt x="176" y="26"/>
                    </a:cubicBezTo>
                    <a:cubicBezTo>
                      <a:pt x="165" y="21"/>
                      <a:pt x="158" y="15"/>
                      <a:pt x="146" y="12"/>
                    </a:cubicBezTo>
                    <a:cubicBezTo>
                      <a:pt x="137" y="6"/>
                      <a:pt x="132" y="0"/>
                      <a:pt x="122" y="6"/>
                    </a:cubicBezTo>
                    <a:cubicBezTo>
                      <a:pt x="117" y="18"/>
                      <a:pt x="118" y="12"/>
                      <a:pt x="118" y="24"/>
                    </a:cubicBezTo>
                    <a:lnTo>
                      <a:pt x="128" y="18"/>
                    </a:lnTo>
                    <a:cubicBezTo>
                      <a:pt x="128" y="18"/>
                      <a:pt x="118" y="12"/>
                      <a:pt x="118" y="12"/>
                    </a:cubicBezTo>
                    <a:close/>
                  </a:path>
                </a:pathLst>
              </a:custGeom>
              <a:solidFill>
                <a:srgbClr val="00CC99"/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1" name="Gruppierung 20"/>
            <p:cNvGrpSpPr/>
            <p:nvPr/>
          </p:nvGrpSpPr>
          <p:grpSpPr>
            <a:xfrm>
              <a:off x="1057891" y="3137114"/>
              <a:ext cx="704851" cy="1629821"/>
              <a:chOff x="1587120" y="1661217"/>
              <a:chExt cx="704851" cy="1629821"/>
            </a:xfrm>
          </p:grpSpPr>
          <p:grpSp>
            <p:nvGrpSpPr>
              <p:cNvPr id="22" name="Gruppierung 21"/>
              <p:cNvGrpSpPr/>
              <p:nvPr/>
            </p:nvGrpSpPr>
            <p:grpSpPr>
              <a:xfrm>
                <a:off x="1587120" y="2438555"/>
                <a:ext cx="704851" cy="852483"/>
                <a:chOff x="1757476" y="2746375"/>
                <a:chExt cx="704851" cy="852483"/>
              </a:xfrm>
            </p:grpSpPr>
            <p:sp>
              <p:nvSpPr>
                <p:cNvPr id="26" name="Trapez 10"/>
                <p:cNvSpPr/>
                <p:nvPr/>
              </p:nvSpPr>
              <p:spPr>
                <a:xfrm>
                  <a:off x="1757476" y="2746375"/>
                  <a:ext cx="704851" cy="852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852483">
                      <a:moveTo>
                        <a:pt x="272815" y="0"/>
                      </a:moveTo>
                      <a:lnTo>
                        <a:pt x="427615" y="0"/>
                      </a:lnTo>
                      <a:lnTo>
                        <a:pt x="427615" y="224111"/>
                      </a:lnTo>
                      <a:lnTo>
                        <a:pt x="523303" y="493055"/>
                      </a:lnTo>
                      <a:lnTo>
                        <a:pt x="391469" y="493055"/>
                      </a:lnTo>
                      <a:lnTo>
                        <a:pt x="391469" y="713933"/>
                      </a:lnTo>
                      <a:lnTo>
                        <a:pt x="692789" y="816483"/>
                      </a:lnTo>
                      <a:lnTo>
                        <a:pt x="695851" y="816483"/>
                      </a:lnTo>
                      <a:lnTo>
                        <a:pt x="704851" y="852483"/>
                      </a:lnTo>
                      <a:lnTo>
                        <a:pt x="0" y="852483"/>
                      </a:lnTo>
                      <a:lnTo>
                        <a:pt x="9000" y="816483"/>
                      </a:lnTo>
                      <a:lnTo>
                        <a:pt x="8789" y="816483"/>
                      </a:lnTo>
                      <a:lnTo>
                        <a:pt x="312367" y="713164"/>
                      </a:lnTo>
                      <a:lnTo>
                        <a:pt x="312367" y="493055"/>
                      </a:lnTo>
                      <a:lnTo>
                        <a:pt x="176132" y="493055"/>
                      </a:lnTo>
                      <a:lnTo>
                        <a:pt x="272815" y="221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" name="Rechteck 26"/>
                <p:cNvSpPr/>
                <p:nvPr/>
              </p:nvSpPr>
              <p:spPr>
                <a:xfrm>
                  <a:off x="1916401" y="3234056"/>
                  <a:ext cx="378284" cy="45719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Rechteck 27"/>
                <p:cNvSpPr/>
                <p:nvPr/>
              </p:nvSpPr>
              <p:spPr>
                <a:xfrm>
                  <a:off x="1910051" y="3346844"/>
                  <a:ext cx="159590" cy="535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" name="Rechteck 28"/>
                <p:cNvSpPr/>
                <p:nvPr/>
              </p:nvSpPr>
              <p:spPr>
                <a:xfrm rot="16200000">
                  <a:off x="1827171" y="3350076"/>
                  <a:ext cx="143996" cy="45719"/>
                </a:xfrm>
                <a:prstGeom prst="rect">
                  <a:avLst/>
                </a:prstGeom>
                <a:pattFill prst="ltHorz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" name="Trapez 29"/>
                <p:cNvSpPr/>
                <p:nvPr/>
              </p:nvSpPr>
              <p:spPr>
                <a:xfrm rot="5400000">
                  <a:off x="2267893" y="3228239"/>
                  <a:ext cx="53581" cy="290791"/>
                </a:xfrm>
                <a:prstGeom prst="trapezoid">
                  <a:avLst>
                    <a:gd name="adj" fmla="val 25045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3" name="Gruppierung 22"/>
              <p:cNvGrpSpPr/>
              <p:nvPr/>
            </p:nvGrpSpPr>
            <p:grpSpPr>
              <a:xfrm>
                <a:off x="1829894" y="1661217"/>
                <a:ext cx="190500" cy="784225"/>
                <a:chOff x="1816100" y="1981200"/>
                <a:chExt cx="190500" cy="784225"/>
              </a:xfrm>
            </p:grpSpPr>
            <p:sp>
              <p:nvSpPr>
                <p:cNvPr id="24" name="Freihandform 23"/>
                <p:cNvSpPr/>
                <p:nvPr/>
              </p:nvSpPr>
              <p:spPr>
                <a:xfrm>
                  <a:off x="1816100" y="1981200"/>
                  <a:ext cx="190500" cy="784225"/>
                </a:xfrm>
                <a:custGeom>
                  <a:avLst/>
                  <a:gdLst>
                    <a:gd name="connsiteX0" fmla="*/ 31750 w 190500"/>
                    <a:gd name="connsiteY0" fmla="*/ 781050 h 784225"/>
                    <a:gd name="connsiteX1" fmla="*/ 0 w 190500"/>
                    <a:gd name="connsiteY1" fmla="*/ 688975 h 784225"/>
                    <a:gd name="connsiteX2" fmla="*/ 9525 w 190500"/>
                    <a:gd name="connsiteY2" fmla="*/ 625475 h 784225"/>
                    <a:gd name="connsiteX3" fmla="*/ 3175 w 190500"/>
                    <a:gd name="connsiteY3" fmla="*/ 339725 h 784225"/>
                    <a:gd name="connsiteX4" fmla="*/ 117475 w 190500"/>
                    <a:gd name="connsiteY4" fmla="*/ 0 h 784225"/>
                    <a:gd name="connsiteX5" fmla="*/ 187325 w 190500"/>
                    <a:gd name="connsiteY5" fmla="*/ 346075 h 784225"/>
                    <a:gd name="connsiteX6" fmla="*/ 187325 w 190500"/>
                    <a:gd name="connsiteY6" fmla="*/ 666750 h 784225"/>
                    <a:gd name="connsiteX7" fmla="*/ 190500 w 190500"/>
                    <a:gd name="connsiteY7" fmla="*/ 720725 h 784225"/>
                    <a:gd name="connsiteX8" fmla="*/ 184150 w 190500"/>
                    <a:gd name="connsiteY8" fmla="*/ 784225 h 784225"/>
                    <a:gd name="connsiteX9" fmla="*/ 31750 w 190500"/>
                    <a:gd name="connsiteY9" fmla="*/ 781050 h 78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0500" h="784225">
                      <a:moveTo>
                        <a:pt x="31750" y="781050"/>
                      </a:moveTo>
                      <a:lnTo>
                        <a:pt x="0" y="688975"/>
                      </a:lnTo>
                      <a:lnTo>
                        <a:pt x="9525" y="625475"/>
                      </a:lnTo>
                      <a:lnTo>
                        <a:pt x="3175" y="339725"/>
                      </a:lnTo>
                      <a:lnTo>
                        <a:pt x="117475" y="0"/>
                      </a:lnTo>
                      <a:lnTo>
                        <a:pt x="187325" y="346075"/>
                      </a:lnTo>
                      <a:lnTo>
                        <a:pt x="187325" y="666750"/>
                      </a:lnTo>
                      <a:lnTo>
                        <a:pt x="190500" y="720725"/>
                      </a:lnTo>
                      <a:lnTo>
                        <a:pt x="184150" y="784225"/>
                      </a:lnTo>
                      <a:lnTo>
                        <a:pt x="31750" y="78105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39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" name="Freihandform 24"/>
                <p:cNvSpPr/>
                <p:nvPr/>
              </p:nvSpPr>
              <p:spPr>
                <a:xfrm>
                  <a:off x="1838325" y="2254250"/>
                  <a:ext cx="168275" cy="504825"/>
                </a:xfrm>
                <a:custGeom>
                  <a:avLst/>
                  <a:gdLst>
                    <a:gd name="connsiteX0" fmla="*/ 9525 w 168275"/>
                    <a:gd name="connsiteY0" fmla="*/ 504825 h 504825"/>
                    <a:gd name="connsiteX1" fmla="*/ 0 w 168275"/>
                    <a:gd name="connsiteY1" fmla="*/ 454025 h 504825"/>
                    <a:gd name="connsiteX2" fmla="*/ 15875 w 168275"/>
                    <a:gd name="connsiteY2" fmla="*/ 365125 h 504825"/>
                    <a:gd name="connsiteX3" fmla="*/ 41275 w 168275"/>
                    <a:gd name="connsiteY3" fmla="*/ 142875 h 504825"/>
                    <a:gd name="connsiteX4" fmla="*/ 95250 w 168275"/>
                    <a:gd name="connsiteY4" fmla="*/ 0 h 504825"/>
                    <a:gd name="connsiteX5" fmla="*/ 139700 w 168275"/>
                    <a:gd name="connsiteY5" fmla="*/ 241300 h 504825"/>
                    <a:gd name="connsiteX6" fmla="*/ 149225 w 168275"/>
                    <a:gd name="connsiteY6" fmla="*/ 415925 h 504825"/>
                    <a:gd name="connsiteX7" fmla="*/ 168275 w 168275"/>
                    <a:gd name="connsiteY7" fmla="*/ 447675 h 504825"/>
                    <a:gd name="connsiteX8" fmla="*/ 161925 w 168275"/>
                    <a:gd name="connsiteY8" fmla="*/ 504825 h 504825"/>
                    <a:gd name="connsiteX9" fmla="*/ 9525 w 168275"/>
                    <a:gd name="connsiteY9" fmla="*/ 504825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275" h="504825">
                      <a:moveTo>
                        <a:pt x="9525" y="504825"/>
                      </a:moveTo>
                      <a:lnTo>
                        <a:pt x="0" y="454025"/>
                      </a:lnTo>
                      <a:lnTo>
                        <a:pt x="15875" y="365125"/>
                      </a:lnTo>
                      <a:lnTo>
                        <a:pt x="41275" y="142875"/>
                      </a:lnTo>
                      <a:lnTo>
                        <a:pt x="95250" y="0"/>
                      </a:lnTo>
                      <a:lnTo>
                        <a:pt x="139700" y="241300"/>
                      </a:lnTo>
                      <a:lnTo>
                        <a:pt x="149225" y="415925"/>
                      </a:lnTo>
                      <a:lnTo>
                        <a:pt x="168275" y="447675"/>
                      </a:lnTo>
                      <a:lnTo>
                        <a:pt x="161925" y="504825"/>
                      </a:lnTo>
                      <a:lnTo>
                        <a:pt x="9525" y="504825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3" name="Gruppieren 32"/>
          <p:cNvGrpSpPr/>
          <p:nvPr/>
        </p:nvGrpSpPr>
        <p:grpSpPr>
          <a:xfrm>
            <a:off x="300476" y="1213664"/>
            <a:ext cx="879715" cy="2055576"/>
            <a:chOff x="300476" y="1213664"/>
            <a:chExt cx="879715" cy="2055576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300476" y="1829240"/>
              <a:ext cx="534779" cy="1440000"/>
              <a:chOff x="300476" y="1829240"/>
              <a:chExt cx="534779" cy="1440000"/>
            </a:xfrm>
          </p:grpSpPr>
          <p:sp>
            <p:nvSpPr>
              <p:cNvPr id="34" name="Ecken des Rechtecks auf der gleichen Seite abrunden 33"/>
              <p:cNvSpPr/>
              <p:nvPr/>
            </p:nvSpPr>
            <p:spPr>
              <a:xfrm rot="1800000" flipV="1">
                <a:off x="583255" y="1829240"/>
                <a:ext cx="252000" cy="144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7" name="Gruppieren 16"/>
              <p:cNvGrpSpPr/>
              <p:nvPr/>
            </p:nvGrpSpPr>
            <p:grpSpPr>
              <a:xfrm>
                <a:off x="300476" y="2805140"/>
                <a:ext cx="338096" cy="398235"/>
                <a:chOff x="300476" y="2805140"/>
                <a:chExt cx="338096" cy="398235"/>
              </a:xfrm>
            </p:grpSpPr>
            <p:sp>
              <p:nvSpPr>
                <p:cNvPr id="35" name="Ecken des Rechtecks auf der gleichen Seite abrunden 169"/>
                <p:cNvSpPr/>
                <p:nvPr/>
              </p:nvSpPr>
              <p:spPr>
                <a:xfrm rot="1800000" flipV="1">
                  <a:off x="300476" y="2872110"/>
                  <a:ext cx="252000" cy="331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00" h="331265">
                      <a:moveTo>
                        <a:pt x="0" y="185773"/>
                      </a:moveTo>
                      <a:lnTo>
                        <a:pt x="252000" y="331265"/>
                      </a:lnTo>
                      <a:lnTo>
                        <a:pt x="252000" y="126000"/>
                      </a:lnTo>
                      <a:cubicBezTo>
                        <a:pt x="252000" y="56412"/>
                        <a:pt x="195588" y="0"/>
                        <a:pt x="126000" y="0"/>
                      </a:cubicBezTo>
                      <a:cubicBezTo>
                        <a:pt x="56412" y="0"/>
                        <a:pt x="0" y="56412"/>
                        <a:pt x="0" y="126000"/>
                      </a:cubicBezTo>
                      <a:close/>
                    </a:path>
                  </a:pathLst>
                </a:custGeom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317281" y="3046449"/>
                  <a:ext cx="57944" cy="54633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87750" y="3127431"/>
                  <a:ext cx="57944" cy="54633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438105" y="3082671"/>
                  <a:ext cx="57944" cy="54633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45013" y="2921300"/>
                  <a:ext cx="57944" cy="54633"/>
                </a:xfrm>
                <a:prstGeom prst="ellipse">
                  <a:avLst/>
                </a:prstGeom>
                <a:ln w="3175" cmpd="sng"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580628" y="2805140"/>
                  <a:ext cx="57944" cy="54633"/>
                </a:xfrm>
                <a:prstGeom prst="ellipse">
                  <a:avLst/>
                </a:prstGeom>
                <a:ln w="3175" cmpd="sng"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99256" y="2845104"/>
                  <a:ext cx="57944" cy="54633"/>
                </a:xfrm>
                <a:prstGeom prst="ellipse">
                  <a:avLst/>
                </a:prstGeom>
                <a:ln w="3175" cmpd="sng"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411737" y="2974622"/>
                  <a:ext cx="57944" cy="54633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" name="Gruppieren 2"/>
            <p:cNvGrpSpPr/>
            <p:nvPr/>
          </p:nvGrpSpPr>
          <p:grpSpPr>
            <a:xfrm>
              <a:off x="891050" y="1213664"/>
              <a:ext cx="289141" cy="955327"/>
              <a:chOff x="891050" y="1213664"/>
              <a:chExt cx="289141" cy="955327"/>
            </a:xfrm>
          </p:grpSpPr>
          <p:sp>
            <p:nvSpPr>
              <p:cNvPr id="45" name="Freihandform 44"/>
              <p:cNvSpPr/>
              <p:nvPr/>
            </p:nvSpPr>
            <p:spPr>
              <a:xfrm>
                <a:off x="891050" y="1278175"/>
                <a:ext cx="176670" cy="890816"/>
              </a:xfrm>
              <a:custGeom>
                <a:avLst/>
                <a:gdLst>
                  <a:gd name="connsiteX0" fmla="*/ 865 w 380723"/>
                  <a:gd name="connsiteY0" fmla="*/ 1307839 h 1308052"/>
                  <a:gd name="connsiteX1" fmla="*/ 268842 w 380723"/>
                  <a:gd name="connsiteY1" fmla="*/ 853455 h 1308052"/>
                  <a:gd name="connsiteX2" fmla="*/ 24167 w 380723"/>
                  <a:gd name="connsiteY2" fmla="*/ 463150 h 1308052"/>
                  <a:gd name="connsiteX3" fmla="*/ 146505 w 380723"/>
                  <a:gd name="connsiteY3" fmla="*/ 72846 h 1308052"/>
                  <a:gd name="connsiteX4" fmla="*/ 163981 w 380723"/>
                  <a:gd name="connsiteY4" fmla="*/ 32068 h 1308052"/>
                  <a:gd name="connsiteX5" fmla="*/ 117377 w 380723"/>
                  <a:gd name="connsiteY5" fmla="*/ 428198 h 1308052"/>
                  <a:gd name="connsiteX6" fmla="*/ 379528 w 380723"/>
                  <a:gd name="connsiteY6" fmla="*/ 795200 h 1308052"/>
                  <a:gd name="connsiteX7" fmla="*/ 865 w 380723"/>
                  <a:gd name="connsiteY7" fmla="*/ 1307839 h 130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723" h="1308052">
                    <a:moveTo>
                      <a:pt x="865" y="1307839"/>
                    </a:moveTo>
                    <a:cubicBezTo>
                      <a:pt x="-17583" y="1317548"/>
                      <a:pt x="264958" y="994236"/>
                      <a:pt x="268842" y="853455"/>
                    </a:cubicBezTo>
                    <a:cubicBezTo>
                      <a:pt x="272726" y="712674"/>
                      <a:pt x="44557" y="593251"/>
                      <a:pt x="24167" y="463150"/>
                    </a:cubicBezTo>
                    <a:cubicBezTo>
                      <a:pt x="3778" y="333048"/>
                      <a:pt x="123203" y="144693"/>
                      <a:pt x="146505" y="72846"/>
                    </a:cubicBezTo>
                    <a:cubicBezTo>
                      <a:pt x="169807" y="999"/>
                      <a:pt x="168836" y="-27157"/>
                      <a:pt x="163981" y="32068"/>
                    </a:cubicBezTo>
                    <a:cubicBezTo>
                      <a:pt x="159126" y="91293"/>
                      <a:pt x="81452" y="301009"/>
                      <a:pt x="117377" y="428198"/>
                    </a:cubicBezTo>
                    <a:cubicBezTo>
                      <a:pt x="153302" y="555387"/>
                      <a:pt x="399918" y="647622"/>
                      <a:pt x="379528" y="795200"/>
                    </a:cubicBezTo>
                    <a:cubicBezTo>
                      <a:pt x="359138" y="942778"/>
                      <a:pt x="19313" y="1298130"/>
                      <a:pt x="865" y="13078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4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Freihandform 45"/>
              <p:cNvSpPr/>
              <p:nvPr/>
            </p:nvSpPr>
            <p:spPr>
              <a:xfrm>
                <a:off x="1003521" y="1213664"/>
                <a:ext cx="176670" cy="890816"/>
              </a:xfrm>
              <a:custGeom>
                <a:avLst/>
                <a:gdLst>
                  <a:gd name="connsiteX0" fmla="*/ 865 w 380723"/>
                  <a:gd name="connsiteY0" fmla="*/ 1307839 h 1308052"/>
                  <a:gd name="connsiteX1" fmla="*/ 268842 w 380723"/>
                  <a:gd name="connsiteY1" fmla="*/ 853455 h 1308052"/>
                  <a:gd name="connsiteX2" fmla="*/ 24167 w 380723"/>
                  <a:gd name="connsiteY2" fmla="*/ 463150 h 1308052"/>
                  <a:gd name="connsiteX3" fmla="*/ 146505 w 380723"/>
                  <a:gd name="connsiteY3" fmla="*/ 72846 h 1308052"/>
                  <a:gd name="connsiteX4" fmla="*/ 163981 w 380723"/>
                  <a:gd name="connsiteY4" fmla="*/ 32068 h 1308052"/>
                  <a:gd name="connsiteX5" fmla="*/ 117377 w 380723"/>
                  <a:gd name="connsiteY5" fmla="*/ 428198 h 1308052"/>
                  <a:gd name="connsiteX6" fmla="*/ 379528 w 380723"/>
                  <a:gd name="connsiteY6" fmla="*/ 795200 h 1308052"/>
                  <a:gd name="connsiteX7" fmla="*/ 865 w 380723"/>
                  <a:gd name="connsiteY7" fmla="*/ 1307839 h 130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723" h="1308052">
                    <a:moveTo>
                      <a:pt x="865" y="1307839"/>
                    </a:moveTo>
                    <a:cubicBezTo>
                      <a:pt x="-17583" y="1317548"/>
                      <a:pt x="264958" y="994236"/>
                      <a:pt x="268842" y="853455"/>
                    </a:cubicBezTo>
                    <a:cubicBezTo>
                      <a:pt x="272726" y="712674"/>
                      <a:pt x="44557" y="593251"/>
                      <a:pt x="24167" y="463150"/>
                    </a:cubicBezTo>
                    <a:cubicBezTo>
                      <a:pt x="3778" y="333048"/>
                      <a:pt x="123203" y="144693"/>
                      <a:pt x="146505" y="72846"/>
                    </a:cubicBezTo>
                    <a:cubicBezTo>
                      <a:pt x="169807" y="999"/>
                      <a:pt x="168836" y="-27157"/>
                      <a:pt x="163981" y="32068"/>
                    </a:cubicBezTo>
                    <a:cubicBezTo>
                      <a:pt x="159126" y="91293"/>
                      <a:pt x="81452" y="301009"/>
                      <a:pt x="117377" y="428198"/>
                    </a:cubicBezTo>
                    <a:cubicBezTo>
                      <a:pt x="153302" y="555387"/>
                      <a:pt x="399918" y="647622"/>
                      <a:pt x="379528" y="795200"/>
                    </a:cubicBezTo>
                    <a:cubicBezTo>
                      <a:pt x="359138" y="942778"/>
                      <a:pt x="19313" y="1298130"/>
                      <a:pt x="865" y="1307839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4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93" name="Gruppieren 92"/>
          <p:cNvGrpSpPr/>
          <p:nvPr/>
        </p:nvGrpSpPr>
        <p:grpSpPr>
          <a:xfrm>
            <a:off x="4798176" y="1697304"/>
            <a:ext cx="3776837" cy="3103092"/>
            <a:chOff x="4798176" y="1697304"/>
            <a:chExt cx="3776837" cy="3103092"/>
          </a:xfrm>
        </p:grpSpPr>
        <p:grpSp>
          <p:nvGrpSpPr>
            <p:cNvPr id="41" name="Gruppieren 40"/>
            <p:cNvGrpSpPr/>
            <p:nvPr/>
          </p:nvGrpSpPr>
          <p:grpSpPr>
            <a:xfrm>
              <a:off x="5817897" y="1697304"/>
              <a:ext cx="2709594" cy="1659034"/>
              <a:chOff x="5817897" y="1697304"/>
              <a:chExt cx="2709594" cy="1659034"/>
            </a:xfrm>
          </p:grpSpPr>
          <p:grpSp>
            <p:nvGrpSpPr>
              <p:cNvPr id="75" name="Gruppierung 74"/>
              <p:cNvGrpSpPr/>
              <p:nvPr/>
            </p:nvGrpSpPr>
            <p:grpSpPr>
              <a:xfrm>
                <a:off x="5817897" y="1697304"/>
                <a:ext cx="469066" cy="1440000"/>
                <a:chOff x="2137013" y="1855886"/>
                <a:chExt cx="469066" cy="1440000"/>
              </a:xfrm>
              <a:solidFill>
                <a:schemeClr val="bg1"/>
              </a:solidFill>
            </p:grpSpPr>
            <p:sp>
              <p:nvSpPr>
                <p:cNvPr id="76" name="Ecken des Rechtecks auf der gleichen Seite abrunden 75"/>
                <p:cNvSpPr/>
                <p:nvPr/>
              </p:nvSpPr>
              <p:spPr>
                <a:xfrm rot="1800000" flipV="1">
                  <a:off x="2354079" y="1855886"/>
                  <a:ext cx="252000" cy="144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7" name="Ecken des Rechtecks auf der gleichen Seite abrunden 169"/>
                <p:cNvSpPr/>
                <p:nvPr/>
              </p:nvSpPr>
              <p:spPr>
                <a:xfrm rot="1800000" flipV="1">
                  <a:off x="2137013" y="2663121"/>
                  <a:ext cx="252000" cy="571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00" h="571740">
                      <a:moveTo>
                        <a:pt x="0" y="426248"/>
                      </a:moveTo>
                      <a:lnTo>
                        <a:pt x="252000" y="571740"/>
                      </a:lnTo>
                      <a:lnTo>
                        <a:pt x="252000" y="126000"/>
                      </a:lnTo>
                      <a:cubicBezTo>
                        <a:pt x="252000" y="56412"/>
                        <a:pt x="195588" y="0"/>
                        <a:pt x="126000" y="0"/>
                      </a:cubicBezTo>
                      <a:cubicBezTo>
                        <a:pt x="56412" y="0"/>
                        <a:pt x="0" y="56412"/>
                        <a:pt x="0" y="12600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78" name="Gruppierung 77"/>
              <p:cNvGrpSpPr/>
              <p:nvPr/>
            </p:nvGrpSpPr>
            <p:grpSpPr>
              <a:xfrm>
                <a:off x="6030288" y="2357800"/>
                <a:ext cx="2497203" cy="998538"/>
                <a:chOff x="2349404" y="2516382"/>
                <a:chExt cx="2497203" cy="998538"/>
              </a:xfrm>
              <a:solidFill>
                <a:schemeClr val="bg1"/>
              </a:solidFill>
            </p:grpSpPr>
            <p:sp>
              <p:nvSpPr>
                <p:cNvPr id="79" name="Freeform 20"/>
                <p:cNvSpPr>
                  <a:spLocks noChangeArrowheads="1"/>
                </p:cNvSpPr>
                <p:nvPr/>
              </p:nvSpPr>
              <p:spPr bwMode="auto">
                <a:xfrm rot="720000">
                  <a:off x="3725832" y="2738632"/>
                  <a:ext cx="1049337" cy="501650"/>
                </a:xfrm>
                <a:custGeom>
                  <a:avLst/>
                  <a:gdLst>
                    <a:gd name="T0" fmla="*/ 1070 w 1191"/>
                    <a:gd name="T1" fmla="*/ 328 h 610"/>
                    <a:gd name="T2" fmla="*/ 1045 w 1191"/>
                    <a:gd name="T3" fmla="*/ 317 h 610"/>
                    <a:gd name="T4" fmla="*/ 1023 w 1191"/>
                    <a:gd name="T5" fmla="*/ 311 h 610"/>
                    <a:gd name="T6" fmla="*/ 922 w 1191"/>
                    <a:gd name="T7" fmla="*/ 252 h 610"/>
                    <a:gd name="T8" fmla="*/ 863 w 1191"/>
                    <a:gd name="T9" fmla="*/ 218 h 610"/>
                    <a:gd name="T10" fmla="*/ 828 w 1191"/>
                    <a:gd name="T11" fmla="*/ 203 h 610"/>
                    <a:gd name="T12" fmla="*/ 791 w 1191"/>
                    <a:gd name="T13" fmla="*/ 184 h 610"/>
                    <a:gd name="T14" fmla="*/ 747 w 1191"/>
                    <a:gd name="T15" fmla="*/ 156 h 610"/>
                    <a:gd name="T16" fmla="*/ 677 w 1191"/>
                    <a:gd name="T17" fmla="*/ 113 h 610"/>
                    <a:gd name="T18" fmla="*/ 631 w 1191"/>
                    <a:gd name="T19" fmla="*/ 95 h 610"/>
                    <a:gd name="T20" fmla="*/ 581 w 1191"/>
                    <a:gd name="T21" fmla="*/ 71 h 610"/>
                    <a:gd name="T22" fmla="*/ 447 w 1191"/>
                    <a:gd name="T23" fmla="*/ 0 h 610"/>
                    <a:gd name="T24" fmla="*/ 337 w 1191"/>
                    <a:gd name="T25" fmla="*/ 38 h 610"/>
                    <a:gd name="T26" fmla="*/ 200 w 1191"/>
                    <a:gd name="T27" fmla="*/ 82 h 610"/>
                    <a:gd name="T28" fmla="*/ 32 w 1191"/>
                    <a:gd name="T29" fmla="*/ 162 h 610"/>
                    <a:gd name="T30" fmla="*/ 0 w 1191"/>
                    <a:gd name="T31" fmla="*/ 346 h 610"/>
                    <a:gd name="T32" fmla="*/ 32 w 1191"/>
                    <a:gd name="T33" fmla="*/ 434 h 610"/>
                    <a:gd name="T34" fmla="*/ 160 w 1191"/>
                    <a:gd name="T35" fmla="*/ 558 h 610"/>
                    <a:gd name="T36" fmla="*/ 274 w 1191"/>
                    <a:gd name="T37" fmla="*/ 606 h 610"/>
                    <a:gd name="T38" fmla="*/ 325 w 1191"/>
                    <a:gd name="T39" fmla="*/ 577 h 610"/>
                    <a:gd name="T40" fmla="*/ 312 w 1191"/>
                    <a:gd name="T41" fmla="*/ 490 h 610"/>
                    <a:gd name="T42" fmla="*/ 248 w 1191"/>
                    <a:gd name="T43" fmla="*/ 468 h 610"/>
                    <a:gd name="T44" fmla="*/ 228 w 1191"/>
                    <a:gd name="T45" fmla="*/ 460 h 610"/>
                    <a:gd name="T46" fmla="*/ 198 w 1191"/>
                    <a:gd name="T47" fmla="*/ 454 h 610"/>
                    <a:gd name="T48" fmla="*/ 170 w 1191"/>
                    <a:gd name="T49" fmla="*/ 431 h 610"/>
                    <a:gd name="T50" fmla="*/ 223 w 1191"/>
                    <a:gd name="T51" fmla="*/ 376 h 610"/>
                    <a:gd name="T52" fmla="*/ 261 w 1191"/>
                    <a:gd name="T53" fmla="*/ 380 h 610"/>
                    <a:gd name="T54" fmla="*/ 347 w 1191"/>
                    <a:gd name="T55" fmla="*/ 405 h 610"/>
                    <a:gd name="T56" fmla="*/ 420 w 1191"/>
                    <a:gd name="T57" fmla="*/ 463 h 610"/>
                    <a:gd name="T58" fmla="*/ 498 w 1191"/>
                    <a:gd name="T59" fmla="*/ 494 h 610"/>
                    <a:gd name="T60" fmla="*/ 522 w 1191"/>
                    <a:gd name="T61" fmla="*/ 499 h 610"/>
                    <a:gd name="T62" fmla="*/ 608 w 1191"/>
                    <a:gd name="T63" fmla="*/ 526 h 610"/>
                    <a:gd name="T64" fmla="*/ 695 w 1191"/>
                    <a:gd name="T65" fmla="*/ 520 h 610"/>
                    <a:gd name="T66" fmla="*/ 530 w 1191"/>
                    <a:gd name="T67" fmla="*/ 512 h 610"/>
                    <a:gd name="T68" fmla="*/ 525 w 1191"/>
                    <a:gd name="T69" fmla="*/ 484 h 610"/>
                    <a:gd name="T70" fmla="*/ 525 w 1191"/>
                    <a:gd name="T71" fmla="*/ 502 h 610"/>
                    <a:gd name="T72" fmla="*/ 554 w 1191"/>
                    <a:gd name="T73" fmla="*/ 406 h 610"/>
                    <a:gd name="T74" fmla="*/ 581 w 1191"/>
                    <a:gd name="T75" fmla="*/ 324 h 610"/>
                    <a:gd name="T76" fmla="*/ 579 w 1191"/>
                    <a:gd name="T77" fmla="*/ 335 h 610"/>
                    <a:gd name="T78" fmla="*/ 572 w 1191"/>
                    <a:gd name="T79" fmla="*/ 359 h 610"/>
                    <a:gd name="T80" fmla="*/ 538 w 1191"/>
                    <a:gd name="T81" fmla="*/ 396 h 610"/>
                    <a:gd name="T82" fmla="*/ 525 w 1191"/>
                    <a:gd name="T83" fmla="*/ 413 h 610"/>
                    <a:gd name="T84" fmla="*/ 511 w 1191"/>
                    <a:gd name="T85" fmla="*/ 415 h 610"/>
                    <a:gd name="T86" fmla="*/ 453 w 1191"/>
                    <a:gd name="T87" fmla="*/ 361 h 610"/>
                    <a:gd name="T88" fmla="*/ 420 w 1191"/>
                    <a:gd name="T89" fmla="*/ 332 h 610"/>
                    <a:gd name="T90" fmla="*/ 390 w 1191"/>
                    <a:gd name="T91" fmla="*/ 141 h 610"/>
                    <a:gd name="T92" fmla="*/ 407 w 1191"/>
                    <a:gd name="T93" fmla="*/ 333 h 610"/>
                    <a:gd name="T94" fmla="*/ 412 w 1191"/>
                    <a:gd name="T95" fmla="*/ 348 h 610"/>
                    <a:gd name="T96" fmla="*/ 274 w 1191"/>
                    <a:gd name="T97" fmla="*/ 351 h 610"/>
                    <a:gd name="T98" fmla="*/ 200 w 1191"/>
                    <a:gd name="T99" fmla="*/ 213 h 610"/>
                    <a:gd name="T100" fmla="*/ 270 w 1191"/>
                    <a:gd name="T101" fmla="*/ 342 h 610"/>
                    <a:gd name="T102" fmla="*/ 235 w 1191"/>
                    <a:gd name="T103" fmla="*/ 360 h 610"/>
                    <a:gd name="T104" fmla="*/ 189 w 1191"/>
                    <a:gd name="T105" fmla="*/ 384 h 610"/>
                    <a:gd name="T106" fmla="*/ 120 w 1191"/>
                    <a:gd name="T107" fmla="*/ 350 h 610"/>
                    <a:gd name="T108" fmla="*/ 186 w 1191"/>
                    <a:gd name="T109" fmla="*/ 396 h 610"/>
                    <a:gd name="T110" fmla="*/ 318 w 1191"/>
                    <a:gd name="T111" fmla="*/ 390 h 610"/>
                    <a:gd name="T112" fmla="*/ 527 w 1191"/>
                    <a:gd name="T113" fmla="*/ 499 h 610"/>
                    <a:gd name="T114" fmla="*/ 1101 w 1191"/>
                    <a:gd name="T115" fmla="*/ 536 h 610"/>
                    <a:gd name="T116" fmla="*/ 1070 w 1191"/>
                    <a:gd name="T117" fmla="*/ 328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191" h="610">
                      <a:moveTo>
                        <a:pt x="1070" y="328"/>
                      </a:moveTo>
                      <a:cubicBezTo>
                        <a:pt x="1032" y="324"/>
                        <a:pt x="1073" y="333"/>
                        <a:pt x="1045" y="317"/>
                      </a:cubicBezTo>
                      <a:cubicBezTo>
                        <a:pt x="1038" y="312"/>
                        <a:pt x="1030" y="314"/>
                        <a:pt x="1023" y="311"/>
                      </a:cubicBezTo>
                      <a:cubicBezTo>
                        <a:pt x="989" y="296"/>
                        <a:pt x="959" y="259"/>
                        <a:pt x="922" y="252"/>
                      </a:cubicBezTo>
                      <a:cubicBezTo>
                        <a:pt x="913" y="225"/>
                        <a:pt x="883" y="221"/>
                        <a:pt x="863" y="218"/>
                      </a:cubicBezTo>
                      <a:cubicBezTo>
                        <a:pt x="851" y="210"/>
                        <a:pt x="842" y="205"/>
                        <a:pt x="828" y="203"/>
                      </a:cubicBezTo>
                      <a:cubicBezTo>
                        <a:pt x="816" y="193"/>
                        <a:pt x="804" y="193"/>
                        <a:pt x="791" y="184"/>
                      </a:cubicBezTo>
                      <a:cubicBezTo>
                        <a:pt x="780" y="167"/>
                        <a:pt x="763" y="161"/>
                        <a:pt x="747" y="156"/>
                      </a:cubicBezTo>
                      <a:cubicBezTo>
                        <a:pt x="726" y="141"/>
                        <a:pt x="700" y="116"/>
                        <a:pt x="677" y="113"/>
                      </a:cubicBezTo>
                      <a:cubicBezTo>
                        <a:pt x="661" y="103"/>
                        <a:pt x="646" y="100"/>
                        <a:pt x="631" y="95"/>
                      </a:cubicBezTo>
                      <a:cubicBezTo>
                        <a:pt x="613" y="88"/>
                        <a:pt x="598" y="74"/>
                        <a:pt x="581" y="71"/>
                      </a:cubicBezTo>
                      <a:cubicBezTo>
                        <a:pt x="550" y="56"/>
                        <a:pt x="487" y="6"/>
                        <a:pt x="447" y="0"/>
                      </a:cubicBezTo>
                      <a:cubicBezTo>
                        <a:pt x="418" y="10"/>
                        <a:pt x="365" y="24"/>
                        <a:pt x="337" y="38"/>
                      </a:cubicBezTo>
                      <a:cubicBezTo>
                        <a:pt x="307" y="56"/>
                        <a:pt x="243" y="55"/>
                        <a:pt x="200" y="82"/>
                      </a:cubicBezTo>
                      <a:cubicBezTo>
                        <a:pt x="160" y="106"/>
                        <a:pt x="60" y="121"/>
                        <a:pt x="32" y="162"/>
                      </a:cubicBezTo>
                      <a:cubicBezTo>
                        <a:pt x="23" y="184"/>
                        <a:pt x="5" y="313"/>
                        <a:pt x="0" y="346"/>
                      </a:cubicBezTo>
                      <a:cubicBezTo>
                        <a:pt x="7" y="371"/>
                        <a:pt x="25" y="408"/>
                        <a:pt x="32" y="434"/>
                      </a:cubicBezTo>
                      <a:cubicBezTo>
                        <a:pt x="44" y="532"/>
                        <a:pt x="90" y="511"/>
                        <a:pt x="160" y="558"/>
                      </a:cubicBezTo>
                      <a:cubicBezTo>
                        <a:pt x="190" y="588"/>
                        <a:pt x="255" y="610"/>
                        <a:pt x="274" y="606"/>
                      </a:cubicBezTo>
                      <a:cubicBezTo>
                        <a:pt x="290" y="598"/>
                        <a:pt x="317" y="591"/>
                        <a:pt x="325" y="577"/>
                      </a:cubicBezTo>
                      <a:cubicBezTo>
                        <a:pt x="333" y="533"/>
                        <a:pt x="333" y="504"/>
                        <a:pt x="312" y="490"/>
                      </a:cubicBezTo>
                      <a:cubicBezTo>
                        <a:pt x="280" y="463"/>
                        <a:pt x="264" y="473"/>
                        <a:pt x="248" y="468"/>
                      </a:cubicBezTo>
                      <a:cubicBezTo>
                        <a:pt x="231" y="466"/>
                        <a:pt x="235" y="457"/>
                        <a:pt x="228" y="460"/>
                      </a:cubicBezTo>
                      <a:cubicBezTo>
                        <a:pt x="220" y="458"/>
                        <a:pt x="200" y="421"/>
                        <a:pt x="198" y="454"/>
                      </a:cubicBezTo>
                      <a:cubicBezTo>
                        <a:pt x="190" y="431"/>
                        <a:pt x="164" y="445"/>
                        <a:pt x="170" y="431"/>
                      </a:cubicBezTo>
                      <a:cubicBezTo>
                        <a:pt x="173" y="413"/>
                        <a:pt x="215" y="392"/>
                        <a:pt x="223" y="376"/>
                      </a:cubicBezTo>
                      <a:cubicBezTo>
                        <a:pt x="247" y="374"/>
                        <a:pt x="230" y="370"/>
                        <a:pt x="261" y="380"/>
                      </a:cubicBezTo>
                      <a:cubicBezTo>
                        <a:pt x="282" y="385"/>
                        <a:pt x="321" y="390"/>
                        <a:pt x="347" y="405"/>
                      </a:cubicBezTo>
                      <a:cubicBezTo>
                        <a:pt x="364" y="417"/>
                        <a:pt x="400" y="458"/>
                        <a:pt x="420" y="463"/>
                      </a:cubicBezTo>
                      <a:cubicBezTo>
                        <a:pt x="425" y="468"/>
                        <a:pt x="491" y="494"/>
                        <a:pt x="498" y="494"/>
                      </a:cubicBezTo>
                      <a:cubicBezTo>
                        <a:pt x="506" y="496"/>
                        <a:pt x="522" y="499"/>
                        <a:pt x="522" y="499"/>
                      </a:cubicBezTo>
                      <a:cubicBezTo>
                        <a:pt x="545" y="522"/>
                        <a:pt x="579" y="527"/>
                        <a:pt x="608" y="526"/>
                      </a:cubicBezTo>
                      <a:cubicBezTo>
                        <a:pt x="637" y="526"/>
                        <a:pt x="724" y="517"/>
                        <a:pt x="695" y="520"/>
                      </a:cubicBezTo>
                      <a:cubicBezTo>
                        <a:pt x="637" y="527"/>
                        <a:pt x="595" y="532"/>
                        <a:pt x="530" y="512"/>
                      </a:cubicBezTo>
                      <a:cubicBezTo>
                        <a:pt x="501" y="512"/>
                        <a:pt x="526" y="485"/>
                        <a:pt x="525" y="484"/>
                      </a:cubicBezTo>
                      <a:cubicBezTo>
                        <a:pt x="524" y="483"/>
                        <a:pt x="520" y="515"/>
                        <a:pt x="525" y="502"/>
                      </a:cubicBezTo>
                      <a:cubicBezTo>
                        <a:pt x="531" y="473"/>
                        <a:pt x="539" y="428"/>
                        <a:pt x="554" y="406"/>
                      </a:cubicBezTo>
                      <a:cubicBezTo>
                        <a:pt x="560" y="376"/>
                        <a:pt x="574" y="353"/>
                        <a:pt x="581" y="324"/>
                      </a:cubicBezTo>
                      <a:cubicBezTo>
                        <a:pt x="582" y="320"/>
                        <a:pt x="580" y="332"/>
                        <a:pt x="579" y="335"/>
                      </a:cubicBezTo>
                      <a:cubicBezTo>
                        <a:pt x="577" y="344"/>
                        <a:pt x="574" y="351"/>
                        <a:pt x="572" y="359"/>
                      </a:cubicBezTo>
                      <a:cubicBezTo>
                        <a:pt x="564" y="379"/>
                        <a:pt x="553" y="385"/>
                        <a:pt x="538" y="396"/>
                      </a:cubicBezTo>
                      <a:cubicBezTo>
                        <a:pt x="533" y="426"/>
                        <a:pt x="542" y="390"/>
                        <a:pt x="525" y="413"/>
                      </a:cubicBezTo>
                      <a:cubicBezTo>
                        <a:pt x="520" y="419"/>
                        <a:pt x="511" y="415"/>
                        <a:pt x="511" y="415"/>
                      </a:cubicBezTo>
                      <a:cubicBezTo>
                        <a:pt x="483" y="386"/>
                        <a:pt x="473" y="395"/>
                        <a:pt x="453" y="361"/>
                      </a:cubicBezTo>
                      <a:cubicBezTo>
                        <a:pt x="444" y="333"/>
                        <a:pt x="436" y="359"/>
                        <a:pt x="420" y="332"/>
                      </a:cubicBezTo>
                      <a:cubicBezTo>
                        <a:pt x="406" y="307"/>
                        <a:pt x="406" y="165"/>
                        <a:pt x="390" y="141"/>
                      </a:cubicBezTo>
                      <a:cubicBezTo>
                        <a:pt x="390" y="178"/>
                        <a:pt x="415" y="296"/>
                        <a:pt x="407" y="333"/>
                      </a:cubicBezTo>
                      <a:cubicBezTo>
                        <a:pt x="409" y="363"/>
                        <a:pt x="434" y="345"/>
                        <a:pt x="412" y="348"/>
                      </a:cubicBezTo>
                      <a:cubicBezTo>
                        <a:pt x="408" y="322"/>
                        <a:pt x="299" y="359"/>
                        <a:pt x="274" y="351"/>
                      </a:cubicBezTo>
                      <a:cubicBezTo>
                        <a:pt x="244" y="323"/>
                        <a:pt x="211" y="209"/>
                        <a:pt x="200" y="213"/>
                      </a:cubicBezTo>
                      <a:cubicBezTo>
                        <a:pt x="198" y="209"/>
                        <a:pt x="271" y="338"/>
                        <a:pt x="270" y="342"/>
                      </a:cubicBezTo>
                      <a:cubicBezTo>
                        <a:pt x="277" y="363"/>
                        <a:pt x="249" y="354"/>
                        <a:pt x="235" y="360"/>
                      </a:cubicBezTo>
                      <a:cubicBezTo>
                        <a:pt x="222" y="366"/>
                        <a:pt x="208" y="385"/>
                        <a:pt x="189" y="384"/>
                      </a:cubicBezTo>
                      <a:cubicBezTo>
                        <a:pt x="159" y="387"/>
                        <a:pt x="132" y="343"/>
                        <a:pt x="120" y="350"/>
                      </a:cubicBezTo>
                      <a:cubicBezTo>
                        <a:pt x="121" y="360"/>
                        <a:pt x="179" y="389"/>
                        <a:pt x="186" y="396"/>
                      </a:cubicBezTo>
                      <a:cubicBezTo>
                        <a:pt x="207" y="406"/>
                        <a:pt x="196" y="351"/>
                        <a:pt x="318" y="390"/>
                      </a:cubicBezTo>
                      <a:cubicBezTo>
                        <a:pt x="375" y="407"/>
                        <a:pt x="397" y="474"/>
                        <a:pt x="527" y="499"/>
                      </a:cubicBezTo>
                      <a:cubicBezTo>
                        <a:pt x="657" y="522"/>
                        <a:pt x="1011" y="564"/>
                        <a:pt x="1101" y="536"/>
                      </a:cubicBezTo>
                      <a:cubicBezTo>
                        <a:pt x="1191" y="507"/>
                        <a:pt x="1076" y="371"/>
                        <a:pt x="1070" y="328"/>
                      </a:cubicBezTo>
                      <a:close/>
                    </a:path>
                  </a:pathLst>
                </a:custGeom>
                <a:grpFill/>
                <a:ln w="9360" cap="flat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0" name="Freeform 21"/>
                <p:cNvSpPr>
                  <a:spLocks noChangeArrowheads="1"/>
                </p:cNvSpPr>
                <p:nvPr/>
              </p:nvSpPr>
              <p:spPr bwMode="auto">
                <a:xfrm>
                  <a:off x="3641694" y="2646557"/>
                  <a:ext cx="996950" cy="571500"/>
                </a:xfrm>
                <a:custGeom>
                  <a:avLst/>
                  <a:gdLst>
                    <a:gd name="T0" fmla="*/ 583 w 628"/>
                    <a:gd name="T1" fmla="*/ 244 h 360"/>
                    <a:gd name="T2" fmla="*/ 571 w 628"/>
                    <a:gd name="T3" fmla="*/ 235 h 360"/>
                    <a:gd name="T4" fmla="*/ 559 w 628"/>
                    <a:gd name="T5" fmla="*/ 230 h 360"/>
                    <a:gd name="T6" fmla="*/ 511 w 628"/>
                    <a:gd name="T7" fmla="*/ 188 h 360"/>
                    <a:gd name="T8" fmla="*/ 483 w 628"/>
                    <a:gd name="T9" fmla="*/ 163 h 360"/>
                    <a:gd name="T10" fmla="*/ 466 w 628"/>
                    <a:gd name="T11" fmla="*/ 150 h 360"/>
                    <a:gd name="T12" fmla="*/ 448 w 628"/>
                    <a:gd name="T13" fmla="*/ 136 h 360"/>
                    <a:gd name="T14" fmla="*/ 428 w 628"/>
                    <a:gd name="T15" fmla="*/ 116 h 360"/>
                    <a:gd name="T16" fmla="*/ 394 w 628"/>
                    <a:gd name="T17" fmla="*/ 85 h 360"/>
                    <a:gd name="T18" fmla="*/ 371 w 628"/>
                    <a:gd name="T19" fmla="*/ 71 h 360"/>
                    <a:gd name="T20" fmla="*/ 346 w 628"/>
                    <a:gd name="T21" fmla="*/ 52 h 360"/>
                    <a:gd name="T22" fmla="*/ 282 w 628"/>
                    <a:gd name="T23" fmla="*/ 0 h 360"/>
                    <a:gd name="T24" fmla="*/ 218 w 628"/>
                    <a:gd name="T25" fmla="*/ 6 h 360"/>
                    <a:gd name="T26" fmla="*/ 139 w 628"/>
                    <a:gd name="T27" fmla="*/ 13 h 360"/>
                    <a:gd name="T28" fmla="*/ 39 w 628"/>
                    <a:gd name="T29" fmla="*/ 36 h 360"/>
                    <a:gd name="T30" fmla="*/ 0 w 628"/>
                    <a:gd name="T31" fmla="*/ 127 h 360"/>
                    <a:gd name="T32" fmla="*/ 8 w 628"/>
                    <a:gd name="T33" fmla="*/ 177 h 360"/>
                    <a:gd name="T34" fmla="*/ 63 w 628"/>
                    <a:gd name="T35" fmla="*/ 257 h 360"/>
                    <a:gd name="T36" fmla="*/ 119 w 628"/>
                    <a:gd name="T37" fmla="*/ 296 h 360"/>
                    <a:gd name="T38" fmla="*/ 150 w 628"/>
                    <a:gd name="T39" fmla="*/ 286 h 360"/>
                    <a:gd name="T40" fmla="*/ 146 w 628"/>
                    <a:gd name="T41" fmla="*/ 249 h 360"/>
                    <a:gd name="T42" fmla="*/ 132 w 628"/>
                    <a:gd name="T43" fmla="*/ 221 h 360"/>
                    <a:gd name="T44" fmla="*/ 112 w 628"/>
                    <a:gd name="T45" fmla="*/ 214 h 360"/>
                    <a:gd name="T46" fmla="*/ 96 w 628"/>
                    <a:gd name="T47" fmla="*/ 208 h 360"/>
                    <a:gd name="T48" fmla="*/ 83 w 628"/>
                    <a:gd name="T49" fmla="*/ 191 h 360"/>
                    <a:gd name="T50" fmla="*/ 118 w 628"/>
                    <a:gd name="T51" fmla="*/ 170 h 360"/>
                    <a:gd name="T52" fmla="*/ 138 w 628"/>
                    <a:gd name="T53" fmla="*/ 176 h 360"/>
                    <a:gd name="T54" fmla="*/ 182 w 628"/>
                    <a:gd name="T55" fmla="*/ 199 h 360"/>
                    <a:gd name="T56" fmla="*/ 215 w 628"/>
                    <a:gd name="T57" fmla="*/ 238 h 360"/>
                    <a:gd name="T58" fmla="*/ 253 w 628"/>
                    <a:gd name="T59" fmla="*/ 263 h 360"/>
                    <a:gd name="T60" fmla="*/ 266 w 628"/>
                    <a:gd name="T61" fmla="*/ 269 h 360"/>
                    <a:gd name="T62" fmla="*/ 309 w 628"/>
                    <a:gd name="T63" fmla="*/ 293 h 360"/>
                    <a:gd name="T64" fmla="*/ 358 w 628"/>
                    <a:gd name="T65" fmla="*/ 301 h 360"/>
                    <a:gd name="T66" fmla="*/ 269 w 628"/>
                    <a:gd name="T67" fmla="*/ 277 h 360"/>
                    <a:gd name="T68" fmla="*/ 269 w 628"/>
                    <a:gd name="T69" fmla="*/ 262 h 360"/>
                    <a:gd name="T70" fmla="*/ 267 w 628"/>
                    <a:gd name="T71" fmla="*/ 271 h 360"/>
                    <a:gd name="T72" fmla="*/ 294 w 628"/>
                    <a:gd name="T73" fmla="*/ 224 h 360"/>
                    <a:gd name="T74" fmla="*/ 318 w 628"/>
                    <a:gd name="T75" fmla="*/ 184 h 360"/>
                    <a:gd name="T76" fmla="*/ 315 w 628"/>
                    <a:gd name="T77" fmla="*/ 190 h 360"/>
                    <a:gd name="T78" fmla="*/ 309 w 628"/>
                    <a:gd name="T79" fmla="*/ 202 h 360"/>
                    <a:gd name="T80" fmla="*/ 287 w 628"/>
                    <a:gd name="T81" fmla="*/ 218 h 360"/>
                    <a:gd name="T82" fmla="*/ 277 w 628"/>
                    <a:gd name="T83" fmla="*/ 225 h 360"/>
                    <a:gd name="T84" fmla="*/ 270 w 628"/>
                    <a:gd name="T85" fmla="*/ 224 h 360"/>
                    <a:gd name="T86" fmla="*/ 244 w 628"/>
                    <a:gd name="T87" fmla="*/ 189 h 360"/>
                    <a:gd name="T88" fmla="*/ 230 w 628"/>
                    <a:gd name="T89" fmla="*/ 169 h 360"/>
                    <a:gd name="T90" fmla="*/ 235 w 628"/>
                    <a:gd name="T91" fmla="*/ 66 h 360"/>
                    <a:gd name="T92" fmla="*/ 223 w 628"/>
                    <a:gd name="T93" fmla="*/ 169 h 360"/>
                    <a:gd name="T94" fmla="*/ 224 w 628"/>
                    <a:gd name="T95" fmla="*/ 177 h 360"/>
                    <a:gd name="T96" fmla="*/ 148 w 628"/>
                    <a:gd name="T97" fmla="*/ 163 h 360"/>
                    <a:gd name="T98" fmla="*/ 124 w 628"/>
                    <a:gd name="T99" fmla="*/ 82 h 360"/>
                    <a:gd name="T100" fmla="*/ 147 w 628"/>
                    <a:gd name="T101" fmla="*/ 157 h 360"/>
                    <a:gd name="T102" fmla="*/ 126 w 628"/>
                    <a:gd name="T103" fmla="*/ 162 h 360"/>
                    <a:gd name="T104" fmla="*/ 99 w 628"/>
                    <a:gd name="T105" fmla="*/ 169 h 360"/>
                    <a:gd name="T106" fmla="*/ 65 w 628"/>
                    <a:gd name="T107" fmla="*/ 144 h 360"/>
                    <a:gd name="T108" fmla="*/ 95 w 628"/>
                    <a:gd name="T109" fmla="*/ 176 h 360"/>
                    <a:gd name="T110" fmla="*/ 167 w 628"/>
                    <a:gd name="T111" fmla="*/ 187 h 360"/>
                    <a:gd name="T112" fmla="*/ 268 w 628"/>
                    <a:gd name="T113" fmla="*/ 270 h 360"/>
                    <a:gd name="T114" fmla="*/ 576 w 628"/>
                    <a:gd name="T115" fmla="*/ 356 h 360"/>
                    <a:gd name="T116" fmla="*/ 583 w 628"/>
                    <a:gd name="T117" fmla="*/ 244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28" h="360">
                      <a:moveTo>
                        <a:pt x="583" y="244"/>
                      </a:moveTo>
                      <a:cubicBezTo>
                        <a:pt x="563" y="238"/>
                        <a:pt x="584" y="248"/>
                        <a:pt x="571" y="235"/>
                      </a:cubicBezTo>
                      <a:cubicBezTo>
                        <a:pt x="567" y="233"/>
                        <a:pt x="563" y="233"/>
                        <a:pt x="559" y="230"/>
                      </a:cubicBezTo>
                      <a:cubicBezTo>
                        <a:pt x="543" y="218"/>
                        <a:pt x="530" y="195"/>
                        <a:pt x="511" y="188"/>
                      </a:cubicBezTo>
                      <a:cubicBezTo>
                        <a:pt x="510" y="172"/>
                        <a:pt x="493" y="166"/>
                        <a:pt x="483" y="163"/>
                      </a:cubicBezTo>
                      <a:cubicBezTo>
                        <a:pt x="477" y="157"/>
                        <a:pt x="473" y="154"/>
                        <a:pt x="466" y="150"/>
                      </a:cubicBezTo>
                      <a:cubicBezTo>
                        <a:pt x="460" y="144"/>
                        <a:pt x="454" y="142"/>
                        <a:pt x="448" y="136"/>
                      </a:cubicBezTo>
                      <a:cubicBezTo>
                        <a:pt x="444" y="126"/>
                        <a:pt x="435" y="121"/>
                        <a:pt x="428" y="116"/>
                      </a:cubicBezTo>
                      <a:cubicBezTo>
                        <a:pt x="418" y="106"/>
                        <a:pt x="406" y="90"/>
                        <a:pt x="394" y="85"/>
                      </a:cubicBezTo>
                      <a:cubicBezTo>
                        <a:pt x="387" y="79"/>
                        <a:pt x="379" y="75"/>
                        <a:pt x="371" y="71"/>
                      </a:cubicBezTo>
                      <a:cubicBezTo>
                        <a:pt x="362" y="65"/>
                        <a:pt x="356" y="57"/>
                        <a:pt x="346" y="52"/>
                      </a:cubicBezTo>
                      <a:cubicBezTo>
                        <a:pt x="331" y="41"/>
                        <a:pt x="303" y="7"/>
                        <a:pt x="282" y="0"/>
                      </a:cubicBezTo>
                      <a:cubicBezTo>
                        <a:pt x="265" y="1"/>
                        <a:pt x="235" y="3"/>
                        <a:pt x="218" y="6"/>
                      </a:cubicBezTo>
                      <a:cubicBezTo>
                        <a:pt x="200" y="12"/>
                        <a:pt x="166" y="4"/>
                        <a:pt x="139" y="13"/>
                      </a:cubicBezTo>
                      <a:cubicBezTo>
                        <a:pt x="115" y="21"/>
                        <a:pt x="58" y="17"/>
                        <a:pt x="39" y="36"/>
                      </a:cubicBezTo>
                      <a:cubicBezTo>
                        <a:pt x="32" y="45"/>
                        <a:pt x="7" y="111"/>
                        <a:pt x="0" y="127"/>
                      </a:cubicBezTo>
                      <a:cubicBezTo>
                        <a:pt x="2" y="141"/>
                        <a:pt x="7" y="163"/>
                        <a:pt x="8" y="177"/>
                      </a:cubicBezTo>
                      <a:cubicBezTo>
                        <a:pt x="3" y="229"/>
                        <a:pt x="31" y="224"/>
                        <a:pt x="63" y="257"/>
                      </a:cubicBezTo>
                      <a:cubicBezTo>
                        <a:pt x="76" y="276"/>
                        <a:pt x="109" y="295"/>
                        <a:pt x="119" y="296"/>
                      </a:cubicBezTo>
                      <a:cubicBezTo>
                        <a:pt x="129" y="294"/>
                        <a:pt x="144" y="293"/>
                        <a:pt x="150" y="286"/>
                      </a:cubicBezTo>
                      <a:cubicBezTo>
                        <a:pt x="160" y="265"/>
                        <a:pt x="156" y="258"/>
                        <a:pt x="146" y="249"/>
                      </a:cubicBezTo>
                      <a:cubicBezTo>
                        <a:pt x="148" y="241"/>
                        <a:pt x="141" y="226"/>
                        <a:pt x="132" y="221"/>
                      </a:cubicBezTo>
                      <a:cubicBezTo>
                        <a:pt x="123" y="218"/>
                        <a:pt x="118" y="216"/>
                        <a:pt x="112" y="214"/>
                      </a:cubicBezTo>
                      <a:cubicBezTo>
                        <a:pt x="106" y="212"/>
                        <a:pt x="100" y="190"/>
                        <a:pt x="96" y="208"/>
                      </a:cubicBezTo>
                      <a:cubicBezTo>
                        <a:pt x="93" y="194"/>
                        <a:pt x="78" y="199"/>
                        <a:pt x="83" y="191"/>
                      </a:cubicBezTo>
                      <a:cubicBezTo>
                        <a:pt x="87" y="183"/>
                        <a:pt x="112" y="176"/>
                        <a:pt x="118" y="170"/>
                      </a:cubicBezTo>
                      <a:cubicBezTo>
                        <a:pt x="131" y="171"/>
                        <a:pt x="123" y="167"/>
                        <a:pt x="138" y="176"/>
                      </a:cubicBezTo>
                      <a:cubicBezTo>
                        <a:pt x="149" y="181"/>
                        <a:pt x="169" y="188"/>
                        <a:pt x="182" y="199"/>
                      </a:cubicBezTo>
                      <a:cubicBezTo>
                        <a:pt x="190" y="208"/>
                        <a:pt x="205" y="233"/>
                        <a:pt x="215" y="238"/>
                      </a:cubicBezTo>
                      <a:cubicBezTo>
                        <a:pt x="217" y="241"/>
                        <a:pt x="250" y="263"/>
                        <a:pt x="253" y="263"/>
                      </a:cubicBezTo>
                      <a:cubicBezTo>
                        <a:pt x="258" y="266"/>
                        <a:pt x="266" y="269"/>
                        <a:pt x="266" y="269"/>
                      </a:cubicBezTo>
                      <a:cubicBezTo>
                        <a:pt x="275" y="284"/>
                        <a:pt x="293" y="291"/>
                        <a:pt x="309" y="293"/>
                      </a:cubicBezTo>
                      <a:cubicBezTo>
                        <a:pt x="326" y="297"/>
                        <a:pt x="374" y="302"/>
                        <a:pt x="358" y="301"/>
                      </a:cubicBezTo>
                      <a:cubicBezTo>
                        <a:pt x="326" y="298"/>
                        <a:pt x="302" y="295"/>
                        <a:pt x="269" y="277"/>
                      </a:cubicBezTo>
                      <a:cubicBezTo>
                        <a:pt x="253" y="274"/>
                        <a:pt x="270" y="262"/>
                        <a:pt x="269" y="262"/>
                      </a:cubicBezTo>
                      <a:cubicBezTo>
                        <a:pt x="269" y="261"/>
                        <a:pt x="264" y="277"/>
                        <a:pt x="267" y="271"/>
                      </a:cubicBezTo>
                      <a:cubicBezTo>
                        <a:pt x="274" y="257"/>
                        <a:pt x="283" y="234"/>
                        <a:pt x="294" y="224"/>
                      </a:cubicBezTo>
                      <a:cubicBezTo>
                        <a:pt x="301" y="209"/>
                        <a:pt x="311" y="199"/>
                        <a:pt x="318" y="184"/>
                      </a:cubicBezTo>
                      <a:cubicBezTo>
                        <a:pt x="319" y="183"/>
                        <a:pt x="317" y="188"/>
                        <a:pt x="315" y="190"/>
                      </a:cubicBezTo>
                      <a:cubicBezTo>
                        <a:pt x="313" y="195"/>
                        <a:pt x="311" y="198"/>
                        <a:pt x="309" y="202"/>
                      </a:cubicBezTo>
                      <a:cubicBezTo>
                        <a:pt x="302" y="212"/>
                        <a:pt x="296" y="213"/>
                        <a:pt x="287" y="218"/>
                      </a:cubicBezTo>
                      <a:cubicBezTo>
                        <a:pt x="280" y="233"/>
                        <a:pt x="290" y="214"/>
                        <a:pt x="277" y="225"/>
                      </a:cubicBezTo>
                      <a:cubicBezTo>
                        <a:pt x="274" y="227"/>
                        <a:pt x="270" y="224"/>
                        <a:pt x="270" y="224"/>
                      </a:cubicBezTo>
                      <a:cubicBezTo>
                        <a:pt x="258" y="205"/>
                        <a:pt x="252" y="209"/>
                        <a:pt x="244" y="189"/>
                      </a:cubicBezTo>
                      <a:cubicBezTo>
                        <a:pt x="242" y="173"/>
                        <a:pt x="235" y="186"/>
                        <a:pt x="230" y="169"/>
                      </a:cubicBezTo>
                      <a:cubicBezTo>
                        <a:pt x="225" y="155"/>
                        <a:pt x="241" y="81"/>
                        <a:pt x="235" y="66"/>
                      </a:cubicBezTo>
                      <a:cubicBezTo>
                        <a:pt x="231" y="86"/>
                        <a:pt x="231" y="150"/>
                        <a:pt x="223" y="169"/>
                      </a:cubicBezTo>
                      <a:cubicBezTo>
                        <a:pt x="220" y="185"/>
                        <a:pt x="236" y="178"/>
                        <a:pt x="224" y="177"/>
                      </a:cubicBezTo>
                      <a:cubicBezTo>
                        <a:pt x="224" y="163"/>
                        <a:pt x="161" y="170"/>
                        <a:pt x="148" y="163"/>
                      </a:cubicBezTo>
                      <a:cubicBezTo>
                        <a:pt x="135" y="145"/>
                        <a:pt x="130" y="81"/>
                        <a:pt x="124" y="82"/>
                      </a:cubicBezTo>
                      <a:cubicBezTo>
                        <a:pt x="123" y="80"/>
                        <a:pt x="148" y="156"/>
                        <a:pt x="147" y="157"/>
                      </a:cubicBezTo>
                      <a:cubicBezTo>
                        <a:pt x="149" y="169"/>
                        <a:pt x="134" y="161"/>
                        <a:pt x="126" y="162"/>
                      </a:cubicBezTo>
                      <a:cubicBezTo>
                        <a:pt x="118" y="164"/>
                        <a:pt x="108" y="173"/>
                        <a:pt x="99" y="169"/>
                      </a:cubicBezTo>
                      <a:cubicBezTo>
                        <a:pt x="82" y="168"/>
                        <a:pt x="72" y="141"/>
                        <a:pt x="65" y="144"/>
                      </a:cubicBezTo>
                      <a:cubicBezTo>
                        <a:pt x="64" y="149"/>
                        <a:pt x="92" y="171"/>
                        <a:pt x="95" y="176"/>
                      </a:cubicBezTo>
                      <a:cubicBezTo>
                        <a:pt x="106" y="183"/>
                        <a:pt x="106" y="154"/>
                        <a:pt x="167" y="187"/>
                      </a:cubicBezTo>
                      <a:cubicBezTo>
                        <a:pt x="197" y="204"/>
                        <a:pt x="201" y="241"/>
                        <a:pt x="268" y="270"/>
                      </a:cubicBezTo>
                      <a:cubicBezTo>
                        <a:pt x="337" y="297"/>
                        <a:pt x="524" y="360"/>
                        <a:pt x="576" y="356"/>
                      </a:cubicBezTo>
                      <a:cubicBezTo>
                        <a:pt x="628" y="352"/>
                        <a:pt x="581" y="267"/>
                        <a:pt x="583" y="244"/>
                      </a:cubicBezTo>
                      <a:close/>
                    </a:path>
                  </a:pathLst>
                </a:custGeom>
                <a:grpFill/>
                <a:ln w="9360" cap="flat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1" name="Freeform 22"/>
                <p:cNvSpPr>
                  <a:spLocks noChangeArrowheads="1"/>
                </p:cNvSpPr>
                <p:nvPr/>
              </p:nvSpPr>
              <p:spPr bwMode="auto">
                <a:xfrm>
                  <a:off x="3541682" y="2630682"/>
                  <a:ext cx="996950" cy="558800"/>
                </a:xfrm>
                <a:custGeom>
                  <a:avLst/>
                  <a:gdLst>
                    <a:gd name="T0" fmla="*/ 582 w 628"/>
                    <a:gd name="T1" fmla="*/ 240 h 352"/>
                    <a:gd name="T2" fmla="*/ 570 w 628"/>
                    <a:gd name="T3" fmla="*/ 231 h 352"/>
                    <a:gd name="T4" fmla="*/ 558 w 628"/>
                    <a:gd name="T5" fmla="*/ 226 h 352"/>
                    <a:gd name="T6" fmla="*/ 510 w 628"/>
                    <a:gd name="T7" fmla="*/ 185 h 352"/>
                    <a:gd name="T8" fmla="*/ 482 w 628"/>
                    <a:gd name="T9" fmla="*/ 160 h 352"/>
                    <a:gd name="T10" fmla="*/ 465 w 628"/>
                    <a:gd name="T11" fmla="*/ 148 h 352"/>
                    <a:gd name="T12" fmla="*/ 446 w 628"/>
                    <a:gd name="T13" fmla="*/ 134 h 352"/>
                    <a:gd name="T14" fmla="*/ 426 w 628"/>
                    <a:gd name="T15" fmla="*/ 115 h 352"/>
                    <a:gd name="T16" fmla="*/ 393 w 628"/>
                    <a:gd name="T17" fmla="*/ 85 h 352"/>
                    <a:gd name="T18" fmla="*/ 369 w 628"/>
                    <a:gd name="T19" fmla="*/ 70 h 352"/>
                    <a:gd name="T20" fmla="*/ 344 w 628"/>
                    <a:gd name="T21" fmla="*/ 52 h 352"/>
                    <a:gd name="T22" fmla="*/ 280 w 628"/>
                    <a:gd name="T23" fmla="*/ 0 h 352"/>
                    <a:gd name="T24" fmla="*/ 216 w 628"/>
                    <a:gd name="T25" fmla="*/ 7 h 352"/>
                    <a:gd name="T26" fmla="*/ 137 w 628"/>
                    <a:gd name="T27" fmla="*/ 12 h 352"/>
                    <a:gd name="T28" fmla="*/ 37 w 628"/>
                    <a:gd name="T29" fmla="*/ 34 h 352"/>
                    <a:gd name="T30" fmla="*/ 0 w 628"/>
                    <a:gd name="T31" fmla="*/ 123 h 352"/>
                    <a:gd name="T32" fmla="*/ 7 w 628"/>
                    <a:gd name="T33" fmla="*/ 171 h 352"/>
                    <a:gd name="T34" fmla="*/ 63 w 628"/>
                    <a:gd name="T35" fmla="*/ 249 h 352"/>
                    <a:gd name="T36" fmla="*/ 123 w 628"/>
                    <a:gd name="T37" fmla="*/ 275 h 352"/>
                    <a:gd name="T38" fmla="*/ 191 w 628"/>
                    <a:gd name="T39" fmla="*/ 263 h 352"/>
                    <a:gd name="T40" fmla="*/ 169 w 628"/>
                    <a:gd name="T41" fmla="*/ 217 h 352"/>
                    <a:gd name="T42" fmla="*/ 123 w 628"/>
                    <a:gd name="T43" fmla="*/ 155 h 352"/>
                    <a:gd name="T44" fmla="*/ 111 w 628"/>
                    <a:gd name="T45" fmla="*/ 207 h 352"/>
                    <a:gd name="T46" fmla="*/ 95 w 628"/>
                    <a:gd name="T47" fmla="*/ 201 h 352"/>
                    <a:gd name="T48" fmla="*/ 82 w 628"/>
                    <a:gd name="T49" fmla="*/ 186 h 352"/>
                    <a:gd name="T50" fmla="*/ 117 w 628"/>
                    <a:gd name="T51" fmla="*/ 165 h 352"/>
                    <a:gd name="T52" fmla="*/ 137 w 628"/>
                    <a:gd name="T53" fmla="*/ 171 h 352"/>
                    <a:gd name="T54" fmla="*/ 182 w 628"/>
                    <a:gd name="T55" fmla="*/ 194 h 352"/>
                    <a:gd name="T56" fmla="*/ 214 w 628"/>
                    <a:gd name="T57" fmla="*/ 232 h 352"/>
                    <a:gd name="T58" fmla="*/ 253 w 628"/>
                    <a:gd name="T59" fmla="*/ 257 h 352"/>
                    <a:gd name="T60" fmla="*/ 266 w 628"/>
                    <a:gd name="T61" fmla="*/ 261 h 352"/>
                    <a:gd name="T62" fmla="*/ 309 w 628"/>
                    <a:gd name="T63" fmla="*/ 285 h 352"/>
                    <a:gd name="T64" fmla="*/ 358 w 628"/>
                    <a:gd name="T65" fmla="*/ 293 h 352"/>
                    <a:gd name="T66" fmla="*/ 269 w 628"/>
                    <a:gd name="T67" fmla="*/ 269 h 352"/>
                    <a:gd name="T68" fmla="*/ 269 w 628"/>
                    <a:gd name="T69" fmla="*/ 255 h 352"/>
                    <a:gd name="T70" fmla="*/ 267 w 628"/>
                    <a:gd name="T71" fmla="*/ 264 h 352"/>
                    <a:gd name="T72" fmla="*/ 293 w 628"/>
                    <a:gd name="T73" fmla="*/ 218 h 352"/>
                    <a:gd name="T74" fmla="*/ 317 w 628"/>
                    <a:gd name="T75" fmla="*/ 180 h 352"/>
                    <a:gd name="T76" fmla="*/ 314 w 628"/>
                    <a:gd name="T77" fmla="*/ 186 h 352"/>
                    <a:gd name="T78" fmla="*/ 308 w 628"/>
                    <a:gd name="T79" fmla="*/ 197 h 352"/>
                    <a:gd name="T80" fmla="*/ 286 w 628"/>
                    <a:gd name="T81" fmla="*/ 212 h 352"/>
                    <a:gd name="T82" fmla="*/ 276 w 628"/>
                    <a:gd name="T83" fmla="*/ 219 h 352"/>
                    <a:gd name="T84" fmla="*/ 269 w 628"/>
                    <a:gd name="T85" fmla="*/ 218 h 352"/>
                    <a:gd name="T86" fmla="*/ 243 w 628"/>
                    <a:gd name="T87" fmla="*/ 184 h 352"/>
                    <a:gd name="T88" fmla="*/ 229 w 628"/>
                    <a:gd name="T89" fmla="*/ 165 h 352"/>
                    <a:gd name="T90" fmla="*/ 233 w 628"/>
                    <a:gd name="T91" fmla="*/ 65 h 352"/>
                    <a:gd name="T92" fmla="*/ 222 w 628"/>
                    <a:gd name="T93" fmla="*/ 165 h 352"/>
                    <a:gd name="T94" fmla="*/ 223 w 628"/>
                    <a:gd name="T95" fmla="*/ 172 h 352"/>
                    <a:gd name="T96" fmla="*/ 147 w 628"/>
                    <a:gd name="T97" fmla="*/ 158 h 352"/>
                    <a:gd name="T98" fmla="*/ 123 w 628"/>
                    <a:gd name="T99" fmla="*/ 79 h 352"/>
                    <a:gd name="T100" fmla="*/ 147 w 628"/>
                    <a:gd name="T101" fmla="*/ 153 h 352"/>
                    <a:gd name="T102" fmla="*/ 125 w 628"/>
                    <a:gd name="T103" fmla="*/ 157 h 352"/>
                    <a:gd name="T104" fmla="*/ 98 w 628"/>
                    <a:gd name="T105" fmla="*/ 164 h 352"/>
                    <a:gd name="T106" fmla="*/ 65 w 628"/>
                    <a:gd name="T107" fmla="*/ 139 h 352"/>
                    <a:gd name="T108" fmla="*/ 95 w 628"/>
                    <a:gd name="T109" fmla="*/ 170 h 352"/>
                    <a:gd name="T110" fmla="*/ 167 w 628"/>
                    <a:gd name="T111" fmla="*/ 182 h 352"/>
                    <a:gd name="T112" fmla="*/ 268 w 628"/>
                    <a:gd name="T113" fmla="*/ 262 h 352"/>
                    <a:gd name="T114" fmla="*/ 576 w 628"/>
                    <a:gd name="T115" fmla="*/ 349 h 352"/>
                    <a:gd name="T116" fmla="*/ 582 w 628"/>
                    <a:gd name="T117" fmla="*/ 240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28" h="352">
                      <a:moveTo>
                        <a:pt x="582" y="240"/>
                      </a:moveTo>
                      <a:cubicBezTo>
                        <a:pt x="562" y="234"/>
                        <a:pt x="583" y="244"/>
                        <a:pt x="570" y="231"/>
                      </a:cubicBezTo>
                      <a:cubicBezTo>
                        <a:pt x="566" y="229"/>
                        <a:pt x="562" y="229"/>
                        <a:pt x="558" y="226"/>
                      </a:cubicBezTo>
                      <a:cubicBezTo>
                        <a:pt x="542" y="214"/>
                        <a:pt x="529" y="192"/>
                        <a:pt x="510" y="185"/>
                      </a:cubicBezTo>
                      <a:cubicBezTo>
                        <a:pt x="508" y="170"/>
                        <a:pt x="492" y="163"/>
                        <a:pt x="482" y="160"/>
                      </a:cubicBezTo>
                      <a:cubicBezTo>
                        <a:pt x="476" y="155"/>
                        <a:pt x="471" y="151"/>
                        <a:pt x="465" y="148"/>
                      </a:cubicBezTo>
                      <a:cubicBezTo>
                        <a:pt x="459" y="142"/>
                        <a:pt x="452" y="140"/>
                        <a:pt x="446" y="134"/>
                      </a:cubicBezTo>
                      <a:cubicBezTo>
                        <a:pt x="442" y="125"/>
                        <a:pt x="433" y="119"/>
                        <a:pt x="426" y="115"/>
                      </a:cubicBezTo>
                      <a:cubicBezTo>
                        <a:pt x="416" y="105"/>
                        <a:pt x="404" y="89"/>
                        <a:pt x="393" y="85"/>
                      </a:cubicBezTo>
                      <a:cubicBezTo>
                        <a:pt x="385" y="78"/>
                        <a:pt x="377" y="75"/>
                        <a:pt x="369" y="70"/>
                      </a:cubicBezTo>
                      <a:cubicBezTo>
                        <a:pt x="360" y="65"/>
                        <a:pt x="354" y="55"/>
                        <a:pt x="344" y="52"/>
                      </a:cubicBezTo>
                      <a:cubicBezTo>
                        <a:pt x="330" y="41"/>
                        <a:pt x="301" y="8"/>
                        <a:pt x="280" y="0"/>
                      </a:cubicBezTo>
                      <a:cubicBezTo>
                        <a:pt x="263" y="2"/>
                        <a:pt x="234" y="3"/>
                        <a:pt x="216" y="7"/>
                      </a:cubicBezTo>
                      <a:cubicBezTo>
                        <a:pt x="198" y="12"/>
                        <a:pt x="164" y="4"/>
                        <a:pt x="137" y="12"/>
                      </a:cubicBezTo>
                      <a:cubicBezTo>
                        <a:pt x="113" y="20"/>
                        <a:pt x="57" y="16"/>
                        <a:pt x="37" y="34"/>
                      </a:cubicBezTo>
                      <a:cubicBezTo>
                        <a:pt x="30" y="43"/>
                        <a:pt x="6" y="107"/>
                        <a:pt x="0" y="123"/>
                      </a:cubicBezTo>
                      <a:cubicBezTo>
                        <a:pt x="1" y="136"/>
                        <a:pt x="6" y="157"/>
                        <a:pt x="7" y="171"/>
                      </a:cubicBezTo>
                      <a:cubicBezTo>
                        <a:pt x="2" y="222"/>
                        <a:pt x="30" y="217"/>
                        <a:pt x="63" y="249"/>
                      </a:cubicBezTo>
                      <a:cubicBezTo>
                        <a:pt x="75" y="268"/>
                        <a:pt x="113" y="275"/>
                        <a:pt x="123" y="275"/>
                      </a:cubicBezTo>
                      <a:cubicBezTo>
                        <a:pt x="133" y="273"/>
                        <a:pt x="186" y="269"/>
                        <a:pt x="191" y="263"/>
                      </a:cubicBezTo>
                      <a:cubicBezTo>
                        <a:pt x="201" y="242"/>
                        <a:pt x="179" y="226"/>
                        <a:pt x="169" y="217"/>
                      </a:cubicBezTo>
                      <a:cubicBezTo>
                        <a:pt x="154" y="199"/>
                        <a:pt x="131" y="160"/>
                        <a:pt x="123" y="155"/>
                      </a:cubicBezTo>
                      <a:cubicBezTo>
                        <a:pt x="113" y="152"/>
                        <a:pt x="116" y="199"/>
                        <a:pt x="111" y="207"/>
                      </a:cubicBezTo>
                      <a:cubicBezTo>
                        <a:pt x="106" y="215"/>
                        <a:pt x="100" y="184"/>
                        <a:pt x="95" y="201"/>
                      </a:cubicBezTo>
                      <a:cubicBezTo>
                        <a:pt x="93" y="188"/>
                        <a:pt x="77" y="193"/>
                        <a:pt x="82" y="186"/>
                      </a:cubicBezTo>
                      <a:cubicBezTo>
                        <a:pt x="86" y="177"/>
                        <a:pt x="111" y="171"/>
                        <a:pt x="117" y="165"/>
                      </a:cubicBezTo>
                      <a:cubicBezTo>
                        <a:pt x="130" y="166"/>
                        <a:pt x="122" y="162"/>
                        <a:pt x="137" y="171"/>
                      </a:cubicBezTo>
                      <a:cubicBezTo>
                        <a:pt x="149" y="175"/>
                        <a:pt x="169" y="183"/>
                        <a:pt x="182" y="194"/>
                      </a:cubicBezTo>
                      <a:cubicBezTo>
                        <a:pt x="189" y="202"/>
                        <a:pt x="204" y="226"/>
                        <a:pt x="214" y="232"/>
                      </a:cubicBezTo>
                      <a:cubicBezTo>
                        <a:pt x="217" y="234"/>
                        <a:pt x="250" y="256"/>
                        <a:pt x="253" y="257"/>
                      </a:cubicBezTo>
                      <a:cubicBezTo>
                        <a:pt x="258" y="259"/>
                        <a:pt x="266" y="261"/>
                        <a:pt x="266" y="261"/>
                      </a:cubicBezTo>
                      <a:cubicBezTo>
                        <a:pt x="275" y="276"/>
                        <a:pt x="293" y="283"/>
                        <a:pt x="309" y="285"/>
                      </a:cubicBezTo>
                      <a:cubicBezTo>
                        <a:pt x="326" y="289"/>
                        <a:pt x="373" y="295"/>
                        <a:pt x="358" y="293"/>
                      </a:cubicBezTo>
                      <a:cubicBezTo>
                        <a:pt x="325" y="290"/>
                        <a:pt x="301" y="288"/>
                        <a:pt x="269" y="269"/>
                      </a:cubicBezTo>
                      <a:cubicBezTo>
                        <a:pt x="253" y="266"/>
                        <a:pt x="270" y="255"/>
                        <a:pt x="269" y="255"/>
                      </a:cubicBezTo>
                      <a:cubicBezTo>
                        <a:pt x="269" y="254"/>
                        <a:pt x="263" y="270"/>
                        <a:pt x="267" y="264"/>
                      </a:cubicBezTo>
                      <a:cubicBezTo>
                        <a:pt x="274" y="250"/>
                        <a:pt x="283" y="228"/>
                        <a:pt x="293" y="218"/>
                      </a:cubicBezTo>
                      <a:cubicBezTo>
                        <a:pt x="300" y="204"/>
                        <a:pt x="310" y="194"/>
                        <a:pt x="317" y="180"/>
                      </a:cubicBezTo>
                      <a:cubicBezTo>
                        <a:pt x="318" y="179"/>
                        <a:pt x="316" y="184"/>
                        <a:pt x="314" y="186"/>
                      </a:cubicBezTo>
                      <a:cubicBezTo>
                        <a:pt x="312" y="190"/>
                        <a:pt x="311" y="193"/>
                        <a:pt x="308" y="197"/>
                      </a:cubicBezTo>
                      <a:cubicBezTo>
                        <a:pt x="302" y="206"/>
                        <a:pt x="295" y="207"/>
                        <a:pt x="286" y="212"/>
                      </a:cubicBezTo>
                      <a:cubicBezTo>
                        <a:pt x="280" y="227"/>
                        <a:pt x="289" y="209"/>
                        <a:pt x="276" y="219"/>
                      </a:cubicBezTo>
                      <a:cubicBezTo>
                        <a:pt x="274" y="221"/>
                        <a:pt x="269" y="218"/>
                        <a:pt x="269" y="218"/>
                      </a:cubicBezTo>
                      <a:cubicBezTo>
                        <a:pt x="257" y="200"/>
                        <a:pt x="251" y="204"/>
                        <a:pt x="243" y="184"/>
                      </a:cubicBezTo>
                      <a:cubicBezTo>
                        <a:pt x="241" y="169"/>
                        <a:pt x="235" y="181"/>
                        <a:pt x="229" y="165"/>
                      </a:cubicBezTo>
                      <a:cubicBezTo>
                        <a:pt x="224" y="151"/>
                        <a:pt x="239" y="79"/>
                        <a:pt x="233" y="65"/>
                      </a:cubicBezTo>
                      <a:cubicBezTo>
                        <a:pt x="229" y="84"/>
                        <a:pt x="230" y="146"/>
                        <a:pt x="222" y="165"/>
                      </a:cubicBezTo>
                      <a:cubicBezTo>
                        <a:pt x="219" y="180"/>
                        <a:pt x="235" y="174"/>
                        <a:pt x="223" y="172"/>
                      </a:cubicBezTo>
                      <a:cubicBezTo>
                        <a:pt x="223" y="159"/>
                        <a:pt x="160" y="165"/>
                        <a:pt x="147" y="158"/>
                      </a:cubicBezTo>
                      <a:cubicBezTo>
                        <a:pt x="134" y="140"/>
                        <a:pt x="129" y="78"/>
                        <a:pt x="123" y="79"/>
                      </a:cubicBezTo>
                      <a:cubicBezTo>
                        <a:pt x="122" y="77"/>
                        <a:pt x="147" y="151"/>
                        <a:pt x="147" y="153"/>
                      </a:cubicBezTo>
                      <a:cubicBezTo>
                        <a:pt x="148" y="164"/>
                        <a:pt x="134" y="156"/>
                        <a:pt x="125" y="157"/>
                      </a:cubicBezTo>
                      <a:cubicBezTo>
                        <a:pt x="117" y="159"/>
                        <a:pt x="108" y="167"/>
                        <a:pt x="98" y="164"/>
                      </a:cubicBezTo>
                      <a:cubicBezTo>
                        <a:pt x="81" y="162"/>
                        <a:pt x="71" y="137"/>
                        <a:pt x="65" y="139"/>
                      </a:cubicBezTo>
                      <a:cubicBezTo>
                        <a:pt x="64" y="144"/>
                        <a:pt x="91" y="166"/>
                        <a:pt x="95" y="170"/>
                      </a:cubicBezTo>
                      <a:cubicBezTo>
                        <a:pt x="105" y="177"/>
                        <a:pt x="105" y="149"/>
                        <a:pt x="167" y="182"/>
                      </a:cubicBezTo>
                      <a:cubicBezTo>
                        <a:pt x="196" y="198"/>
                        <a:pt x="200" y="235"/>
                        <a:pt x="268" y="262"/>
                      </a:cubicBezTo>
                      <a:cubicBezTo>
                        <a:pt x="337" y="289"/>
                        <a:pt x="524" y="352"/>
                        <a:pt x="576" y="349"/>
                      </a:cubicBezTo>
                      <a:cubicBezTo>
                        <a:pt x="628" y="345"/>
                        <a:pt x="580" y="262"/>
                        <a:pt x="582" y="240"/>
                      </a:cubicBezTo>
                      <a:close/>
                    </a:path>
                  </a:pathLst>
                </a:custGeom>
                <a:grpFill/>
                <a:ln w="9360" cap="flat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2" name="Freeform 23"/>
                <p:cNvSpPr>
                  <a:spLocks noChangeArrowheads="1"/>
                </p:cNvSpPr>
                <p:nvPr/>
              </p:nvSpPr>
              <p:spPr bwMode="auto">
                <a:xfrm>
                  <a:off x="3481357" y="2516382"/>
                  <a:ext cx="1041400" cy="633413"/>
                </a:xfrm>
                <a:custGeom>
                  <a:avLst/>
                  <a:gdLst>
                    <a:gd name="T0" fmla="*/ 617 w 656"/>
                    <a:gd name="T1" fmla="*/ 238 h 399"/>
                    <a:gd name="T2" fmla="*/ 603 w 656"/>
                    <a:gd name="T3" fmla="*/ 228 h 399"/>
                    <a:gd name="T4" fmla="*/ 592 w 656"/>
                    <a:gd name="T5" fmla="*/ 223 h 399"/>
                    <a:gd name="T6" fmla="*/ 540 w 656"/>
                    <a:gd name="T7" fmla="*/ 182 h 399"/>
                    <a:gd name="T8" fmla="*/ 509 w 656"/>
                    <a:gd name="T9" fmla="*/ 157 h 399"/>
                    <a:gd name="T10" fmla="*/ 491 w 656"/>
                    <a:gd name="T11" fmla="*/ 146 h 399"/>
                    <a:gd name="T12" fmla="*/ 472 w 656"/>
                    <a:gd name="T13" fmla="*/ 132 h 399"/>
                    <a:gd name="T14" fmla="*/ 450 w 656"/>
                    <a:gd name="T15" fmla="*/ 113 h 399"/>
                    <a:gd name="T16" fmla="*/ 414 w 656"/>
                    <a:gd name="T17" fmla="*/ 84 h 399"/>
                    <a:gd name="T18" fmla="*/ 390 w 656"/>
                    <a:gd name="T19" fmla="*/ 69 h 399"/>
                    <a:gd name="T20" fmla="*/ 363 w 656"/>
                    <a:gd name="T21" fmla="*/ 52 h 399"/>
                    <a:gd name="T22" fmla="*/ 294 w 656"/>
                    <a:gd name="T23" fmla="*/ 0 h 399"/>
                    <a:gd name="T24" fmla="*/ 227 w 656"/>
                    <a:gd name="T25" fmla="*/ 5 h 399"/>
                    <a:gd name="T26" fmla="*/ 143 w 656"/>
                    <a:gd name="T27" fmla="*/ 10 h 399"/>
                    <a:gd name="T28" fmla="*/ 38 w 656"/>
                    <a:gd name="T29" fmla="*/ 28 h 399"/>
                    <a:gd name="T30" fmla="*/ 0 w 656"/>
                    <a:gd name="T31" fmla="*/ 114 h 399"/>
                    <a:gd name="T32" fmla="*/ 8 w 656"/>
                    <a:gd name="T33" fmla="*/ 161 h 399"/>
                    <a:gd name="T34" fmla="*/ 69 w 656"/>
                    <a:gd name="T35" fmla="*/ 238 h 399"/>
                    <a:gd name="T36" fmla="*/ 129 w 656"/>
                    <a:gd name="T37" fmla="*/ 275 h 399"/>
                    <a:gd name="T38" fmla="*/ 193 w 656"/>
                    <a:gd name="T39" fmla="*/ 283 h 399"/>
                    <a:gd name="T40" fmla="*/ 189 w 656"/>
                    <a:gd name="T41" fmla="*/ 239 h 399"/>
                    <a:gd name="T42" fmla="*/ 129 w 656"/>
                    <a:gd name="T43" fmla="*/ 205 h 399"/>
                    <a:gd name="T44" fmla="*/ 119 w 656"/>
                    <a:gd name="T45" fmla="*/ 198 h 399"/>
                    <a:gd name="T46" fmla="*/ 102 w 656"/>
                    <a:gd name="T47" fmla="*/ 191 h 399"/>
                    <a:gd name="T48" fmla="*/ 88 w 656"/>
                    <a:gd name="T49" fmla="*/ 177 h 399"/>
                    <a:gd name="T50" fmla="*/ 125 w 656"/>
                    <a:gd name="T51" fmla="*/ 157 h 399"/>
                    <a:gd name="T52" fmla="*/ 146 w 656"/>
                    <a:gd name="T53" fmla="*/ 163 h 399"/>
                    <a:gd name="T54" fmla="*/ 194 w 656"/>
                    <a:gd name="T55" fmla="*/ 186 h 399"/>
                    <a:gd name="T56" fmla="*/ 228 w 656"/>
                    <a:gd name="T57" fmla="*/ 223 h 399"/>
                    <a:gd name="T58" fmla="*/ 271 w 656"/>
                    <a:gd name="T59" fmla="*/ 248 h 399"/>
                    <a:gd name="T60" fmla="*/ 283 w 656"/>
                    <a:gd name="T61" fmla="*/ 253 h 399"/>
                    <a:gd name="T62" fmla="*/ 330 w 656"/>
                    <a:gd name="T63" fmla="*/ 277 h 399"/>
                    <a:gd name="T64" fmla="*/ 380 w 656"/>
                    <a:gd name="T65" fmla="*/ 285 h 399"/>
                    <a:gd name="T66" fmla="*/ 287 w 656"/>
                    <a:gd name="T67" fmla="*/ 261 h 399"/>
                    <a:gd name="T68" fmla="*/ 286 w 656"/>
                    <a:gd name="T69" fmla="*/ 247 h 399"/>
                    <a:gd name="T70" fmla="*/ 284 w 656"/>
                    <a:gd name="T71" fmla="*/ 255 h 399"/>
                    <a:gd name="T72" fmla="*/ 311 w 656"/>
                    <a:gd name="T73" fmla="*/ 212 h 399"/>
                    <a:gd name="T74" fmla="*/ 336 w 656"/>
                    <a:gd name="T75" fmla="*/ 175 h 399"/>
                    <a:gd name="T76" fmla="*/ 334 w 656"/>
                    <a:gd name="T77" fmla="*/ 179 h 399"/>
                    <a:gd name="T78" fmla="*/ 328 w 656"/>
                    <a:gd name="T79" fmla="*/ 192 h 399"/>
                    <a:gd name="T80" fmla="*/ 304 w 656"/>
                    <a:gd name="T81" fmla="*/ 205 h 399"/>
                    <a:gd name="T82" fmla="*/ 294 w 656"/>
                    <a:gd name="T83" fmla="*/ 212 h 399"/>
                    <a:gd name="T84" fmla="*/ 286 w 656"/>
                    <a:gd name="T85" fmla="*/ 211 h 399"/>
                    <a:gd name="T86" fmla="*/ 259 w 656"/>
                    <a:gd name="T87" fmla="*/ 177 h 399"/>
                    <a:gd name="T88" fmla="*/ 243 w 656"/>
                    <a:gd name="T89" fmla="*/ 159 h 399"/>
                    <a:gd name="T90" fmla="*/ 246 w 656"/>
                    <a:gd name="T91" fmla="*/ 62 h 399"/>
                    <a:gd name="T92" fmla="*/ 235 w 656"/>
                    <a:gd name="T93" fmla="*/ 157 h 399"/>
                    <a:gd name="T94" fmla="*/ 236 w 656"/>
                    <a:gd name="T95" fmla="*/ 166 h 399"/>
                    <a:gd name="T96" fmla="*/ 157 w 656"/>
                    <a:gd name="T97" fmla="*/ 150 h 399"/>
                    <a:gd name="T98" fmla="*/ 129 w 656"/>
                    <a:gd name="T99" fmla="*/ 73 h 399"/>
                    <a:gd name="T100" fmla="*/ 156 w 656"/>
                    <a:gd name="T101" fmla="*/ 146 h 399"/>
                    <a:gd name="T102" fmla="*/ 133 w 656"/>
                    <a:gd name="T103" fmla="*/ 150 h 399"/>
                    <a:gd name="T104" fmla="*/ 104 w 656"/>
                    <a:gd name="T105" fmla="*/ 156 h 399"/>
                    <a:gd name="T106" fmla="*/ 69 w 656"/>
                    <a:gd name="T107" fmla="*/ 130 h 399"/>
                    <a:gd name="T108" fmla="*/ 101 w 656"/>
                    <a:gd name="T109" fmla="*/ 162 h 399"/>
                    <a:gd name="T110" fmla="*/ 177 w 656"/>
                    <a:gd name="T111" fmla="*/ 175 h 399"/>
                    <a:gd name="T112" fmla="*/ 286 w 656"/>
                    <a:gd name="T113" fmla="*/ 254 h 399"/>
                    <a:gd name="T114" fmla="*/ 601 w 656"/>
                    <a:gd name="T115" fmla="*/ 396 h 399"/>
                    <a:gd name="T116" fmla="*/ 617 w 656"/>
                    <a:gd name="T117" fmla="*/ 238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56" h="399">
                      <a:moveTo>
                        <a:pt x="617" y="238"/>
                      </a:moveTo>
                      <a:cubicBezTo>
                        <a:pt x="595" y="231"/>
                        <a:pt x="617" y="241"/>
                        <a:pt x="603" y="228"/>
                      </a:cubicBezTo>
                      <a:cubicBezTo>
                        <a:pt x="600" y="226"/>
                        <a:pt x="595" y="225"/>
                        <a:pt x="592" y="223"/>
                      </a:cubicBezTo>
                      <a:cubicBezTo>
                        <a:pt x="574" y="211"/>
                        <a:pt x="560" y="190"/>
                        <a:pt x="540" y="182"/>
                      </a:cubicBezTo>
                      <a:cubicBezTo>
                        <a:pt x="537" y="167"/>
                        <a:pt x="521" y="162"/>
                        <a:pt x="509" y="157"/>
                      </a:cubicBezTo>
                      <a:cubicBezTo>
                        <a:pt x="503" y="152"/>
                        <a:pt x="499" y="149"/>
                        <a:pt x="491" y="146"/>
                      </a:cubicBezTo>
                      <a:cubicBezTo>
                        <a:pt x="486" y="140"/>
                        <a:pt x="478" y="138"/>
                        <a:pt x="472" y="132"/>
                      </a:cubicBezTo>
                      <a:cubicBezTo>
                        <a:pt x="467" y="123"/>
                        <a:pt x="458" y="118"/>
                        <a:pt x="450" y="113"/>
                      </a:cubicBezTo>
                      <a:cubicBezTo>
                        <a:pt x="439" y="103"/>
                        <a:pt x="426" y="88"/>
                        <a:pt x="414" y="84"/>
                      </a:cubicBezTo>
                      <a:cubicBezTo>
                        <a:pt x="406" y="77"/>
                        <a:pt x="397" y="73"/>
                        <a:pt x="390" y="69"/>
                      </a:cubicBezTo>
                      <a:cubicBezTo>
                        <a:pt x="380" y="63"/>
                        <a:pt x="373" y="55"/>
                        <a:pt x="363" y="52"/>
                      </a:cubicBezTo>
                      <a:cubicBezTo>
                        <a:pt x="347" y="40"/>
                        <a:pt x="317" y="9"/>
                        <a:pt x="294" y="0"/>
                      </a:cubicBezTo>
                      <a:cubicBezTo>
                        <a:pt x="276" y="1"/>
                        <a:pt x="244" y="2"/>
                        <a:pt x="227" y="5"/>
                      </a:cubicBezTo>
                      <a:cubicBezTo>
                        <a:pt x="208" y="10"/>
                        <a:pt x="171" y="2"/>
                        <a:pt x="143" y="10"/>
                      </a:cubicBezTo>
                      <a:cubicBezTo>
                        <a:pt x="118" y="17"/>
                        <a:pt x="59" y="11"/>
                        <a:pt x="38" y="28"/>
                      </a:cubicBezTo>
                      <a:cubicBezTo>
                        <a:pt x="30" y="38"/>
                        <a:pt x="6" y="99"/>
                        <a:pt x="0" y="114"/>
                      </a:cubicBezTo>
                      <a:cubicBezTo>
                        <a:pt x="2" y="128"/>
                        <a:pt x="7" y="148"/>
                        <a:pt x="8" y="161"/>
                      </a:cubicBezTo>
                      <a:cubicBezTo>
                        <a:pt x="4" y="211"/>
                        <a:pt x="33" y="206"/>
                        <a:pt x="69" y="238"/>
                      </a:cubicBezTo>
                      <a:cubicBezTo>
                        <a:pt x="83" y="256"/>
                        <a:pt x="117" y="275"/>
                        <a:pt x="129" y="275"/>
                      </a:cubicBezTo>
                      <a:cubicBezTo>
                        <a:pt x="139" y="273"/>
                        <a:pt x="188" y="289"/>
                        <a:pt x="193" y="283"/>
                      </a:cubicBezTo>
                      <a:cubicBezTo>
                        <a:pt x="201" y="261"/>
                        <a:pt x="200" y="248"/>
                        <a:pt x="189" y="239"/>
                      </a:cubicBezTo>
                      <a:cubicBezTo>
                        <a:pt x="174" y="221"/>
                        <a:pt x="137" y="209"/>
                        <a:pt x="129" y="205"/>
                      </a:cubicBezTo>
                      <a:cubicBezTo>
                        <a:pt x="119" y="201"/>
                        <a:pt x="123" y="198"/>
                        <a:pt x="119" y="198"/>
                      </a:cubicBezTo>
                      <a:cubicBezTo>
                        <a:pt x="114" y="196"/>
                        <a:pt x="106" y="176"/>
                        <a:pt x="102" y="191"/>
                      </a:cubicBezTo>
                      <a:cubicBezTo>
                        <a:pt x="100" y="179"/>
                        <a:pt x="84" y="183"/>
                        <a:pt x="88" y="177"/>
                      </a:cubicBezTo>
                      <a:cubicBezTo>
                        <a:pt x="91" y="168"/>
                        <a:pt x="117" y="164"/>
                        <a:pt x="125" y="157"/>
                      </a:cubicBezTo>
                      <a:cubicBezTo>
                        <a:pt x="138" y="159"/>
                        <a:pt x="130" y="154"/>
                        <a:pt x="146" y="163"/>
                      </a:cubicBezTo>
                      <a:cubicBezTo>
                        <a:pt x="158" y="168"/>
                        <a:pt x="179" y="176"/>
                        <a:pt x="194" y="186"/>
                      </a:cubicBezTo>
                      <a:cubicBezTo>
                        <a:pt x="201" y="194"/>
                        <a:pt x="218" y="218"/>
                        <a:pt x="228" y="223"/>
                      </a:cubicBezTo>
                      <a:cubicBezTo>
                        <a:pt x="231" y="227"/>
                        <a:pt x="266" y="247"/>
                        <a:pt x="271" y="248"/>
                      </a:cubicBezTo>
                      <a:cubicBezTo>
                        <a:pt x="274" y="250"/>
                        <a:pt x="283" y="253"/>
                        <a:pt x="283" y="253"/>
                      </a:cubicBezTo>
                      <a:cubicBezTo>
                        <a:pt x="294" y="267"/>
                        <a:pt x="313" y="274"/>
                        <a:pt x="330" y="277"/>
                      </a:cubicBezTo>
                      <a:cubicBezTo>
                        <a:pt x="346" y="281"/>
                        <a:pt x="397" y="287"/>
                        <a:pt x="380" y="285"/>
                      </a:cubicBezTo>
                      <a:cubicBezTo>
                        <a:pt x="346" y="282"/>
                        <a:pt x="321" y="279"/>
                        <a:pt x="287" y="261"/>
                      </a:cubicBezTo>
                      <a:cubicBezTo>
                        <a:pt x="270" y="257"/>
                        <a:pt x="287" y="247"/>
                        <a:pt x="286" y="247"/>
                      </a:cubicBezTo>
                      <a:cubicBezTo>
                        <a:pt x="285" y="246"/>
                        <a:pt x="280" y="261"/>
                        <a:pt x="284" y="255"/>
                      </a:cubicBezTo>
                      <a:cubicBezTo>
                        <a:pt x="291" y="241"/>
                        <a:pt x="301" y="221"/>
                        <a:pt x="311" y="212"/>
                      </a:cubicBezTo>
                      <a:cubicBezTo>
                        <a:pt x="318" y="198"/>
                        <a:pt x="329" y="189"/>
                        <a:pt x="336" y="175"/>
                      </a:cubicBezTo>
                      <a:cubicBezTo>
                        <a:pt x="337" y="173"/>
                        <a:pt x="335" y="179"/>
                        <a:pt x="334" y="179"/>
                      </a:cubicBezTo>
                      <a:cubicBezTo>
                        <a:pt x="332" y="184"/>
                        <a:pt x="329" y="188"/>
                        <a:pt x="328" y="192"/>
                      </a:cubicBezTo>
                      <a:cubicBezTo>
                        <a:pt x="320" y="201"/>
                        <a:pt x="313" y="201"/>
                        <a:pt x="304" y="205"/>
                      </a:cubicBezTo>
                      <a:cubicBezTo>
                        <a:pt x="297" y="219"/>
                        <a:pt x="307" y="202"/>
                        <a:pt x="294" y="212"/>
                      </a:cubicBezTo>
                      <a:cubicBezTo>
                        <a:pt x="290" y="214"/>
                        <a:pt x="286" y="211"/>
                        <a:pt x="286" y="211"/>
                      </a:cubicBezTo>
                      <a:cubicBezTo>
                        <a:pt x="272" y="194"/>
                        <a:pt x="266" y="197"/>
                        <a:pt x="259" y="177"/>
                      </a:cubicBezTo>
                      <a:cubicBezTo>
                        <a:pt x="256" y="163"/>
                        <a:pt x="249" y="175"/>
                        <a:pt x="243" y="159"/>
                      </a:cubicBezTo>
                      <a:cubicBezTo>
                        <a:pt x="238" y="145"/>
                        <a:pt x="253" y="76"/>
                        <a:pt x="246" y="62"/>
                      </a:cubicBezTo>
                      <a:cubicBezTo>
                        <a:pt x="242" y="81"/>
                        <a:pt x="244" y="141"/>
                        <a:pt x="235" y="157"/>
                      </a:cubicBezTo>
                      <a:cubicBezTo>
                        <a:pt x="233" y="173"/>
                        <a:pt x="249" y="167"/>
                        <a:pt x="236" y="166"/>
                      </a:cubicBezTo>
                      <a:cubicBezTo>
                        <a:pt x="237" y="153"/>
                        <a:pt x="170" y="157"/>
                        <a:pt x="157" y="150"/>
                      </a:cubicBezTo>
                      <a:cubicBezTo>
                        <a:pt x="142" y="133"/>
                        <a:pt x="136" y="73"/>
                        <a:pt x="129" y="73"/>
                      </a:cubicBezTo>
                      <a:cubicBezTo>
                        <a:pt x="128" y="71"/>
                        <a:pt x="156" y="144"/>
                        <a:pt x="156" y="146"/>
                      </a:cubicBezTo>
                      <a:cubicBezTo>
                        <a:pt x="157" y="157"/>
                        <a:pt x="142" y="148"/>
                        <a:pt x="133" y="150"/>
                      </a:cubicBezTo>
                      <a:cubicBezTo>
                        <a:pt x="125" y="151"/>
                        <a:pt x="115" y="159"/>
                        <a:pt x="104" y="156"/>
                      </a:cubicBezTo>
                      <a:cubicBezTo>
                        <a:pt x="86" y="155"/>
                        <a:pt x="75" y="128"/>
                        <a:pt x="69" y="130"/>
                      </a:cubicBezTo>
                      <a:cubicBezTo>
                        <a:pt x="68" y="135"/>
                        <a:pt x="98" y="157"/>
                        <a:pt x="101" y="162"/>
                      </a:cubicBezTo>
                      <a:cubicBezTo>
                        <a:pt x="112" y="169"/>
                        <a:pt x="112" y="140"/>
                        <a:pt x="177" y="175"/>
                      </a:cubicBezTo>
                      <a:cubicBezTo>
                        <a:pt x="208" y="190"/>
                        <a:pt x="216" y="217"/>
                        <a:pt x="286" y="254"/>
                      </a:cubicBezTo>
                      <a:cubicBezTo>
                        <a:pt x="356" y="290"/>
                        <a:pt x="546" y="399"/>
                        <a:pt x="601" y="396"/>
                      </a:cubicBezTo>
                      <a:cubicBezTo>
                        <a:pt x="656" y="394"/>
                        <a:pt x="614" y="271"/>
                        <a:pt x="617" y="238"/>
                      </a:cubicBezTo>
                      <a:close/>
                    </a:path>
                  </a:pathLst>
                </a:custGeom>
                <a:grpFill/>
                <a:ln w="9360" cap="flat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83" name="Gruppierung 82"/>
                <p:cNvGrpSpPr/>
                <p:nvPr/>
              </p:nvGrpSpPr>
              <p:grpSpPr>
                <a:xfrm rot="1736385">
                  <a:off x="2349404" y="2531492"/>
                  <a:ext cx="2077785" cy="207069"/>
                  <a:chOff x="5350537" y="4741386"/>
                  <a:chExt cx="3080736" cy="336944"/>
                </a:xfrm>
                <a:grpFill/>
              </p:grpSpPr>
              <p:sp>
                <p:nvSpPr>
                  <p:cNvPr id="87" name="Würfel 86"/>
                  <p:cNvSpPr/>
                  <p:nvPr/>
                </p:nvSpPr>
                <p:spPr>
                  <a:xfrm>
                    <a:off x="5374968" y="4741386"/>
                    <a:ext cx="650192" cy="311100"/>
                  </a:xfrm>
                  <a:prstGeom prst="cube">
                    <a:avLst>
                      <a:gd name="adj" fmla="val 5351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8" name="Würfel 87"/>
                  <p:cNvSpPr/>
                  <p:nvPr/>
                </p:nvSpPr>
                <p:spPr>
                  <a:xfrm>
                    <a:off x="6041036" y="4741386"/>
                    <a:ext cx="2390237" cy="311100"/>
                  </a:xfrm>
                  <a:prstGeom prst="cube">
                    <a:avLst>
                      <a:gd name="adj" fmla="val 5351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9" name="Zylinder 88"/>
                  <p:cNvSpPr/>
                  <p:nvPr/>
                </p:nvSpPr>
                <p:spPr>
                  <a:xfrm>
                    <a:off x="5985572" y="4748178"/>
                    <a:ext cx="74182" cy="311100"/>
                  </a:xfrm>
                  <a:prstGeom prst="can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0" name="Würfel 89"/>
                  <p:cNvSpPr/>
                  <p:nvPr/>
                </p:nvSpPr>
                <p:spPr>
                  <a:xfrm>
                    <a:off x="6041035" y="4767230"/>
                    <a:ext cx="1195798" cy="311100"/>
                  </a:xfrm>
                  <a:prstGeom prst="cube">
                    <a:avLst>
                      <a:gd name="adj" fmla="val 5351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1" name="Würfel 90"/>
                  <p:cNvSpPr/>
                  <p:nvPr/>
                </p:nvSpPr>
                <p:spPr>
                  <a:xfrm>
                    <a:off x="5350537" y="4767230"/>
                    <a:ext cx="650192" cy="311100"/>
                  </a:xfrm>
                  <a:prstGeom prst="cube">
                    <a:avLst>
                      <a:gd name="adj" fmla="val 5351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84" name="Freeform 26"/>
                <p:cNvSpPr>
                  <a:spLocks noChangeArrowheads="1"/>
                </p:cNvSpPr>
                <p:nvPr/>
              </p:nvSpPr>
              <p:spPr bwMode="auto">
                <a:xfrm rot="540000">
                  <a:off x="3551207" y="2691007"/>
                  <a:ext cx="933450" cy="527050"/>
                </a:xfrm>
                <a:custGeom>
                  <a:avLst/>
                  <a:gdLst>
                    <a:gd name="T0" fmla="*/ 128 w 1098"/>
                    <a:gd name="T1" fmla="*/ 275 h 662"/>
                    <a:gd name="T2" fmla="*/ 210 w 1098"/>
                    <a:gd name="T3" fmla="*/ 302 h 662"/>
                    <a:gd name="T4" fmla="*/ 222 w 1098"/>
                    <a:gd name="T5" fmla="*/ 309 h 662"/>
                    <a:gd name="T6" fmla="*/ 233 w 1098"/>
                    <a:gd name="T7" fmla="*/ 316 h 662"/>
                    <a:gd name="T8" fmla="*/ 265 w 1098"/>
                    <a:gd name="T9" fmla="*/ 321 h 662"/>
                    <a:gd name="T10" fmla="*/ 355 w 1098"/>
                    <a:gd name="T11" fmla="*/ 402 h 662"/>
                    <a:gd name="T12" fmla="*/ 413 w 1098"/>
                    <a:gd name="T13" fmla="*/ 476 h 662"/>
                    <a:gd name="T14" fmla="*/ 512 w 1098"/>
                    <a:gd name="T15" fmla="*/ 584 h 662"/>
                    <a:gd name="T16" fmla="*/ 746 w 1098"/>
                    <a:gd name="T17" fmla="*/ 657 h 662"/>
                    <a:gd name="T18" fmla="*/ 960 w 1098"/>
                    <a:gd name="T19" fmla="*/ 611 h 662"/>
                    <a:gd name="T20" fmla="*/ 1006 w 1098"/>
                    <a:gd name="T21" fmla="*/ 631 h 662"/>
                    <a:gd name="T22" fmla="*/ 1065 w 1098"/>
                    <a:gd name="T23" fmla="*/ 553 h 662"/>
                    <a:gd name="T24" fmla="*/ 1012 w 1098"/>
                    <a:gd name="T25" fmla="*/ 471 h 662"/>
                    <a:gd name="T26" fmla="*/ 916 w 1098"/>
                    <a:gd name="T27" fmla="*/ 260 h 662"/>
                    <a:gd name="T28" fmla="*/ 771 w 1098"/>
                    <a:gd name="T29" fmla="*/ 195 h 662"/>
                    <a:gd name="T30" fmla="*/ 353 w 1098"/>
                    <a:gd name="T31" fmla="*/ 136 h 662"/>
                    <a:gd name="T32" fmla="*/ 179 w 1098"/>
                    <a:gd name="T33" fmla="*/ 32 h 662"/>
                    <a:gd name="T34" fmla="*/ 49 w 1098"/>
                    <a:gd name="T35" fmla="*/ 11 h 662"/>
                    <a:gd name="T36" fmla="*/ 0 w 1098"/>
                    <a:gd name="T37" fmla="*/ 97 h 662"/>
                    <a:gd name="T38" fmla="*/ 49 w 1098"/>
                    <a:gd name="T39" fmla="*/ 204 h 662"/>
                    <a:gd name="T40" fmla="*/ 128 w 1098"/>
                    <a:gd name="T41" fmla="*/ 275 h 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8" h="662">
                      <a:moveTo>
                        <a:pt x="128" y="275"/>
                      </a:moveTo>
                      <a:cubicBezTo>
                        <a:pt x="153" y="294"/>
                        <a:pt x="180" y="292"/>
                        <a:pt x="210" y="302"/>
                      </a:cubicBezTo>
                      <a:cubicBezTo>
                        <a:pt x="214" y="305"/>
                        <a:pt x="218" y="306"/>
                        <a:pt x="222" y="309"/>
                      </a:cubicBezTo>
                      <a:cubicBezTo>
                        <a:pt x="226" y="312"/>
                        <a:pt x="230" y="314"/>
                        <a:pt x="233" y="316"/>
                      </a:cubicBezTo>
                      <a:cubicBezTo>
                        <a:pt x="240" y="319"/>
                        <a:pt x="259" y="319"/>
                        <a:pt x="265" y="321"/>
                      </a:cubicBezTo>
                      <a:cubicBezTo>
                        <a:pt x="275" y="322"/>
                        <a:pt x="355" y="402"/>
                        <a:pt x="355" y="402"/>
                      </a:cubicBezTo>
                      <a:cubicBezTo>
                        <a:pt x="380" y="429"/>
                        <a:pt x="377" y="433"/>
                        <a:pt x="413" y="476"/>
                      </a:cubicBezTo>
                      <a:cubicBezTo>
                        <a:pt x="444" y="513"/>
                        <a:pt x="469" y="553"/>
                        <a:pt x="512" y="584"/>
                      </a:cubicBezTo>
                      <a:cubicBezTo>
                        <a:pt x="518" y="587"/>
                        <a:pt x="746" y="657"/>
                        <a:pt x="746" y="657"/>
                      </a:cubicBezTo>
                      <a:cubicBezTo>
                        <a:pt x="963" y="628"/>
                        <a:pt x="842" y="662"/>
                        <a:pt x="960" y="611"/>
                      </a:cubicBezTo>
                      <a:cubicBezTo>
                        <a:pt x="1001" y="596"/>
                        <a:pt x="988" y="641"/>
                        <a:pt x="1006" y="631"/>
                      </a:cubicBezTo>
                      <a:cubicBezTo>
                        <a:pt x="1024" y="621"/>
                        <a:pt x="1064" y="580"/>
                        <a:pt x="1065" y="553"/>
                      </a:cubicBezTo>
                      <a:cubicBezTo>
                        <a:pt x="1098" y="522"/>
                        <a:pt x="1031" y="502"/>
                        <a:pt x="1012" y="471"/>
                      </a:cubicBezTo>
                      <a:lnTo>
                        <a:pt x="916" y="260"/>
                      </a:lnTo>
                      <a:cubicBezTo>
                        <a:pt x="800" y="197"/>
                        <a:pt x="865" y="213"/>
                        <a:pt x="771" y="195"/>
                      </a:cubicBezTo>
                      <a:cubicBezTo>
                        <a:pt x="676" y="174"/>
                        <a:pt x="451" y="163"/>
                        <a:pt x="353" y="136"/>
                      </a:cubicBezTo>
                      <a:cubicBezTo>
                        <a:pt x="255" y="109"/>
                        <a:pt x="229" y="53"/>
                        <a:pt x="179" y="32"/>
                      </a:cubicBezTo>
                      <a:cubicBezTo>
                        <a:pt x="127" y="11"/>
                        <a:pt x="78" y="0"/>
                        <a:pt x="49" y="11"/>
                      </a:cubicBezTo>
                      <a:cubicBezTo>
                        <a:pt x="19" y="22"/>
                        <a:pt x="0" y="66"/>
                        <a:pt x="0" y="97"/>
                      </a:cubicBezTo>
                      <a:cubicBezTo>
                        <a:pt x="0" y="129"/>
                        <a:pt x="28" y="173"/>
                        <a:pt x="49" y="204"/>
                      </a:cubicBezTo>
                      <a:cubicBezTo>
                        <a:pt x="70" y="233"/>
                        <a:pt x="111" y="261"/>
                        <a:pt x="128" y="275"/>
                      </a:cubicBezTo>
                      <a:close/>
                    </a:path>
                  </a:pathLst>
                </a:custGeom>
                <a:grpFill/>
                <a:ln w="9360" cap="flat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" name="Freeform 27"/>
                <p:cNvSpPr>
                  <a:spLocks noChangeArrowheads="1"/>
                </p:cNvSpPr>
                <p:nvPr/>
              </p:nvSpPr>
              <p:spPr bwMode="auto">
                <a:xfrm rot="240000">
                  <a:off x="3628994" y="2668782"/>
                  <a:ext cx="142875" cy="155575"/>
                </a:xfrm>
                <a:custGeom>
                  <a:avLst/>
                  <a:gdLst>
                    <a:gd name="T0" fmla="*/ 119 w 161"/>
                    <a:gd name="T1" fmla="*/ 30 h 148"/>
                    <a:gd name="T2" fmla="*/ 150 w 161"/>
                    <a:gd name="T3" fmla="*/ 59 h 148"/>
                    <a:gd name="T4" fmla="*/ 126 w 161"/>
                    <a:gd name="T5" fmla="*/ 99 h 148"/>
                    <a:gd name="T6" fmla="*/ 84 w 161"/>
                    <a:gd name="T7" fmla="*/ 147 h 148"/>
                    <a:gd name="T8" fmla="*/ 33 w 161"/>
                    <a:gd name="T9" fmla="*/ 126 h 148"/>
                    <a:gd name="T10" fmla="*/ 0 w 161"/>
                    <a:gd name="T11" fmla="*/ 72 h 148"/>
                    <a:gd name="T12" fmla="*/ 51 w 161"/>
                    <a:gd name="T13" fmla="*/ 0 h 148"/>
                    <a:gd name="T14" fmla="*/ 119 w 161"/>
                    <a:gd name="T15" fmla="*/ 3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1" h="148">
                      <a:moveTo>
                        <a:pt x="119" y="30"/>
                      </a:moveTo>
                      <a:cubicBezTo>
                        <a:pt x="144" y="44"/>
                        <a:pt x="161" y="42"/>
                        <a:pt x="150" y="59"/>
                      </a:cubicBezTo>
                      <a:cubicBezTo>
                        <a:pt x="147" y="71"/>
                        <a:pt x="138" y="91"/>
                        <a:pt x="126" y="99"/>
                      </a:cubicBezTo>
                      <a:cubicBezTo>
                        <a:pt x="120" y="103"/>
                        <a:pt x="84" y="147"/>
                        <a:pt x="84" y="147"/>
                      </a:cubicBezTo>
                      <a:cubicBezTo>
                        <a:pt x="40" y="143"/>
                        <a:pt x="55" y="148"/>
                        <a:pt x="33" y="126"/>
                      </a:cubicBezTo>
                      <a:cubicBezTo>
                        <a:pt x="26" y="104"/>
                        <a:pt x="7" y="94"/>
                        <a:pt x="0" y="72"/>
                      </a:cubicBezTo>
                      <a:cubicBezTo>
                        <a:pt x="3" y="53"/>
                        <a:pt x="31" y="7"/>
                        <a:pt x="51" y="0"/>
                      </a:cubicBezTo>
                      <a:cubicBezTo>
                        <a:pt x="75" y="1"/>
                        <a:pt x="107" y="14"/>
                        <a:pt x="119" y="30"/>
                      </a:cubicBezTo>
                      <a:close/>
                    </a:path>
                  </a:pathLst>
                </a:custGeom>
                <a:grpFill/>
                <a:ln w="9360" cap="flat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6" name="Freeform 28"/>
                <p:cNvSpPr>
                  <a:spLocks noChangeArrowheads="1"/>
                </p:cNvSpPr>
                <p:nvPr/>
              </p:nvSpPr>
              <p:spPr bwMode="auto">
                <a:xfrm rot="540000">
                  <a:off x="4316382" y="2865632"/>
                  <a:ext cx="530225" cy="649288"/>
                </a:xfrm>
                <a:custGeom>
                  <a:avLst/>
                  <a:gdLst>
                    <a:gd name="T0" fmla="*/ 118 w 810"/>
                    <a:gd name="T1" fmla="*/ 12 h 936"/>
                    <a:gd name="T2" fmla="*/ 104 w 810"/>
                    <a:gd name="T3" fmla="*/ 108 h 936"/>
                    <a:gd name="T4" fmla="*/ 96 w 810"/>
                    <a:gd name="T5" fmla="*/ 182 h 936"/>
                    <a:gd name="T6" fmla="*/ 94 w 810"/>
                    <a:gd name="T7" fmla="*/ 300 h 936"/>
                    <a:gd name="T8" fmla="*/ 82 w 810"/>
                    <a:gd name="T9" fmla="*/ 356 h 936"/>
                    <a:gd name="T10" fmla="*/ 52 w 810"/>
                    <a:gd name="T11" fmla="*/ 530 h 936"/>
                    <a:gd name="T12" fmla="*/ 32 w 810"/>
                    <a:gd name="T13" fmla="*/ 574 h 936"/>
                    <a:gd name="T14" fmla="*/ 0 w 810"/>
                    <a:gd name="T15" fmla="*/ 638 h 936"/>
                    <a:gd name="T16" fmla="*/ 70 w 810"/>
                    <a:gd name="T17" fmla="*/ 676 h 936"/>
                    <a:gd name="T18" fmla="*/ 146 w 810"/>
                    <a:gd name="T19" fmla="*/ 682 h 936"/>
                    <a:gd name="T20" fmla="*/ 174 w 810"/>
                    <a:gd name="T21" fmla="*/ 688 h 936"/>
                    <a:gd name="T22" fmla="*/ 184 w 810"/>
                    <a:gd name="T23" fmla="*/ 690 h 936"/>
                    <a:gd name="T24" fmla="*/ 284 w 810"/>
                    <a:gd name="T25" fmla="*/ 708 h 936"/>
                    <a:gd name="T26" fmla="*/ 316 w 810"/>
                    <a:gd name="T27" fmla="*/ 726 h 936"/>
                    <a:gd name="T28" fmla="*/ 342 w 810"/>
                    <a:gd name="T29" fmla="*/ 744 h 936"/>
                    <a:gd name="T30" fmla="*/ 362 w 810"/>
                    <a:gd name="T31" fmla="*/ 754 h 936"/>
                    <a:gd name="T32" fmla="*/ 410 w 810"/>
                    <a:gd name="T33" fmla="*/ 790 h 936"/>
                    <a:gd name="T34" fmla="*/ 456 w 810"/>
                    <a:gd name="T35" fmla="*/ 818 h 936"/>
                    <a:gd name="T36" fmla="*/ 482 w 810"/>
                    <a:gd name="T37" fmla="*/ 814 h 936"/>
                    <a:gd name="T38" fmla="*/ 506 w 810"/>
                    <a:gd name="T39" fmla="*/ 806 h 936"/>
                    <a:gd name="T40" fmla="*/ 554 w 810"/>
                    <a:gd name="T41" fmla="*/ 816 h 936"/>
                    <a:gd name="T42" fmla="*/ 634 w 810"/>
                    <a:gd name="T43" fmla="*/ 874 h 936"/>
                    <a:gd name="T44" fmla="*/ 668 w 810"/>
                    <a:gd name="T45" fmla="*/ 894 h 936"/>
                    <a:gd name="T46" fmla="*/ 684 w 810"/>
                    <a:gd name="T47" fmla="*/ 898 h 936"/>
                    <a:gd name="T48" fmla="*/ 702 w 810"/>
                    <a:gd name="T49" fmla="*/ 908 h 936"/>
                    <a:gd name="T50" fmla="*/ 718 w 810"/>
                    <a:gd name="T51" fmla="*/ 912 h 936"/>
                    <a:gd name="T52" fmla="*/ 768 w 810"/>
                    <a:gd name="T53" fmla="*/ 936 h 936"/>
                    <a:gd name="T54" fmla="*/ 784 w 810"/>
                    <a:gd name="T55" fmla="*/ 916 h 936"/>
                    <a:gd name="T56" fmla="*/ 792 w 810"/>
                    <a:gd name="T57" fmla="*/ 864 h 936"/>
                    <a:gd name="T58" fmla="*/ 798 w 810"/>
                    <a:gd name="T59" fmla="*/ 626 h 936"/>
                    <a:gd name="T60" fmla="*/ 774 w 810"/>
                    <a:gd name="T61" fmla="*/ 358 h 936"/>
                    <a:gd name="T62" fmla="*/ 738 w 810"/>
                    <a:gd name="T63" fmla="*/ 260 h 936"/>
                    <a:gd name="T64" fmla="*/ 702 w 810"/>
                    <a:gd name="T65" fmla="*/ 244 h 936"/>
                    <a:gd name="T66" fmla="*/ 668 w 810"/>
                    <a:gd name="T67" fmla="*/ 230 h 936"/>
                    <a:gd name="T68" fmla="*/ 572 w 810"/>
                    <a:gd name="T69" fmla="*/ 194 h 936"/>
                    <a:gd name="T70" fmla="*/ 520 w 810"/>
                    <a:gd name="T71" fmla="*/ 174 h 936"/>
                    <a:gd name="T72" fmla="*/ 472 w 810"/>
                    <a:gd name="T73" fmla="*/ 154 h 936"/>
                    <a:gd name="T74" fmla="*/ 336 w 810"/>
                    <a:gd name="T75" fmla="*/ 90 h 936"/>
                    <a:gd name="T76" fmla="*/ 256 w 810"/>
                    <a:gd name="T77" fmla="*/ 64 h 936"/>
                    <a:gd name="T78" fmla="*/ 212 w 810"/>
                    <a:gd name="T79" fmla="*/ 38 h 936"/>
                    <a:gd name="T80" fmla="*/ 176 w 810"/>
                    <a:gd name="T81" fmla="*/ 26 h 936"/>
                    <a:gd name="T82" fmla="*/ 146 w 810"/>
                    <a:gd name="T83" fmla="*/ 12 h 936"/>
                    <a:gd name="T84" fmla="*/ 122 w 810"/>
                    <a:gd name="T85" fmla="*/ 6 h 936"/>
                    <a:gd name="T86" fmla="*/ 118 w 810"/>
                    <a:gd name="T87" fmla="*/ 24 h 936"/>
                    <a:gd name="T88" fmla="*/ 128 w 810"/>
                    <a:gd name="T89" fmla="*/ 18 h 936"/>
                    <a:gd name="T90" fmla="*/ 118 w 810"/>
                    <a:gd name="T91" fmla="*/ 12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10" h="936">
                      <a:moveTo>
                        <a:pt x="118" y="12"/>
                      </a:moveTo>
                      <a:cubicBezTo>
                        <a:pt x="117" y="50"/>
                        <a:pt x="115" y="74"/>
                        <a:pt x="104" y="108"/>
                      </a:cubicBezTo>
                      <a:cubicBezTo>
                        <a:pt x="103" y="150"/>
                        <a:pt x="109" y="156"/>
                        <a:pt x="96" y="182"/>
                      </a:cubicBezTo>
                      <a:cubicBezTo>
                        <a:pt x="99" y="237"/>
                        <a:pt x="100" y="232"/>
                        <a:pt x="94" y="300"/>
                      </a:cubicBezTo>
                      <a:cubicBezTo>
                        <a:pt x="92" y="319"/>
                        <a:pt x="82" y="356"/>
                        <a:pt x="82" y="356"/>
                      </a:cubicBezTo>
                      <a:cubicBezTo>
                        <a:pt x="80" y="401"/>
                        <a:pt x="84" y="487"/>
                        <a:pt x="52" y="530"/>
                      </a:cubicBezTo>
                      <a:cubicBezTo>
                        <a:pt x="47" y="545"/>
                        <a:pt x="36" y="558"/>
                        <a:pt x="32" y="574"/>
                      </a:cubicBezTo>
                      <a:cubicBezTo>
                        <a:pt x="23" y="605"/>
                        <a:pt x="32" y="627"/>
                        <a:pt x="0" y="638"/>
                      </a:cubicBezTo>
                      <a:cubicBezTo>
                        <a:pt x="8" y="670"/>
                        <a:pt x="43" y="674"/>
                        <a:pt x="70" y="676"/>
                      </a:cubicBezTo>
                      <a:cubicBezTo>
                        <a:pt x="96" y="681"/>
                        <a:pt x="119" y="681"/>
                        <a:pt x="146" y="682"/>
                      </a:cubicBezTo>
                      <a:cubicBezTo>
                        <a:pt x="155" y="684"/>
                        <a:pt x="165" y="686"/>
                        <a:pt x="174" y="688"/>
                      </a:cubicBezTo>
                      <a:cubicBezTo>
                        <a:pt x="177" y="689"/>
                        <a:pt x="184" y="690"/>
                        <a:pt x="184" y="690"/>
                      </a:cubicBezTo>
                      <a:cubicBezTo>
                        <a:pt x="217" y="707"/>
                        <a:pt x="245" y="706"/>
                        <a:pt x="284" y="708"/>
                      </a:cubicBezTo>
                      <a:cubicBezTo>
                        <a:pt x="295" y="713"/>
                        <a:pt x="305" y="722"/>
                        <a:pt x="316" y="726"/>
                      </a:cubicBezTo>
                      <a:cubicBezTo>
                        <a:pt x="327" y="734"/>
                        <a:pt x="331" y="738"/>
                        <a:pt x="342" y="744"/>
                      </a:cubicBezTo>
                      <a:cubicBezTo>
                        <a:pt x="349" y="748"/>
                        <a:pt x="362" y="754"/>
                        <a:pt x="362" y="754"/>
                      </a:cubicBezTo>
                      <a:cubicBezTo>
                        <a:pt x="371" y="768"/>
                        <a:pt x="393" y="784"/>
                        <a:pt x="410" y="790"/>
                      </a:cubicBezTo>
                      <a:cubicBezTo>
                        <a:pt x="423" y="799"/>
                        <a:pt x="441" y="813"/>
                        <a:pt x="456" y="818"/>
                      </a:cubicBezTo>
                      <a:cubicBezTo>
                        <a:pt x="464" y="831"/>
                        <a:pt x="472" y="818"/>
                        <a:pt x="482" y="814"/>
                      </a:cubicBezTo>
                      <a:cubicBezTo>
                        <a:pt x="490" y="811"/>
                        <a:pt x="506" y="806"/>
                        <a:pt x="506" y="806"/>
                      </a:cubicBezTo>
                      <a:cubicBezTo>
                        <a:pt x="535" y="808"/>
                        <a:pt x="533" y="809"/>
                        <a:pt x="554" y="816"/>
                      </a:cubicBezTo>
                      <a:cubicBezTo>
                        <a:pt x="571" y="841"/>
                        <a:pt x="609" y="858"/>
                        <a:pt x="634" y="874"/>
                      </a:cubicBezTo>
                      <a:cubicBezTo>
                        <a:pt x="643" y="880"/>
                        <a:pt x="658" y="890"/>
                        <a:pt x="668" y="894"/>
                      </a:cubicBezTo>
                      <a:cubicBezTo>
                        <a:pt x="673" y="896"/>
                        <a:pt x="684" y="898"/>
                        <a:pt x="684" y="898"/>
                      </a:cubicBezTo>
                      <a:cubicBezTo>
                        <a:pt x="692" y="904"/>
                        <a:pt x="692" y="905"/>
                        <a:pt x="702" y="908"/>
                      </a:cubicBezTo>
                      <a:cubicBezTo>
                        <a:pt x="707" y="910"/>
                        <a:pt x="718" y="912"/>
                        <a:pt x="718" y="912"/>
                      </a:cubicBezTo>
                      <a:cubicBezTo>
                        <a:pt x="734" y="924"/>
                        <a:pt x="751" y="927"/>
                        <a:pt x="768" y="936"/>
                      </a:cubicBezTo>
                      <a:cubicBezTo>
                        <a:pt x="777" y="930"/>
                        <a:pt x="775" y="922"/>
                        <a:pt x="784" y="916"/>
                      </a:cubicBezTo>
                      <a:cubicBezTo>
                        <a:pt x="789" y="900"/>
                        <a:pt x="789" y="881"/>
                        <a:pt x="792" y="864"/>
                      </a:cubicBezTo>
                      <a:cubicBezTo>
                        <a:pt x="793" y="787"/>
                        <a:pt x="790" y="704"/>
                        <a:pt x="798" y="626"/>
                      </a:cubicBezTo>
                      <a:cubicBezTo>
                        <a:pt x="796" y="564"/>
                        <a:pt x="810" y="429"/>
                        <a:pt x="774" y="358"/>
                      </a:cubicBezTo>
                      <a:cubicBezTo>
                        <a:pt x="769" y="333"/>
                        <a:pt x="763" y="268"/>
                        <a:pt x="738" y="260"/>
                      </a:cubicBezTo>
                      <a:cubicBezTo>
                        <a:pt x="728" y="253"/>
                        <a:pt x="714" y="247"/>
                        <a:pt x="702" y="244"/>
                      </a:cubicBezTo>
                      <a:cubicBezTo>
                        <a:pt x="691" y="236"/>
                        <a:pt x="680" y="236"/>
                        <a:pt x="668" y="230"/>
                      </a:cubicBezTo>
                      <a:cubicBezTo>
                        <a:pt x="636" y="214"/>
                        <a:pt x="606" y="203"/>
                        <a:pt x="572" y="194"/>
                      </a:cubicBezTo>
                      <a:cubicBezTo>
                        <a:pt x="557" y="185"/>
                        <a:pt x="537" y="177"/>
                        <a:pt x="520" y="174"/>
                      </a:cubicBezTo>
                      <a:cubicBezTo>
                        <a:pt x="505" y="166"/>
                        <a:pt x="489" y="156"/>
                        <a:pt x="472" y="154"/>
                      </a:cubicBezTo>
                      <a:cubicBezTo>
                        <a:pt x="431" y="128"/>
                        <a:pt x="383" y="104"/>
                        <a:pt x="336" y="90"/>
                      </a:cubicBezTo>
                      <a:cubicBezTo>
                        <a:pt x="315" y="74"/>
                        <a:pt x="280" y="75"/>
                        <a:pt x="256" y="64"/>
                      </a:cubicBezTo>
                      <a:cubicBezTo>
                        <a:pt x="241" y="57"/>
                        <a:pt x="227" y="43"/>
                        <a:pt x="212" y="38"/>
                      </a:cubicBezTo>
                      <a:cubicBezTo>
                        <a:pt x="200" y="34"/>
                        <a:pt x="187" y="31"/>
                        <a:pt x="176" y="26"/>
                      </a:cubicBezTo>
                      <a:cubicBezTo>
                        <a:pt x="165" y="21"/>
                        <a:pt x="158" y="15"/>
                        <a:pt x="146" y="12"/>
                      </a:cubicBezTo>
                      <a:cubicBezTo>
                        <a:pt x="137" y="6"/>
                        <a:pt x="132" y="0"/>
                        <a:pt x="122" y="6"/>
                      </a:cubicBezTo>
                      <a:cubicBezTo>
                        <a:pt x="117" y="18"/>
                        <a:pt x="118" y="12"/>
                        <a:pt x="118" y="24"/>
                      </a:cubicBezTo>
                      <a:lnTo>
                        <a:pt x="128" y="18"/>
                      </a:lnTo>
                      <a:cubicBezTo>
                        <a:pt x="128" y="18"/>
                        <a:pt x="118" y="12"/>
                        <a:pt x="118" y="12"/>
                      </a:cubicBezTo>
                      <a:close/>
                    </a:path>
                  </a:pathLst>
                </a:custGeom>
                <a:grpFill/>
                <a:ln w="9360" cap="flat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92" name="Gruppieren 91"/>
            <p:cNvGrpSpPr/>
            <p:nvPr/>
          </p:nvGrpSpPr>
          <p:grpSpPr>
            <a:xfrm>
              <a:off x="5100852" y="1944143"/>
              <a:ext cx="2709594" cy="1659034"/>
              <a:chOff x="5100852" y="1944143"/>
              <a:chExt cx="2709594" cy="1659034"/>
            </a:xfrm>
          </p:grpSpPr>
          <p:grpSp>
            <p:nvGrpSpPr>
              <p:cNvPr id="48" name="Gruppierung 47"/>
              <p:cNvGrpSpPr/>
              <p:nvPr/>
            </p:nvGrpSpPr>
            <p:grpSpPr>
              <a:xfrm>
                <a:off x="5100852" y="1944143"/>
                <a:ext cx="469066" cy="1440000"/>
                <a:chOff x="2137013" y="1855886"/>
                <a:chExt cx="469066" cy="1440000"/>
              </a:xfrm>
            </p:grpSpPr>
            <p:sp>
              <p:nvSpPr>
                <p:cNvPr id="49" name="Ecken des Rechtecks auf der gleichen Seite abrunden 48"/>
                <p:cNvSpPr/>
                <p:nvPr/>
              </p:nvSpPr>
              <p:spPr>
                <a:xfrm rot="1800000" flipV="1">
                  <a:off x="2354079" y="1855886"/>
                  <a:ext cx="252000" cy="144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0" name="Ecken des Rechtecks auf der gleichen Seite abrunden 169"/>
                <p:cNvSpPr/>
                <p:nvPr/>
              </p:nvSpPr>
              <p:spPr>
                <a:xfrm rot="1800000" flipV="1">
                  <a:off x="2137013" y="2663121"/>
                  <a:ext cx="252000" cy="571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00" h="571740">
                      <a:moveTo>
                        <a:pt x="0" y="426248"/>
                      </a:moveTo>
                      <a:lnTo>
                        <a:pt x="252000" y="571740"/>
                      </a:lnTo>
                      <a:lnTo>
                        <a:pt x="252000" y="126000"/>
                      </a:lnTo>
                      <a:cubicBezTo>
                        <a:pt x="252000" y="56412"/>
                        <a:pt x="195588" y="0"/>
                        <a:pt x="126000" y="0"/>
                      </a:cubicBezTo>
                      <a:cubicBezTo>
                        <a:pt x="56412" y="0"/>
                        <a:pt x="0" y="56412"/>
                        <a:pt x="0" y="126000"/>
                      </a:cubicBezTo>
                      <a:close/>
                    </a:path>
                  </a:pathLst>
                </a:custGeom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1" name="Gruppierung 50"/>
              <p:cNvGrpSpPr/>
              <p:nvPr/>
            </p:nvGrpSpPr>
            <p:grpSpPr>
              <a:xfrm>
                <a:off x="5313243" y="2604639"/>
                <a:ext cx="2497203" cy="998538"/>
                <a:chOff x="2349404" y="2516382"/>
                <a:chExt cx="2497203" cy="998538"/>
              </a:xfrm>
            </p:grpSpPr>
            <p:sp>
              <p:nvSpPr>
                <p:cNvPr id="52" name="Freeform 20"/>
                <p:cNvSpPr>
                  <a:spLocks noChangeArrowheads="1"/>
                </p:cNvSpPr>
                <p:nvPr/>
              </p:nvSpPr>
              <p:spPr bwMode="auto">
                <a:xfrm rot="720000">
                  <a:off x="3725832" y="2738632"/>
                  <a:ext cx="1049337" cy="501650"/>
                </a:xfrm>
                <a:custGeom>
                  <a:avLst/>
                  <a:gdLst>
                    <a:gd name="T0" fmla="*/ 1070 w 1191"/>
                    <a:gd name="T1" fmla="*/ 328 h 610"/>
                    <a:gd name="T2" fmla="*/ 1045 w 1191"/>
                    <a:gd name="T3" fmla="*/ 317 h 610"/>
                    <a:gd name="T4" fmla="*/ 1023 w 1191"/>
                    <a:gd name="T5" fmla="*/ 311 h 610"/>
                    <a:gd name="T6" fmla="*/ 922 w 1191"/>
                    <a:gd name="T7" fmla="*/ 252 h 610"/>
                    <a:gd name="T8" fmla="*/ 863 w 1191"/>
                    <a:gd name="T9" fmla="*/ 218 h 610"/>
                    <a:gd name="T10" fmla="*/ 828 w 1191"/>
                    <a:gd name="T11" fmla="*/ 203 h 610"/>
                    <a:gd name="T12" fmla="*/ 791 w 1191"/>
                    <a:gd name="T13" fmla="*/ 184 h 610"/>
                    <a:gd name="T14" fmla="*/ 747 w 1191"/>
                    <a:gd name="T15" fmla="*/ 156 h 610"/>
                    <a:gd name="T16" fmla="*/ 677 w 1191"/>
                    <a:gd name="T17" fmla="*/ 113 h 610"/>
                    <a:gd name="T18" fmla="*/ 631 w 1191"/>
                    <a:gd name="T19" fmla="*/ 95 h 610"/>
                    <a:gd name="T20" fmla="*/ 581 w 1191"/>
                    <a:gd name="T21" fmla="*/ 71 h 610"/>
                    <a:gd name="T22" fmla="*/ 447 w 1191"/>
                    <a:gd name="T23" fmla="*/ 0 h 610"/>
                    <a:gd name="T24" fmla="*/ 337 w 1191"/>
                    <a:gd name="T25" fmla="*/ 38 h 610"/>
                    <a:gd name="T26" fmla="*/ 200 w 1191"/>
                    <a:gd name="T27" fmla="*/ 82 h 610"/>
                    <a:gd name="T28" fmla="*/ 32 w 1191"/>
                    <a:gd name="T29" fmla="*/ 162 h 610"/>
                    <a:gd name="T30" fmla="*/ 0 w 1191"/>
                    <a:gd name="T31" fmla="*/ 346 h 610"/>
                    <a:gd name="T32" fmla="*/ 32 w 1191"/>
                    <a:gd name="T33" fmla="*/ 434 h 610"/>
                    <a:gd name="T34" fmla="*/ 160 w 1191"/>
                    <a:gd name="T35" fmla="*/ 558 h 610"/>
                    <a:gd name="T36" fmla="*/ 274 w 1191"/>
                    <a:gd name="T37" fmla="*/ 606 h 610"/>
                    <a:gd name="T38" fmla="*/ 325 w 1191"/>
                    <a:gd name="T39" fmla="*/ 577 h 610"/>
                    <a:gd name="T40" fmla="*/ 312 w 1191"/>
                    <a:gd name="T41" fmla="*/ 490 h 610"/>
                    <a:gd name="T42" fmla="*/ 248 w 1191"/>
                    <a:gd name="T43" fmla="*/ 468 h 610"/>
                    <a:gd name="T44" fmla="*/ 228 w 1191"/>
                    <a:gd name="T45" fmla="*/ 460 h 610"/>
                    <a:gd name="T46" fmla="*/ 198 w 1191"/>
                    <a:gd name="T47" fmla="*/ 454 h 610"/>
                    <a:gd name="T48" fmla="*/ 170 w 1191"/>
                    <a:gd name="T49" fmla="*/ 431 h 610"/>
                    <a:gd name="T50" fmla="*/ 223 w 1191"/>
                    <a:gd name="T51" fmla="*/ 376 h 610"/>
                    <a:gd name="T52" fmla="*/ 261 w 1191"/>
                    <a:gd name="T53" fmla="*/ 380 h 610"/>
                    <a:gd name="T54" fmla="*/ 347 w 1191"/>
                    <a:gd name="T55" fmla="*/ 405 h 610"/>
                    <a:gd name="T56" fmla="*/ 420 w 1191"/>
                    <a:gd name="T57" fmla="*/ 463 h 610"/>
                    <a:gd name="T58" fmla="*/ 498 w 1191"/>
                    <a:gd name="T59" fmla="*/ 494 h 610"/>
                    <a:gd name="T60" fmla="*/ 522 w 1191"/>
                    <a:gd name="T61" fmla="*/ 499 h 610"/>
                    <a:gd name="T62" fmla="*/ 608 w 1191"/>
                    <a:gd name="T63" fmla="*/ 526 h 610"/>
                    <a:gd name="T64" fmla="*/ 695 w 1191"/>
                    <a:gd name="T65" fmla="*/ 520 h 610"/>
                    <a:gd name="T66" fmla="*/ 530 w 1191"/>
                    <a:gd name="T67" fmla="*/ 512 h 610"/>
                    <a:gd name="T68" fmla="*/ 525 w 1191"/>
                    <a:gd name="T69" fmla="*/ 484 h 610"/>
                    <a:gd name="T70" fmla="*/ 525 w 1191"/>
                    <a:gd name="T71" fmla="*/ 502 h 610"/>
                    <a:gd name="T72" fmla="*/ 554 w 1191"/>
                    <a:gd name="T73" fmla="*/ 406 h 610"/>
                    <a:gd name="T74" fmla="*/ 581 w 1191"/>
                    <a:gd name="T75" fmla="*/ 324 h 610"/>
                    <a:gd name="T76" fmla="*/ 579 w 1191"/>
                    <a:gd name="T77" fmla="*/ 335 h 610"/>
                    <a:gd name="T78" fmla="*/ 572 w 1191"/>
                    <a:gd name="T79" fmla="*/ 359 h 610"/>
                    <a:gd name="T80" fmla="*/ 538 w 1191"/>
                    <a:gd name="T81" fmla="*/ 396 h 610"/>
                    <a:gd name="T82" fmla="*/ 525 w 1191"/>
                    <a:gd name="T83" fmla="*/ 413 h 610"/>
                    <a:gd name="T84" fmla="*/ 511 w 1191"/>
                    <a:gd name="T85" fmla="*/ 415 h 610"/>
                    <a:gd name="T86" fmla="*/ 453 w 1191"/>
                    <a:gd name="T87" fmla="*/ 361 h 610"/>
                    <a:gd name="T88" fmla="*/ 420 w 1191"/>
                    <a:gd name="T89" fmla="*/ 332 h 610"/>
                    <a:gd name="T90" fmla="*/ 390 w 1191"/>
                    <a:gd name="T91" fmla="*/ 141 h 610"/>
                    <a:gd name="T92" fmla="*/ 407 w 1191"/>
                    <a:gd name="T93" fmla="*/ 333 h 610"/>
                    <a:gd name="T94" fmla="*/ 412 w 1191"/>
                    <a:gd name="T95" fmla="*/ 348 h 610"/>
                    <a:gd name="T96" fmla="*/ 274 w 1191"/>
                    <a:gd name="T97" fmla="*/ 351 h 610"/>
                    <a:gd name="T98" fmla="*/ 200 w 1191"/>
                    <a:gd name="T99" fmla="*/ 213 h 610"/>
                    <a:gd name="T100" fmla="*/ 270 w 1191"/>
                    <a:gd name="T101" fmla="*/ 342 h 610"/>
                    <a:gd name="T102" fmla="*/ 235 w 1191"/>
                    <a:gd name="T103" fmla="*/ 360 h 610"/>
                    <a:gd name="T104" fmla="*/ 189 w 1191"/>
                    <a:gd name="T105" fmla="*/ 384 h 610"/>
                    <a:gd name="T106" fmla="*/ 120 w 1191"/>
                    <a:gd name="T107" fmla="*/ 350 h 610"/>
                    <a:gd name="T108" fmla="*/ 186 w 1191"/>
                    <a:gd name="T109" fmla="*/ 396 h 610"/>
                    <a:gd name="T110" fmla="*/ 318 w 1191"/>
                    <a:gd name="T111" fmla="*/ 390 h 610"/>
                    <a:gd name="T112" fmla="*/ 527 w 1191"/>
                    <a:gd name="T113" fmla="*/ 499 h 610"/>
                    <a:gd name="T114" fmla="*/ 1101 w 1191"/>
                    <a:gd name="T115" fmla="*/ 536 h 610"/>
                    <a:gd name="T116" fmla="*/ 1070 w 1191"/>
                    <a:gd name="T117" fmla="*/ 328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191" h="610">
                      <a:moveTo>
                        <a:pt x="1070" y="328"/>
                      </a:moveTo>
                      <a:cubicBezTo>
                        <a:pt x="1032" y="324"/>
                        <a:pt x="1073" y="333"/>
                        <a:pt x="1045" y="317"/>
                      </a:cubicBezTo>
                      <a:cubicBezTo>
                        <a:pt x="1038" y="312"/>
                        <a:pt x="1030" y="314"/>
                        <a:pt x="1023" y="311"/>
                      </a:cubicBezTo>
                      <a:cubicBezTo>
                        <a:pt x="989" y="296"/>
                        <a:pt x="959" y="259"/>
                        <a:pt x="922" y="252"/>
                      </a:cubicBezTo>
                      <a:cubicBezTo>
                        <a:pt x="913" y="225"/>
                        <a:pt x="883" y="221"/>
                        <a:pt x="863" y="218"/>
                      </a:cubicBezTo>
                      <a:cubicBezTo>
                        <a:pt x="851" y="210"/>
                        <a:pt x="842" y="205"/>
                        <a:pt x="828" y="203"/>
                      </a:cubicBezTo>
                      <a:cubicBezTo>
                        <a:pt x="816" y="193"/>
                        <a:pt x="804" y="193"/>
                        <a:pt x="791" y="184"/>
                      </a:cubicBezTo>
                      <a:cubicBezTo>
                        <a:pt x="780" y="167"/>
                        <a:pt x="763" y="161"/>
                        <a:pt x="747" y="156"/>
                      </a:cubicBezTo>
                      <a:cubicBezTo>
                        <a:pt x="726" y="141"/>
                        <a:pt x="700" y="116"/>
                        <a:pt x="677" y="113"/>
                      </a:cubicBezTo>
                      <a:cubicBezTo>
                        <a:pt x="661" y="103"/>
                        <a:pt x="646" y="100"/>
                        <a:pt x="631" y="95"/>
                      </a:cubicBezTo>
                      <a:cubicBezTo>
                        <a:pt x="613" y="88"/>
                        <a:pt x="598" y="74"/>
                        <a:pt x="581" y="71"/>
                      </a:cubicBezTo>
                      <a:cubicBezTo>
                        <a:pt x="550" y="56"/>
                        <a:pt x="487" y="6"/>
                        <a:pt x="447" y="0"/>
                      </a:cubicBezTo>
                      <a:cubicBezTo>
                        <a:pt x="418" y="10"/>
                        <a:pt x="365" y="24"/>
                        <a:pt x="337" y="38"/>
                      </a:cubicBezTo>
                      <a:cubicBezTo>
                        <a:pt x="307" y="56"/>
                        <a:pt x="243" y="55"/>
                        <a:pt x="200" y="82"/>
                      </a:cubicBezTo>
                      <a:cubicBezTo>
                        <a:pt x="160" y="106"/>
                        <a:pt x="60" y="121"/>
                        <a:pt x="32" y="162"/>
                      </a:cubicBezTo>
                      <a:cubicBezTo>
                        <a:pt x="23" y="184"/>
                        <a:pt x="5" y="313"/>
                        <a:pt x="0" y="346"/>
                      </a:cubicBezTo>
                      <a:cubicBezTo>
                        <a:pt x="7" y="371"/>
                        <a:pt x="25" y="408"/>
                        <a:pt x="32" y="434"/>
                      </a:cubicBezTo>
                      <a:cubicBezTo>
                        <a:pt x="44" y="532"/>
                        <a:pt x="90" y="511"/>
                        <a:pt x="160" y="558"/>
                      </a:cubicBezTo>
                      <a:cubicBezTo>
                        <a:pt x="190" y="588"/>
                        <a:pt x="255" y="610"/>
                        <a:pt x="274" y="606"/>
                      </a:cubicBezTo>
                      <a:cubicBezTo>
                        <a:pt x="290" y="598"/>
                        <a:pt x="317" y="591"/>
                        <a:pt x="325" y="577"/>
                      </a:cubicBezTo>
                      <a:cubicBezTo>
                        <a:pt x="333" y="533"/>
                        <a:pt x="333" y="504"/>
                        <a:pt x="312" y="490"/>
                      </a:cubicBezTo>
                      <a:cubicBezTo>
                        <a:pt x="280" y="463"/>
                        <a:pt x="264" y="473"/>
                        <a:pt x="248" y="468"/>
                      </a:cubicBezTo>
                      <a:cubicBezTo>
                        <a:pt x="231" y="466"/>
                        <a:pt x="235" y="457"/>
                        <a:pt x="228" y="460"/>
                      </a:cubicBezTo>
                      <a:cubicBezTo>
                        <a:pt x="220" y="458"/>
                        <a:pt x="200" y="421"/>
                        <a:pt x="198" y="454"/>
                      </a:cubicBezTo>
                      <a:cubicBezTo>
                        <a:pt x="190" y="431"/>
                        <a:pt x="164" y="445"/>
                        <a:pt x="170" y="431"/>
                      </a:cubicBezTo>
                      <a:cubicBezTo>
                        <a:pt x="173" y="413"/>
                        <a:pt x="215" y="392"/>
                        <a:pt x="223" y="376"/>
                      </a:cubicBezTo>
                      <a:cubicBezTo>
                        <a:pt x="247" y="374"/>
                        <a:pt x="230" y="370"/>
                        <a:pt x="261" y="380"/>
                      </a:cubicBezTo>
                      <a:cubicBezTo>
                        <a:pt x="282" y="385"/>
                        <a:pt x="321" y="390"/>
                        <a:pt x="347" y="405"/>
                      </a:cubicBezTo>
                      <a:cubicBezTo>
                        <a:pt x="364" y="417"/>
                        <a:pt x="400" y="458"/>
                        <a:pt x="420" y="463"/>
                      </a:cubicBezTo>
                      <a:cubicBezTo>
                        <a:pt x="425" y="468"/>
                        <a:pt x="491" y="494"/>
                        <a:pt x="498" y="494"/>
                      </a:cubicBezTo>
                      <a:cubicBezTo>
                        <a:pt x="506" y="496"/>
                        <a:pt x="522" y="499"/>
                        <a:pt x="522" y="499"/>
                      </a:cubicBezTo>
                      <a:cubicBezTo>
                        <a:pt x="545" y="522"/>
                        <a:pt x="579" y="527"/>
                        <a:pt x="608" y="526"/>
                      </a:cubicBezTo>
                      <a:cubicBezTo>
                        <a:pt x="637" y="526"/>
                        <a:pt x="724" y="517"/>
                        <a:pt x="695" y="520"/>
                      </a:cubicBezTo>
                      <a:cubicBezTo>
                        <a:pt x="637" y="527"/>
                        <a:pt x="595" y="532"/>
                        <a:pt x="530" y="512"/>
                      </a:cubicBezTo>
                      <a:cubicBezTo>
                        <a:pt x="501" y="512"/>
                        <a:pt x="526" y="485"/>
                        <a:pt x="525" y="484"/>
                      </a:cubicBezTo>
                      <a:cubicBezTo>
                        <a:pt x="524" y="483"/>
                        <a:pt x="520" y="515"/>
                        <a:pt x="525" y="502"/>
                      </a:cubicBezTo>
                      <a:cubicBezTo>
                        <a:pt x="531" y="473"/>
                        <a:pt x="539" y="428"/>
                        <a:pt x="554" y="406"/>
                      </a:cubicBezTo>
                      <a:cubicBezTo>
                        <a:pt x="560" y="376"/>
                        <a:pt x="574" y="353"/>
                        <a:pt x="581" y="324"/>
                      </a:cubicBezTo>
                      <a:cubicBezTo>
                        <a:pt x="582" y="320"/>
                        <a:pt x="580" y="332"/>
                        <a:pt x="579" y="335"/>
                      </a:cubicBezTo>
                      <a:cubicBezTo>
                        <a:pt x="577" y="344"/>
                        <a:pt x="574" y="351"/>
                        <a:pt x="572" y="359"/>
                      </a:cubicBezTo>
                      <a:cubicBezTo>
                        <a:pt x="564" y="379"/>
                        <a:pt x="553" y="385"/>
                        <a:pt x="538" y="396"/>
                      </a:cubicBezTo>
                      <a:cubicBezTo>
                        <a:pt x="533" y="426"/>
                        <a:pt x="542" y="390"/>
                        <a:pt x="525" y="413"/>
                      </a:cubicBezTo>
                      <a:cubicBezTo>
                        <a:pt x="520" y="419"/>
                        <a:pt x="511" y="415"/>
                        <a:pt x="511" y="415"/>
                      </a:cubicBezTo>
                      <a:cubicBezTo>
                        <a:pt x="483" y="386"/>
                        <a:pt x="473" y="395"/>
                        <a:pt x="453" y="361"/>
                      </a:cubicBezTo>
                      <a:cubicBezTo>
                        <a:pt x="444" y="333"/>
                        <a:pt x="436" y="359"/>
                        <a:pt x="420" y="332"/>
                      </a:cubicBezTo>
                      <a:cubicBezTo>
                        <a:pt x="406" y="307"/>
                        <a:pt x="406" y="165"/>
                        <a:pt x="390" y="141"/>
                      </a:cubicBezTo>
                      <a:cubicBezTo>
                        <a:pt x="390" y="178"/>
                        <a:pt x="415" y="296"/>
                        <a:pt x="407" y="333"/>
                      </a:cubicBezTo>
                      <a:cubicBezTo>
                        <a:pt x="409" y="363"/>
                        <a:pt x="434" y="345"/>
                        <a:pt x="412" y="348"/>
                      </a:cubicBezTo>
                      <a:cubicBezTo>
                        <a:pt x="408" y="322"/>
                        <a:pt x="299" y="359"/>
                        <a:pt x="274" y="351"/>
                      </a:cubicBezTo>
                      <a:cubicBezTo>
                        <a:pt x="244" y="323"/>
                        <a:pt x="211" y="209"/>
                        <a:pt x="200" y="213"/>
                      </a:cubicBezTo>
                      <a:cubicBezTo>
                        <a:pt x="198" y="209"/>
                        <a:pt x="271" y="338"/>
                        <a:pt x="270" y="342"/>
                      </a:cubicBezTo>
                      <a:cubicBezTo>
                        <a:pt x="277" y="363"/>
                        <a:pt x="249" y="354"/>
                        <a:pt x="235" y="360"/>
                      </a:cubicBezTo>
                      <a:cubicBezTo>
                        <a:pt x="222" y="366"/>
                        <a:pt x="208" y="385"/>
                        <a:pt x="189" y="384"/>
                      </a:cubicBezTo>
                      <a:cubicBezTo>
                        <a:pt x="159" y="387"/>
                        <a:pt x="132" y="343"/>
                        <a:pt x="120" y="350"/>
                      </a:cubicBezTo>
                      <a:cubicBezTo>
                        <a:pt x="121" y="360"/>
                        <a:pt x="179" y="389"/>
                        <a:pt x="186" y="396"/>
                      </a:cubicBezTo>
                      <a:cubicBezTo>
                        <a:pt x="207" y="406"/>
                        <a:pt x="196" y="351"/>
                        <a:pt x="318" y="390"/>
                      </a:cubicBezTo>
                      <a:cubicBezTo>
                        <a:pt x="375" y="407"/>
                        <a:pt x="397" y="474"/>
                        <a:pt x="527" y="499"/>
                      </a:cubicBezTo>
                      <a:cubicBezTo>
                        <a:pt x="657" y="522"/>
                        <a:pt x="1011" y="564"/>
                        <a:pt x="1101" y="536"/>
                      </a:cubicBezTo>
                      <a:cubicBezTo>
                        <a:pt x="1191" y="507"/>
                        <a:pt x="1076" y="371"/>
                        <a:pt x="1070" y="328"/>
                      </a:cubicBezTo>
                      <a:close/>
                    </a:path>
                  </a:pathLst>
                </a:custGeom>
                <a:solidFill>
                  <a:srgbClr val="B2B2B2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3" name="Freeform 21"/>
                <p:cNvSpPr>
                  <a:spLocks noChangeArrowheads="1"/>
                </p:cNvSpPr>
                <p:nvPr/>
              </p:nvSpPr>
              <p:spPr bwMode="auto">
                <a:xfrm>
                  <a:off x="3641694" y="2646557"/>
                  <a:ext cx="996950" cy="571500"/>
                </a:xfrm>
                <a:custGeom>
                  <a:avLst/>
                  <a:gdLst>
                    <a:gd name="T0" fmla="*/ 583 w 628"/>
                    <a:gd name="T1" fmla="*/ 244 h 360"/>
                    <a:gd name="T2" fmla="*/ 571 w 628"/>
                    <a:gd name="T3" fmla="*/ 235 h 360"/>
                    <a:gd name="T4" fmla="*/ 559 w 628"/>
                    <a:gd name="T5" fmla="*/ 230 h 360"/>
                    <a:gd name="T6" fmla="*/ 511 w 628"/>
                    <a:gd name="T7" fmla="*/ 188 h 360"/>
                    <a:gd name="T8" fmla="*/ 483 w 628"/>
                    <a:gd name="T9" fmla="*/ 163 h 360"/>
                    <a:gd name="T10" fmla="*/ 466 w 628"/>
                    <a:gd name="T11" fmla="*/ 150 h 360"/>
                    <a:gd name="T12" fmla="*/ 448 w 628"/>
                    <a:gd name="T13" fmla="*/ 136 h 360"/>
                    <a:gd name="T14" fmla="*/ 428 w 628"/>
                    <a:gd name="T15" fmla="*/ 116 h 360"/>
                    <a:gd name="T16" fmla="*/ 394 w 628"/>
                    <a:gd name="T17" fmla="*/ 85 h 360"/>
                    <a:gd name="T18" fmla="*/ 371 w 628"/>
                    <a:gd name="T19" fmla="*/ 71 h 360"/>
                    <a:gd name="T20" fmla="*/ 346 w 628"/>
                    <a:gd name="T21" fmla="*/ 52 h 360"/>
                    <a:gd name="T22" fmla="*/ 282 w 628"/>
                    <a:gd name="T23" fmla="*/ 0 h 360"/>
                    <a:gd name="T24" fmla="*/ 218 w 628"/>
                    <a:gd name="T25" fmla="*/ 6 h 360"/>
                    <a:gd name="T26" fmla="*/ 139 w 628"/>
                    <a:gd name="T27" fmla="*/ 13 h 360"/>
                    <a:gd name="T28" fmla="*/ 39 w 628"/>
                    <a:gd name="T29" fmla="*/ 36 h 360"/>
                    <a:gd name="T30" fmla="*/ 0 w 628"/>
                    <a:gd name="T31" fmla="*/ 127 h 360"/>
                    <a:gd name="T32" fmla="*/ 8 w 628"/>
                    <a:gd name="T33" fmla="*/ 177 h 360"/>
                    <a:gd name="T34" fmla="*/ 63 w 628"/>
                    <a:gd name="T35" fmla="*/ 257 h 360"/>
                    <a:gd name="T36" fmla="*/ 119 w 628"/>
                    <a:gd name="T37" fmla="*/ 296 h 360"/>
                    <a:gd name="T38" fmla="*/ 150 w 628"/>
                    <a:gd name="T39" fmla="*/ 286 h 360"/>
                    <a:gd name="T40" fmla="*/ 146 w 628"/>
                    <a:gd name="T41" fmla="*/ 249 h 360"/>
                    <a:gd name="T42" fmla="*/ 132 w 628"/>
                    <a:gd name="T43" fmla="*/ 221 h 360"/>
                    <a:gd name="T44" fmla="*/ 112 w 628"/>
                    <a:gd name="T45" fmla="*/ 214 h 360"/>
                    <a:gd name="T46" fmla="*/ 96 w 628"/>
                    <a:gd name="T47" fmla="*/ 208 h 360"/>
                    <a:gd name="T48" fmla="*/ 83 w 628"/>
                    <a:gd name="T49" fmla="*/ 191 h 360"/>
                    <a:gd name="T50" fmla="*/ 118 w 628"/>
                    <a:gd name="T51" fmla="*/ 170 h 360"/>
                    <a:gd name="T52" fmla="*/ 138 w 628"/>
                    <a:gd name="T53" fmla="*/ 176 h 360"/>
                    <a:gd name="T54" fmla="*/ 182 w 628"/>
                    <a:gd name="T55" fmla="*/ 199 h 360"/>
                    <a:gd name="T56" fmla="*/ 215 w 628"/>
                    <a:gd name="T57" fmla="*/ 238 h 360"/>
                    <a:gd name="T58" fmla="*/ 253 w 628"/>
                    <a:gd name="T59" fmla="*/ 263 h 360"/>
                    <a:gd name="T60" fmla="*/ 266 w 628"/>
                    <a:gd name="T61" fmla="*/ 269 h 360"/>
                    <a:gd name="T62" fmla="*/ 309 w 628"/>
                    <a:gd name="T63" fmla="*/ 293 h 360"/>
                    <a:gd name="T64" fmla="*/ 358 w 628"/>
                    <a:gd name="T65" fmla="*/ 301 h 360"/>
                    <a:gd name="T66" fmla="*/ 269 w 628"/>
                    <a:gd name="T67" fmla="*/ 277 h 360"/>
                    <a:gd name="T68" fmla="*/ 269 w 628"/>
                    <a:gd name="T69" fmla="*/ 262 h 360"/>
                    <a:gd name="T70" fmla="*/ 267 w 628"/>
                    <a:gd name="T71" fmla="*/ 271 h 360"/>
                    <a:gd name="T72" fmla="*/ 294 w 628"/>
                    <a:gd name="T73" fmla="*/ 224 h 360"/>
                    <a:gd name="T74" fmla="*/ 318 w 628"/>
                    <a:gd name="T75" fmla="*/ 184 h 360"/>
                    <a:gd name="T76" fmla="*/ 315 w 628"/>
                    <a:gd name="T77" fmla="*/ 190 h 360"/>
                    <a:gd name="T78" fmla="*/ 309 w 628"/>
                    <a:gd name="T79" fmla="*/ 202 h 360"/>
                    <a:gd name="T80" fmla="*/ 287 w 628"/>
                    <a:gd name="T81" fmla="*/ 218 h 360"/>
                    <a:gd name="T82" fmla="*/ 277 w 628"/>
                    <a:gd name="T83" fmla="*/ 225 h 360"/>
                    <a:gd name="T84" fmla="*/ 270 w 628"/>
                    <a:gd name="T85" fmla="*/ 224 h 360"/>
                    <a:gd name="T86" fmla="*/ 244 w 628"/>
                    <a:gd name="T87" fmla="*/ 189 h 360"/>
                    <a:gd name="T88" fmla="*/ 230 w 628"/>
                    <a:gd name="T89" fmla="*/ 169 h 360"/>
                    <a:gd name="T90" fmla="*/ 235 w 628"/>
                    <a:gd name="T91" fmla="*/ 66 h 360"/>
                    <a:gd name="T92" fmla="*/ 223 w 628"/>
                    <a:gd name="T93" fmla="*/ 169 h 360"/>
                    <a:gd name="T94" fmla="*/ 224 w 628"/>
                    <a:gd name="T95" fmla="*/ 177 h 360"/>
                    <a:gd name="T96" fmla="*/ 148 w 628"/>
                    <a:gd name="T97" fmla="*/ 163 h 360"/>
                    <a:gd name="T98" fmla="*/ 124 w 628"/>
                    <a:gd name="T99" fmla="*/ 82 h 360"/>
                    <a:gd name="T100" fmla="*/ 147 w 628"/>
                    <a:gd name="T101" fmla="*/ 157 h 360"/>
                    <a:gd name="T102" fmla="*/ 126 w 628"/>
                    <a:gd name="T103" fmla="*/ 162 h 360"/>
                    <a:gd name="T104" fmla="*/ 99 w 628"/>
                    <a:gd name="T105" fmla="*/ 169 h 360"/>
                    <a:gd name="T106" fmla="*/ 65 w 628"/>
                    <a:gd name="T107" fmla="*/ 144 h 360"/>
                    <a:gd name="T108" fmla="*/ 95 w 628"/>
                    <a:gd name="T109" fmla="*/ 176 h 360"/>
                    <a:gd name="T110" fmla="*/ 167 w 628"/>
                    <a:gd name="T111" fmla="*/ 187 h 360"/>
                    <a:gd name="T112" fmla="*/ 268 w 628"/>
                    <a:gd name="T113" fmla="*/ 270 h 360"/>
                    <a:gd name="T114" fmla="*/ 576 w 628"/>
                    <a:gd name="T115" fmla="*/ 356 h 360"/>
                    <a:gd name="T116" fmla="*/ 583 w 628"/>
                    <a:gd name="T117" fmla="*/ 244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28" h="360">
                      <a:moveTo>
                        <a:pt x="583" y="244"/>
                      </a:moveTo>
                      <a:cubicBezTo>
                        <a:pt x="563" y="238"/>
                        <a:pt x="584" y="248"/>
                        <a:pt x="571" y="235"/>
                      </a:cubicBezTo>
                      <a:cubicBezTo>
                        <a:pt x="567" y="233"/>
                        <a:pt x="563" y="233"/>
                        <a:pt x="559" y="230"/>
                      </a:cubicBezTo>
                      <a:cubicBezTo>
                        <a:pt x="543" y="218"/>
                        <a:pt x="530" y="195"/>
                        <a:pt x="511" y="188"/>
                      </a:cubicBezTo>
                      <a:cubicBezTo>
                        <a:pt x="510" y="172"/>
                        <a:pt x="493" y="166"/>
                        <a:pt x="483" y="163"/>
                      </a:cubicBezTo>
                      <a:cubicBezTo>
                        <a:pt x="477" y="157"/>
                        <a:pt x="473" y="154"/>
                        <a:pt x="466" y="150"/>
                      </a:cubicBezTo>
                      <a:cubicBezTo>
                        <a:pt x="460" y="144"/>
                        <a:pt x="454" y="142"/>
                        <a:pt x="448" y="136"/>
                      </a:cubicBezTo>
                      <a:cubicBezTo>
                        <a:pt x="444" y="126"/>
                        <a:pt x="435" y="121"/>
                        <a:pt x="428" y="116"/>
                      </a:cubicBezTo>
                      <a:cubicBezTo>
                        <a:pt x="418" y="106"/>
                        <a:pt x="406" y="90"/>
                        <a:pt x="394" y="85"/>
                      </a:cubicBezTo>
                      <a:cubicBezTo>
                        <a:pt x="387" y="79"/>
                        <a:pt x="379" y="75"/>
                        <a:pt x="371" y="71"/>
                      </a:cubicBezTo>
                      <a:cubicBezTo>
                        <a:pt x="362" y="65"/>
                        <a:pt x="356" y="57"/>
                        <a:pt x="346" y="52"/>
                      </a:cubicBezTo>
                      <a:cubicBezTo>
                        <a:pt x="331" y="41"/>
                        <a:pt x="303" y="7"/>
                        <a:pt x="282" y="0"/>
                      </a:cubicBezTo>
                      <a:cubicBezTo>
                        <a:pt x="265" y="1"/>
                        <a:pt x="235" y="3"/>
                        <a:pt x="218" y="6"/>
                      </a:cubicBezTo>
                      <a:cubicBezTo>
                        <a:pt x="200" y="12"/>
                        <a:pt x="166" y="4"/>
                        <a:pt x="139" y="13"/>
                      </a:cubicBezTo>
                      <a:cubicBezTo>
                        <a:pt x="115" y="21"/>
                        <a:pt x="58" y="17"/>
                        <a:pt x="39" y="36"/>
                      </a:cubicBezTo>
                      <a:cubicBezTo>
                        <a:pt x="32" y="45"/>
                        <a:pt x="7" y="111"/>
                        <a:pt x="0" y="127"/>
                      </a:cubicBezTo>
                      <a:cubicBezTo>
                        <a:pt x="2" y="141"/>
                        <a:pt x="7" y="163"/>
                        <a:pt x="8" y="177"/>
                      </a:cubicBezTo>
                      <a:cubicBezTo>
                        <a:pt x="3" y="229"/>
                        <a:pt x="31" y="224"/>
                        <a:pt x="63" y="257"/>
                      </a:cubicBezTo>
                      <a:cubicBezTo>
                        <a:pt x="76" y="276"/>
                        <a:pt x="109" y="295"/>
                        <a:pt x="119" y="296"/>
                      </a:cubicBezTo>
                      <a:cubicBezTo>
                        <a:pt x="129" y="294"/>
                        <a:pt x="144" y="293"/>
                        <a:pt x="150" y="286"/>
                      </a:cubicBezTo>
                      <a:cubicBezTo>
                        <a:pt x="160" y="265"/>
                        <a:pt x="156" y="258"/>
                        <a:pt x="146" y="249"/>
                      </a:cubicBezTo>
                      <a:cubicBezTo>
                        <a:pt x="148" y="241"/>
                        <a:pt x="141" y="226"/>
                        <a:pt x="132" y="221"/>
                      </a:cubicBezTo>
                      <a:cubicBezTo>
                        <a:pt x="123" y="218"/>
                        <a:pt x="118" y="216"/>
                        <a:pt x="112" y="214"/>
                      </a:cubicBezTo>
                      <a:cubicBezTo>
                        <a:pt x="106" y="212"/>
                        <a:pt x="100" y="190"/>
                        <a:pt x="96" y="208"/>
                      </a:cubicBezTo>
                      <a:cubicBezTo>
                        <a:pt x="93" y="194"/>
                        <a:pt x="78" y="199"/>
                        <a:pt x="83" y="191"/>
                      </a:cubicBezTo>
                      <a:cubicBezTo>
                        <a:pt x="87" y="183"/>
                        <a:pt x="112" y="176"/>
                        <a:pt x="118" y="170"/>
                      </a:cubicBezTo>
                      <a:cubicBezTo>
                        <a:pt x="131" y="171"/>
                        <a:pt x="123" y="167"/>
                        <a:pt x="138" y="176"/>
                      </a:cubicBezTo>
                      <a:cubicBezTo>
                        <a:pt x="149" y="181"/>
                        <a:pt x="169" y="188"/>
                        <a:pt x="182" y="199"/>
                      </a:cubicBezTo>
                      <a:cubicBezTo>
                        <a:pt x="190" y="208"/>
                        <a:pt x="205" y="233"/>
                        <a:pt x="215" y="238"/>
                      </a:cubicBezTo>
                      <a:cubicBezTo>
                        <a:pt x="217" y="241"/>
                        <a:pt x="250" y="263"/>
                        <a:pt x="253" y="263"/>
                      </a:cubicBezTo>
                      <a:cubicBezTo>
                        <a:pt x="258" y="266"/>
                        <a:pt x="266" y="269"/>
                        <a:pt x="266" y="269"/>
                      </a:cubicBezTo>
                      <a:cubicBezTo>
                        <a:pt x="275" y="284"/>
                        <a:pt x="293" y="291"/>
                        <a:pt x="309" y="293"/>
                      </a:cubicBezTo>
                      <a:cubicBezTo>
                        <a:pt x="326" y="297"/>
                        <a:pt x="374" y="302"/>
                        <a:pt x="358" y="301"/>
                      </a:cubicBezTo>
                      <a:cubicBezTo>
                        <a:pt x="326" y="298"/>
                        <a:pt x="302" y="295"/>
                        <a:pt x="269" y="277"/>
                      </a:cubicBezTo>
                      <a:cubicBezTo>
                        <a:pt x="253" y="274"/>
                        <a:pt x="270" y="262"/>
                        <a:pt x="269" y="262"/>
                      </a:cubicBezTo>
                      <a:cubicBezTo>
                        <a:pt x="269" y="261"/>
                        <a:pt x="264" y="277"/>
                        <a:pt x="267" y="271"/>
                      </a:cubicBezTo>
                      <a:cubicBezTo>
                        <a:pt x="274" y="257"/>
                        <a:pt x="283" y="234"/>
                        <a:pt x="294" y="224"/>
                      </a:cubicBezTo>
                      <a:cubicBezTo>
                        <a:pt x="301" y="209"/>
                        <a:pt x="311" y="199"/>
                        <a:pt x="318" y="184"/>
                      </a:cubicBezTo>
                      <a:cubicBezTo>
                        <a:pt x="319" y="183"/>
                        <a:pt x="317" y="188"/>
                        <a:pt x="315" y="190"/>
                      </a:cubicBezTo>
                      <a:cubicBezTo>
                        <a:pt x="313" y="195"/>
                        <a:pt x="311" y="198"/>
                        <a:pt x="309" y="202"/>
                      </a:cubicBezTo>
                      <a:cubicBezTo>
                        <a:pt x="302" y="212"/>
                        <a:pt x="296" y="213"/>
                        <a:pt x="287" y="218"/>
                      </a:cubicBezTo>
                      <a:cubicBezTo>
                        <a:pt x="280" y="233"/>
                        <a:pt x="290" y="214"/>
                        <a:pt x="277" y="225"/>
                      </a:cubicBezTo>
                      <a:cubicBezTo>
                        <a:pt x="274" y="227"/>
                        <a:pt x="270" y="224"/>
                        <a:pt x="270" y="224"/>
                      </a:cubicBezTo>
                      <a:cubicBezTo>
                        <a:pt x="258" y="205"/>
                        <a:pt x="252" y="209"/>
                        <a:pt x="244" y="189"/>
                      </a:cubicBezTo>
                      <a:cubicBezTo>
                        <a:pt x="242" y="173"/>
                        <a:pt x="235" y="186"/>
                        <a:pt x="230" y="169"/>
                      </a:cubicBezTo>
                      <a:cubicBezTo>
                        <a:pt x="225" y="155"/>
                        <a:pt x="241" y="81"/>
                        <a:pt x="235" y="66"/>
                      </a:cubicBezTo>
                      <a:cubicBezTo>
                        <a:pt x="231" y="86"/>
                        <a:pt x="231" y="150"/>
                        <a:pt x="223" y="169"/>
                      </a:cubicBezTo>
                      <a:cubicBezTo>
                        <a:pt x="220" y="185"/>
                        <a:pt x="236" y="178"/>
                        <a:pt x="224" y="177"/>
                      </a:cubicBezTo>
                      <a:cubicBezTo>
                        <a:pt x="224" y="163"/>
                        <a:pt x="161" y="170"/>
                        <a:pt x="148" y="163"/>
                      </a:cubicBezTo>
                      <a:cubicBezTo>
                        <a:pt x="135" y="145"/>
                        <a:pt x="130" y="81"/>
                        <a:pt x="124" y="82"/>
                      </a:cubicBezTo>
                      <a:cubicBezTo>
                        <a:pt x="123" y="80"/>
                        <a:pt x="148" y="156"/>
                        <a:pt x="147" y="157"/>
                      </a:cubicBezTo>
                      <a:cubicBezTo>
                        <a:pt x="149" y="169"/>
                        <a:pt x="134" y="161"/>
                        <a:pt x="126" y="162"/>
                      </a:cubicBezTo>
                      <a:cubicBezTo>
                        <a:pt x="118" y="164"/>
                        <a:pt x="108" y="173"/>
                        <a:pt x="99" y="169"/>
                      </a:cubicBezTo>
                      <a:cubicBezTo>
                        <a:pt x="82" y="168"/>
                        <a:pt x="72" y="141"/>
                        <a:pt x="65" y="144"/>
                      </a:cubicBezTo>
                      <a:cubicBezTo>
                        <a:pt x="64" y="149"/>
                        <a:pt x="92" y="171"/>
                        <a:pt x="95" y="176"/>
                      </a:cubicBezTo>
                      <a:cubicBezTo>
                        <a:pt x="106" y="183"/>
                        <a:pt x="106" y="154"/>
                        <a:pt x="167" y="187"/>
                      </a:cubicBezTo>
                      <a:cubicBezTo>
                        <a:pt x="197" y="204"/>
                        <a:pt x="201" y="241"/>
                        <a:pt x="268" y="270"/>
                      </a:cubicBezTo>
                      <a:cubicBezTo>
                        <a:pt x="337" y="297"/>
                        <a:pt x="524" y="360"/>
                        <a:pt x="576" y="356"/>
                      </a:cubicBezTo>
                      <a:cubicBezTo>
                        <a:pt x="628" y="352"/>
                        <a:pt x="581" y="267"/>
                        <a:pt x="583" y="244"/>
                      </a:cubicBezTo>
                      <a:close/>
                    </a:path>
                  </a:pathLst>
                </a:custGeom>
                <a:solidFill>
                  <a:srgbClr val="B2B2B2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4" name="Freeform 22"/>
                <p:cNvSpPr>
                  <a:spLocks noChangeArrowheads="1"/>
                </p:cNvSpPr>
                <p:nvPr/>
              </p:nvSpPr>
              <p:spPr bwMode="auto">
                <a:xfrm>
                  <a:off x="3541682" y="2630682"/>
                  <a:ext cx="996950" cy="558800"/>
                </a:xfrm>
                <a:custGeom>
                  <a:avLst/>
                  <a:gdLst>
                    <a:gd name="T0" fmla="*/ 582 w 628"/>
                    <a:gd name="T1" fmla="*/ 240 h 352"/>
                    <a:gd name="T2" fmla="*/ 570 w 628"/>
                    <a:gd name="T3" fmla="*/ 231 h 352"/>
                    <a:gd name="T4" fmla="*/ 558 w 628"/>
                    <a:gd name="T5" fmla="*/ 226 h 352"/>
                    <a:gd name="T6" fmla="*/ 510 w 628"/>
                    <a:gd name="T7" fmla="*/ 185 h 352"/>
                    <a:gd name="T8" fmla="*/ 482 w 628"/>
                    <a:gd name="T9" fmla="*/ 160 h 352"/>
                    <a:gd name="T10" fmla="*/ 465 w 628"/>
                    <a:gd name="T11" fmla="*/ 148 h 352"/>
                    <a:gd name="T12" fmla="*/ 446 w 628"/>
                    <a:gd name="T13" fmla="*/ 134 h 352"/>
                    <a:gd name="T14" fmla="*/ 426 w 628"/>
                    <a:gd name="T15" fmla="*/ 115 h 352"/>
                    <a:gd name="T16" fmla="*/ 393 w 628"/>
                    <a:gd name="T17" fmla="*/ 85 h 352"/>
                    <a:gd name="T18" fmla="*/ 369 w 628"/>
                    <a:gd name="T19" fmla="*/ 70 h 352"/>
                    <a:gd name="T20" fmla="*/ 344 w 628"/>
                    <a:gd name="T21" fmla="*/ 52 h 352"/>
                    <a:gd name="T22" fmla="*/ 280 w 628"/>
                    <a:gd name="T23" fmla="*/ 0 h 352"/>
                    <a:gd name="T24" fmla="*/ 216 w 628"/>
                    <a:gd name="T25" fmla="*/ 7 h 352"/>
                    <a:gd name="T26" fmla="*/ 137 w 628"/>
                    <a:gd name="T27" fmla="*/ 12 h 352"/>
                    <a:gd name="T28" fmla="*/ 37 w 628"/>
                    <a:gd name="T29" fmla="*/ 34 h 352"/>
                    <a:gd name="T30" fmla="*/ 0 w 628"/>
                    <a:gd name="T31" fmla="*/ 123 h 352"/>
                    <a:gd name="T32" fmla="*/ 7 w 628"/>
                    <a:gd name="T33" fmla="*/ 171 h 352"/>
                    <a:gd name="T34" fmla="*/ 63 w 628"/>
                    <a:gd name="T35" fmla="*/ 249 h 352"/>
                    <a:gd name="T36" fmla="*/ 123 w 628"/>
                    <a:gd name="T37" fmla="*/ 275 h 352"/>
                    <a:gd name="T38" fmla="*/ 191 w 628"/>
                    <a:gd name="T39" fmla="*/ 263 h 352"/>
                    <a:gd name="T40" fmla="*/ 169 w 628"/>
                    <a:gd name="T41" fmla="*/ 217 h 352"/>
                    <a:gd name="T42" fmla="*/ 123 w 628"/>
                    <a:gd name="T43" fmla="*/ 155 h 352"/>
                    <a:gd name="T44" fmla="*/ 111 w 628"/>
                    <a:gd name="T45" fmla="*/ 207 h 352"/>
                    <a:gd name="T46" fmla="*/ 95 w 628"/>
                    <a:gd name="T47" fmla="*/ 201 h 352"/>
                    <a:gd name="T48" fmla="*/ 82 w 628"/>
                    <a:gd name="T49" fmla="*/ 186 h 352"/>
                    <a:gd name="T50" fmla="*/ 117 w 628"/>
                    <a:gd name="T51" fmla="*/ 165 h 352"/>
                    <a:gd name="T52" fmla="*/ 137 w 628"/>
                    <a:gd name="T53" fmla="*/ 171 h 352"/>
                    <a:gd name="T54" fmla="*/ 182 w 628"/>
                    <a:gd name="T55" fmla="*/ 194 h 352"/>
                    <a:gd name="T56" fmla="*/ 214 w 628"/>
                    <a:gd name="T57" fmla="*/ 232 h 352"/>
                    <a:gd name="T58" fmla="*/ 253 w 628"/>
                    <a:gd name="T59" fmla="*/ 257 h 352"/>
                    <a:gd name="T60" fmla="*/ 266 w 628"/>
                    <a:gd name="T61" fmla="*/ 261 h 352"/>
                    <a:gd name="T62" fmla="*/ 309 w 628"/>
                    <a:gd name="T63" fmla="*/ 285 h 352"/>
                    <a:gd name="T64" fmla="*/ 358 w 628"/>
                    <a:gd name="T65" fmla="*/ 293 h 352"/>
                    <a:gd name="T66" fmla="*/ 269 w 628"/>
                    <a:gd name="T67" fmla="*/ 269 h 352"/>
                    <a:gd name="T68" fmla="*/ 269 w 628"/>
                    <a:gd name="T69" fmla="*/ 255 h 352"/>
                    <a:gd name="T70" fmla="*/ 267 w 628"/>
                    <a:gd name="T71" fmla="*/ 264 h 352"/>
                    <a:gd name="T72" fmla="*/ 293 w 628"/>
                    <a:gd name="T73" fmla="*/ 218 h 352"/>
                    <a:gd name="T74" fmla="*/ 317 w 628"/>
                    <a:gd name="T75" fmla="*/ 180 h 352"/>
                    <a:gd name="T76" fmla="*/ 314 w 628"/>
                    <a:gd name="T77" fmla="*/ 186 h 352"/>
                    <a:gd name="T78" fmla="*/ 308 w 628"/>
                    <a:gd name="T79" fmla="*/ 197 h 352"/>
                    <a:gd name="T80" fmla="*/ 286 w 628"/>
                    <a:gd name="T81" fmla="*/ 212 h 352"/>
                    <a:gd name="T82" fmla="*/ 276 w 628"/>
                    <a:gd name="T83" fmla="*/ 219 h 352"/>
                    <a:gd name="T84" fmla="*/ 269 w 628"/>
                    <a:gd name="T85" fmla="*/ 218 h 352"/>
                    <a:gd name="T86" fmla="*/ 243 w 628"/>
                    <a:gd name="T87" fmla="*/ 184 h 352"/>
                    <a:gd name="T88" fmla="*/ 229 w 628"/>
                    <a:gd name="T89" fmla="*/ 165 h 352"/>
                    <a:gd name="T90" fmla="*/ 233 w 628"/>
                    <a:gd name="T91" fmla="*/ 65 h 352"/>
                    <a:gd name="T92" fmla="*/ 222 w 628"/>
                    <a:gd name="T93" fmla="*/ 165 h 352"/>
                    <a:gd name="T94" fmla="*/ 223 w 628"/>
                    <a:gd name="T95" fmla="*/ 172 h 352"/>
                    <a:gd name="T96" fmla="*/ 147 w 628"/>
                    <a:gd name="T97" fmla="*/ 158 h 352"/>
                    <a:gd name="T98" fmla="*/ 123 w 628"/>
                    <a:gd name="T99" fmla="*/ 79 h 352"/>
                    <a:gd name="T100" fmla="*/ 147 w 628"/>
                    <a:gd name="T101" fmla="*/ 153 h 352"/>
                    <a:gd name="T102" fmla="*/ 125 w 628"/>
                    <a:gd name="T103" fmla="*/ 157 h 352"/>
                    <a:gd name="T104" fmla="*/ 98 w 628"/>
                    <a:gd name="T105" fmla="*/ 164 h 352"/>
                    <a:gd name="T106" fmla="*/ 65 w 628"/>
                    <a:gd name="T107" fmla="*/ 139 h 352"/>
                    <a:gd name="T108" fmla="*/ 95 w 628"/>
                    <a:gd name="T109" fmla="*/ 170 h 352"/>
                    <a:gd name="T110" fmla="*/ 167 w 628"/>
                    <a:gd name="T111" fmla="*/ 182 h 352"/>
                    <a:gd name="T112" fmla="*/ 268 w 628"/>
                    <a:gd name="T113" fmla="*/ 262 h 352"/>
                    <a:gd name="T114" fmla="*/ 576 w 628"/>
                    <a:gd name="T115" fmla="*/ 349 h 352"/>
                    <a:gd name="T116" fmla="*/ 582 w 628"/>
                    <a:gd name="T117" fmla="*/ 240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28" h="352">
                      <a:moveTo>
                        <a:pt x="582" y="240"/>
                      </a:moveTo>
                      <a:cubicBezTo>
                        <a:pt x="562" y="234"/>
                        <a:pt x="583" y="244"/>
                        <a:pt x="570" y="231"/>
                      </a:cubicBezTo>
                      <a:cubicBezTo>
                        <a:pt x="566" y="229"/>
                        <a:pt x="562" y="229"/>
                        <a:pt x="558" y="226"/>
                      </a:cubicBezTo>
                      <a:cubicBezTo>
                        <a:pt x="542" y="214"/>
                        <a:pt x="529" y="192"/>
                        <a:pt x="510" y="185"/>
                      </a:cubicBezTo>
                      <a:cubicBezTo>
                        <a:pt x="508" y="170"/>
                        <a:pt x="492" y="163"/>
                        <a:pt x="482" y="160"/>
                      </a:cubicBezTo>
                      <a:cubicBezTo>
                        <a:pt x="476" y="155"/>
                        <a:pt x="471" y="151"/>
                        <a:pt x="465" y="148"/>
                      </a:cubicBezTo>
                      <a:cubicBezTo>
                        <a:pt x="459" y="142"/>
                        <a:pt x="452" y="140"/>
                        <a:pt x="446" y="134"/>
                      </a:cubicBezTo>
                      <a:cubicBezTo>
                        <a:pt x="442" y="125"/>
                        <a:pt x="433" y="119"/>
                        <a:pt x="426" y="115"/>
                      </a:cubicBezTo>
                      <a:cubicBezTo>
                        <a:pt x="416" y="105"/>
                        <a:pt x="404" y="89"/>
                        <a:pt x="393" y="85"/>
                      </a:cubicBezTo>
                      <a:cubicBezTo>
                        <a:pt x="385" y="78"/>
                        <a:pt x="377" y="75"/>
                        <a:pt x="369" y="70"/>
                      </a:cubicBezTo>
                      <a:cubicBezTo>
                        <a:pt x="360" y="65"/>
                        <a:pt x="354" y="55"/>
                        <a:pt x="344" y="52"/>
                      </a:cubicBezTo>
                      <a:cubicBezTo>
                        <a:pt x="330" y="41"/>
                        <a:pt x="301" y="8"/>
                        <a:pt x="280" y="0"/>
                      </a:cubicBezTo>
                      <a:cubicBezTo>
                        <a:pt x="263" y="2"/>
                        <a:pt x="234" y="3"/>
                        <a:pt x="216" y="7"/>
                      </a:cubicBezTo>
                      <a:cubicBezTo>
                        <a:pt x="198" y="12"/>
                        <a:pt x="164" y="4"/>
                        <a:pt x="137" y="12"/>
                      </a:cubicBezTo>
                      <a:cubicBezTo>
                        <a:pt x="113" y="20"/>
                        <a:pt x="57" y="16"/>
                        <a:pt x="37" y="34"/>
                      </a:cubicBezTo>
                      <a:cubicBezTo>
                        <a:pt x="30" y="43"/>
                        <a:pt x="6" y="107"/>
                        <a:pt x="0" y="123"/>
                      </a:cubicBezTo>
                      <a:cubicBezTo>
                        <a:pt x="1" y="136"/>
                        <a:pt x="6" y="157"/>
                        <a:pt x="7" y="171"/>
                      </a:cubicBezTo>
                      <a:cubicBezTo>
                        <a:pt x="2" y="222"/>
                        <a:pt x="30" y="217"/>
                        <a:pt x="63" y="249"/>
                      </a:cubicBezTo>
                      <a:cubicBezTo>
                        <a:pt x="75" y="268"/>
                        <a:pt x="113" y="275"/>
                        <a:pt x="123" y="275"/>
                      </a:cubicBezTo>
                      <a:cubicBezTo>
                        <a:pt x="133" y="273"/>
                        <a:pt x="186" y="269"/>
                        <a:pt x="191" y="263"/>
                      </a:cubicBezTo>
                      <a:cubicBezTo>
                        <a:pt x="201" y="242"/>
                        <a:pt x="179" y="226"/>
                        <a:pt x="169" y="217"/>
                      </a:cubicBezTo>
                      <a:cubicBezTo>
                        <a:pt x="154" y="199"/>
                        <a:pt x="131" y="160"/>
                        <a:pt x="123" y="155"/>
                      </a:cubicBezTo>
                      <a:cubicBezTo>
                        <a:pt x="113" y="152"/>
                        <a:pt x="116" y="199"/>
                        <a:pt x="111" y="207"/>
                      </a:cubicBezTo>
                      <a:cubicBezTo>
                        <a:pt x="106" y="215"/>
                        <a:pt x="100" y="184"/>
                        <a:pt x="95" y="201"/>
                      </a:cubicBezTo>
                      <a:cubicBezTo>
                        <a:pt x="93" y="188"/>
                        <a:pt x="77" y="193"/>
                        <a:pt x="82" y="186"/>
                      </a:cubicBezTo>
                      <a:cubicBezTo>
                        <a:pt x="86" y="177"/>
                        <a:pt x="111" y="171"/>
                        <a:pt x="117" y="165"/>
                      </a:cubicBezTo>
                      <a:cubicBezTo>
                        <a:pt x="130" y="166"/>
                        <a:pt x="122" y="162"/>
                        <a:pt x="137" y="171"/>
                      </a:cubicBezTo>
                      <a:cubicBezTo>
                        <a:pt x="149" y="175"/>
                        <a:pt x="169" y="183"/>
                        <a:pt x="182" y="194"/>
                      </a:cubicBezTo>
                      <a:cubicBezTo>
                        <a:pt x="189" y="202"/>
                        <a:pt x="204" y="226"/>
                        <a:pt x="214" y="232"/>
                      </a:cubicBezTo>
                      <a:cubicBezTo>
                        <a:pt x="217" y="234"/>
                        <a:pt x="250" y="256"/>
                        <a:pt x="253" y="257"/>
                      </a:cubicBezTo>
                      <a:cubicBezTo>
                        <a:pt x="258" y="259"/>
                        <a:pt x="266" y="261"/>
                        <a:pt x="266" y="261"/>
                      </a:cubicBezTo>
                      <a:cubicBezTo>
                        <a:pt x="275" y="276"/>
                        <a:pt x="293" y="283"/>
                        <a:pt x="309" y="285"/>
                      </a:cubicBezTo>
                      <a:cubicBezTo>
                        <a:pt x="326" y="289"/>
                        <a:pt x="373" y="295"/>
                        <a:pt x="358" y="293"/>
                      </a:cubicBezTo>
                      <a:cubicBezTo>
                        <a:pt x="325" y="290"/>
                        <a:pt x="301" y="288"/>
                        <a:pt x="269" y="269"/>
                      </a:cubicBezTo>
                      <a:cubicBezTo>
                        <a:pt x="253" y="266"/>
                        <a:pt x="270" y="255"/>
                        <a:pt x="269" y="255"/>
                      </a:cubicBezTo>
                      <a:cubicBezTo>
                        <a:pt x="269" y="254"/>
                        <a:pt x="263" y="270"/>
                        <a:pt x="267" y="264"/>
                      </a:cubicBezTo>
                      <a:cubicBezTo>
                        <a:pt x="274" y="250"/>
                        <a:pt x="283" y="228"/>
                        <a:pt x="293" y="218"/>
                      </a:cubicBezTo>
                      <a:cubicBezTo>
                        <a:pt x="300" y="204"/>
                        <a:pt x="310" y="194"/>
                        <a:pt x="317" y="180"/>
                      </a:cubicBezTo>
                      <a:cubicBezTo>
                        <a:pt x="318" y="179"/>
                        <a:pt x="316" y="184"/>
                        <a:pt x="314" y="186"/>
                      </a:cubicBezTo>
                      <a:cubicBezTo>
                        <a:pt x="312" y="190"/>
                        <a:pt x="311" y="193"/>
                        <a:pt x="308" y="197"/>
                      </a:cubicBezTo>
                      <a:cubicBezTo>
                        <a:pt x="302" y="206"/>
                        <a:pt x="295" y="207"/>
                        <a:pt x="286" y="212"/>
                      </a:cubicBezTo>
                      <a:cubicBezTo>
                        <a:pt x="280" y="227"/>
                        <a:pt x="289" y="209"/>
                        <a:pt x="276" y="219"/>
                      </a:cubicBezTo>
                      <a:cubicBezTo>
                        <a:pt x="274" y="221"/>
                        <a:pt x="269" y="218"/>
                        <a:pt x="269" y="218"/>
                      </a:cubicBezTo>
                      <a:cubicBezTo>
                        <a:pt x="257" y="200"/>
                        <a:pt x="251" y="204"/>
                        <a:pt x="243" y="184"/>
                      </a:cubicBezTo>
                      <a:cubicBezTo>
                        <a:pt x="241" y="169"/>
                        <a:pt x="235" y="181"/>
                        <a:pt x="229" y="165"/>
                      </a:cubicBezTo>
                      <a:cubicBezTo>
                        <a:pt x="224" y="151"/>
                        <a:pt x="239" y="79"/>
                        <a:pt x="233" y="65"/>
                      </a:cubicBezTo>
                      <a:cubicBezTo>
                        <a:pt x="229" y="84"/>
                        <a:pt x="230" y="146"/>
                        <a:pt x="222" y="165"/>
                      </a:cubicBezTo>
                      <a:cubicBezTo>
                        <a:pt x="219" y="180"/>
                        <a:pt x="235" y="174"/>
                        <a:pt x="223" y="172"/>
                      </a:cubicBezTo>
                      <a:cubicBezTo>
                        <a:pt x="223" y="159"/>
                        <a:pt x="160" y="165"/>
                        <a:pt x="147" y="158"/>
                      </a:cubicBezTo>
                      <a:cubicBezTo>
                        <a:pt x="134" y="140"/>
                        <a:pt x="129" y="78"/>
                        <a:pt x="123" y="79"/>
                      </a:cubicBezTo>
                      <a:cubicBezTo>
                        <a:pt x="122" y="77"/>
                        <a:pt x="147" y="151"/>
                        <a:pt x="147" y="153"/>
                      </a:cubicBezTo>
                      <a:cubicBezTo>
                        <a:pt x="148" y="164"/>
                        <a:pt x="134" y="156"/>
                        <a:pt x="125" y="157"/>
                      </a:cubicBezTo>
                      <a:cubicBezTo>
                        <a:pt x="117" y="159"/>
                        <a:pt x="108" y="167"/>
                        <a:pt x="98" y="164"/>
                      </a:cubicBezTo>
                      <a:cubicBezTo>
                        <a:pt x="81" y="162"/>
                        <a:pt x="71" y="137"/>
                        <a:pt x="65" y="139"/>
                      </a:cubicBezTo>
                      <a:cubicBezTo>
                        <a:pt x="64" y="144"/>
                        <a:pt x="91" y="166"/>
                        <a:pt x="95" y="170"/>
                      </a:cubicBezTo>
                      <a:cubicBezTo>
                        <a:pt x="105" y="177"/>
                        <a:pt x="105" y="149"/>
                        <a:pt x="167" y="182"/>
                      </a:cubicBezTo>
                      <a:cubicBezTo>
                        <a:pt x="196" y="198"/>
                        <a:pt x="200" y="235"/>
                        <a:pt x="268" y="262"/>
                      </a:cubicBezTo>
                      <a:cubicBezTo>
                        <a:pt x="337" y="289"/>
                        <a:pt x="524" y="352"/>
                        <a:pt x="576" y="349"/>
                      </a:cubicBezTo>
                      <a:cubicBezTo>
                        <a:pt x="628" y="345"/>
                        <a:pt x="580" y="262"/>
                        <a:pt x="582" y="24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5" name="Freeform 23"/>
                <p:cNvSpPr>
                  <a:spLocks noChangeArrowheads="1"/>
                </p:cNvSpPr>
                <p:nvPr/>
              </p:nvSpPr>
              <p:spPr bwMode="auto">
                <a:xfrm>
                  <a:off x="3481357" y="2516382"/>
                  <a:ext cx="1041400" cy="633413"/>
                </a:xfrm>
                <a:custGeom>
                  <a:avLst/>
                  <a:gdLst>
                    <a:gd name="T0" fmla="*/ 617 w 656"/>
                    <a:gd name="T1" fmla="*/ 238 h 399"/>
                    <a:gd name="T2" fmla="*/ 603 w 656"/>
                    <a:gd name="T3" fmla="*/ 228 h 399"/>
                    <a:gd name="T4" fmla="*/ 592 w 656"/>
                    <a:gd name="T5" fmla="*/ 223 h 399"/>
                    <a:gd name="T6" fmla="*/ 540 w 656"/>
                    <a:gd name="T7" fmla="*/ 182 h 399"/>
                    <a:gd name="T8" fmla="*/ 509 w 656"/>
                    <a:gd name="T9" fmla="*/ 157 h 399"/>
                    <a:gd name="T10" fmla="*/ 491 w 656"/>
                    <a:gd name="T11" fmla="*/ 146 h 399"/>
                    <a:gd name="T12" fmla="*/ 472 w 656"/>
                    <a:gd name="T13" fmla="*/ 132 h 399"/>
                    <a:gd name="T14" fmla="*/ 450 w 656"/>
                    <a:gd name="T15" fmla="*/ 113 h 399"/>
                    <a:gd name="T16" fmla="*/ 414 w 656"/>
                    <a:gd name="T17" fmla="*/ 84 h 399"/>
                    <a:gd name="T18" fmla="*/ 390 w 656"/>
                    <a:gd name="T19" fmla="*/ 69 h 399"/>
                    <a:gd name="T20" fmla="*/ 363 w 656"/>
                    <a:gd name="T21" fmla="*/ 52 h 399"/>
                    <a:gd name="T22" fmla="*/ 294 w 656"/>
                    <a:gd name="T23" fmla="*/ 0 h 399"/>
                    <a:gd name="T24" fmla="*/ 227 w 656"/>
                    <a:gd name="T25" fmla="*/ 5 h 399"/>
                    <a:gd name="T26" fmla="*/ 143 w 656"/>
                    <a:gd name="T27" fmla="*/ 10 h 399"/>
                    <a:gd name="T28" fmla="*/ 38 w 656"/>
                    <a:gd name="T29" fmla="*/ 28 h 399"/>
                    <a:gd name="T30" fmla="*/ 0 w 656"/>
                    <a:gd name="T31" fmla="*/ 114 h 399"/>
                    <a:gd name="T32" fmla="*/ 8 w 656"/>
                    <a:gd name="T33" fmla="*/ 161 h 399"/>
                    <a:gd name="T34" fmla="*/ 69 w 656"/>
                    <a:gd name="T35" fmla="*/ 238 h 399"/>
                    <a:gd name="T36" fmla="*/ 129 w 656"/>
                    <a:gd name="T37" fmla="*/ 275 h 399"/>
                    <a:gd name="T38" fmla="*/ 193 w 656"/>
                    <a:gd name="T39" fmla="*/ 283 h 399"/>
                    <a:gd name="T40" fmla="*/ 189 w 656"/>
                    <a:gd name="T41" fmla="*/ 239 h 399"/>
                    <a:gd name="T42" fmla="*/ 129 w 656"/>
                    <a:gd name="T43" fmla="*/ 205 h 399"/>
                    <a:gd name="T44" fmla="*/ 119 w 656"/>
                    <a:gd name="T45" fmla="*/ 198 h 399"/>
                    <a:gd name="T46" fmla="*/ 102 w 656"/>
                    <a:gd name="T47" fmla="*/ 191 h 399"/>
                    <a:gd name="T48" fmla="*/ 88 w 656"/>
                    <a:gd name="T49" fmla="*/ 177 h 399"/>
                    <a:gd name="T50" fmla="*/ 125 w 656"/>
                    <a:gd name="T51" fmla="*/ 157 h 399"/>
                    <a:gd name="T52" fmla="*/ 146 w 656"/>
                    <a:gd name="T53" fmla="*/ 163 h 399"/>
                    <a:gd name="T54" fmla="*/ 194 w 656"/>
                    <a:gd name="T55" fmla="*/ 186 h 399"/>
                    <a:gd name="T56" fmla="*/ 228 w 656"/>
                    <a:gd name="T57" fmla="*/ 223 h 399"/>
                    <a:gd name="T58" fmla="*/ 271 w 656"/>
                    <a:gd name="T59" fmla="*/ 248 h 399"/>
                    <a:gd name="T60" fmla="*/ 283 w 656"/>
                    <a:gd name="T61" fmla="*/ 253 h 399"/>
                    <a:gd name="T62" fmla="*/ 330 w 656"/>
                    <a:gd name="T63" fmla="*/ 277 h 399"/>
                    <a:gd name="T64" fmla="*/ 380 w 656"/>
                    <a:gd name="T65" fmla="*/ 285 h 399"/>
                    <a:gd name="T66" fmla="*/ 287 w 656"/>
                    <a:gd name="T67" fmla="*/ 261 h 399"/>
                    <a:gd name="T68" fmla="*/ 286 w 656"/>
                    <a:gd name="T69" fmla="*/ 247 h 399"/>
                    <a:gd name="T70" fmla="*/ 284 w 656"/>
                    <a:gd name="T71" fmla="*/ 255 h 399"/>
                    <a:gd name="T72" fmla="*/ 311 w 656"/>
                    <a:gd name="T73" fmla="*/ 212 h 399"/>
                    <a:gd name="T74" fmla="*/ 336 w 656"/>
                    <a:gd name="T75" fmla="*/ 175 h 399"/>
                    <a:gd name="T76" fmla="*/ 334 w 656"/>
                    <a:gd name="T77" fmla="*/ 179 h 399"/>
                    <a:gd name="T78" fmla="*/ 328 w 656"/>
                    <a:gd name="T79" fmla="*/ 192 h 399"/>
                    <a:gd name="T80" fmla="*/ 304 w 656"/>
                    <a:gd name="T81" fmla="*/ 205 h 399"/>
                    <a:gd name="T82" fmla="*/ 294 w 656"/>
                    <a:gd name="T83" fmla="*/ 212 h 399"/>
                    <a:gd name="T84" fmla="*/ 286 w 656"/>
                    <a:gd name="T85" fmla="*/ 211 h 399"/>
                    <a:gd name="T86" fmla="*/ 259 w 656"/>
                    <a:gd name="T87" fmla="*/ 177 h 399"/>
                    <a:gd name="T88" fmla="*/ 243 w 656"/>
                    <a:gd name="T89" fmla="*/ 159 h 399"/>
                    <a:gd name="T90" fmla="*/ 246 w 656"/>
                    <a:gd name="T91" fmla="*/ 62 h 399"/>
                    <a:gd name="T92" fmla="*/ 235 w 656"/>
                    <a:gd name="T93" fmla="*/ 157 h 399"/>
                    <a:gd name="T94" fmla="*/ 236 w 656"/>
                    <a:gd name="T95" fmla="*/ 166 h 399"/>
                    <a:gd name="T96" fmla="*/ 157 w 656"/>
                    <a:gd name="T97" fmla="*/ 150 h 399"/>
                    <a:gd name="T98" fmla="*/ 129 w 656"/>
                    <a:gd name="T99" fmla="*/ 73 h 399"/>
                    <a:gd name="T100" fmla="*/ 156 w 656"/>
                    <a:gd name="T101" fmla="*/ 146 h 399"/>
                    <a:gd name="T102" fmla="*/ 133 w 656"/>
                    <a:gd name="T103" fmla="*/ 150 h 399"/>
                    <a:gd name="T104" fmla="*/ 104 w 656"/>
                    <a:gd name="T105" fmla="*/ 156 h 399"/>
                    <a:gd name="T106" fmla="*/ 69 w 656"/>
                    <a:gd name="T107" fmla="*/ 130 h 399"/>
                    <a:gd name="T108" fmla="*/ 101 w 656"/>
                    <a:gd name="T109" fmla="*/ 162 h 399"/>
                    <a:gd name="T110" fmla="*/ 177 w 656"/>
                    <a:gd name="T111" fmla="*/ 175 h 399"/>
                    <a:gd name="T112" fmla="*/ 286 w 656"/>
                    <a:gd name="T113" fmla="*/ 254 h 399"/>
                    <a:gd name="T114" fmla="*/ 601 w 656"/>
                    <a:gd name="T115" fmla="*/ 396 h 399"/>
                    <a:gd name="T116" fmla="*/ 617 w 656"/>
                    <a:gd name="T117" fmla="*/ 238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56" h="399">
                      <a:moveTo>
                        <a:pt x="617" y="238"/>
                      </a:moveTo>
                      <a:cubicBezTo>
                        <a:pt x="595" y="231"/>
                        <a:pt x="617" y="241"/>
                        <a:pt x="603" y="228"/>
                      </a:cubicBezTo>
                      <a:cubicBezTo>
                        <a:pt x="600" y="226"/>
                        <a:pt x="595" y="225"/>
                        <a:pt x="592" y="223"/>
                      </a:cubicBezTo>
                      <a:cubicBezTo>
                        <a:pt x="574" y="211"/>
                        <a:pt x="560" y="190"/>
                        <a:pt x="540" y="182"/>
                      </a:cubicBezTo>
                      <a:cubicBezTo>
                        <a:pt x="537" y="167"/>
                        <a:pt x="521" y="162"/>
                        <a:pt x="509" y="157"/>
                      </a:cubicBezTo>
                      <a:cubicBezTo>
                        <a:pt x="503" y="152"/>
                        <a:pt x="499" y="149"/>
                        <a:pt x="491" y="146"/>
                      </a:cubicBezTo>
                      <a:cubicBezTo>
                        <a:pt x="486" y="140"/>
                        <a:pt x="478" y="138"/>
                        <a:pt x="472" y="132"/>
                      </a:cubicBezTo>
                      <a:cubicBezTo>
                        <a:pt x="467" y="123"/>
                        <a:pt x="458" y="118"/>
                        <a:pt x="450" y="113"/>
                      </a:cubicBezTo>
                      <a:cubicBezTo>
                        <a:pt x="439" y="103"/>
                        <a:pt x="426" y="88"/>
                        <a:pt x="414" y="84"/>
                      </a:cubicBezTo>
                      <a:cubicBezTo>
                        <a:pt x="406" y="77"/>
                        <a:pt x="397" y="73"/>
                        <a:pt x="390" y="69"/>
                      </a:cubicBezTo>
                      <a:cubicBezTo>
                        <a:pt x="380" y="63"/>
                        <a:pt x="373" y="55"/>
                        <a:pt x="363" y="52"/>
                      </a:cubicBezTo>
                      <a:cubicBezTo>
                        <a:pt x="347" y="40"/>
                        <a:pt x="317" y="9"/>
                        <a:pt x="294" y="0"/>
                      </a:cubicBezTo>
                      <a:cubicBezTo>
                        <a:pt x="276" y="1"/>
                        <a:pt x="244" y="2"/>
                        <a:pt x="227" y="5"/>
                      </a:cubicBezTo>
                      <a:cubicBezTo>
                        <a:pt x="208" y="10"/>
                        <a:pt x="171" y="2"/>
                        <a:pt x="143" y="10"/>
                      </a:cubicBezTo>
                      <a:cubicBezTo>
                        <a:pt x="118" y="17"/>
                        <a:pt x="59" y="11"/>
                        <a:pt x="38" y="28"/>
                      </a:cubicBezTo>
                      <a:cubicBezTo>
                        <a:pt x="30" y="38"/>
                        <a:pt x="6" y="99"/>
                        <a:pt x="0" y="114"/>
                      </a:cubicBezTo>
                      <a:cubicBezTo>
                        <a:pt x="2" y="128"/>
                        <a:pt x="7" y="148"/>
                        <a:pt x="8" y="161"/>
                      </a:cubicBezTo>
                      <a:cubicBezTo>
                        <a:pt x="4" y="211"/>
                        <a:pt x="33" y="206"/>
                        <a:pt x="69" y="238"/>
                      </a:cubicBezTo>
                      <a:cubicBezTo>
                        <a:pt x="83" y="256"/>
                        <a:pt x="117" y="275"/>
                        <a:pt x="129" y="275"/>
                      </a:cubicBezTo>
                      <a:cubicBezTo>
                        <a:pt x="139" y="273"/>
                        <a:pt x="188" y="289"/>
                        <a:pt x="193" y="283"/>
                      </a:cubicBezTo>
                      <a:cubicBezTo>
                        <a:pt x="201" y="261"/>
                        <a:pt x="200" y="248"/>
                        <a:pt x="189" y="239"/>
                      </a:cubicBezTo>
                      <a:cubicBezTo>
                        <a:pt x="174" y="221"/>
                        <a:pt x="137" y="209"/>
                        <a:pt x="129" y="205"/>
                      </a:cubicBezTo>
                      <a:cubicBezTo>
                        <a:pt x="119" y="201"/>
                        <a:pt x="123" y="198"/>
                        <a:pt x="119" y="198"/>
                      </a:cubicBezTo>
                      <a:cubicBezTo>
                        <a:pt x="114" y="196"/>
                        <a:pt x="106" y="176"/>
                        <a:pt x="102" y="191"/>
                      </a:cubicBezTo>
                      <a:cubicBezTo>
                        <a:pt x="100" y="179"/>
                        <a:pt x="84" y="183"/>
                        <a:pt x="88" y="177"/>
                      </a:cubicBezTo>
                      <a:cubicBezTo>
                        <a:pt x="91" y="168"/>
                        <a:pt x="117" y="164"/>
                        <a:pt x="125" y="157"/>
                      </a:cubicBezTo>
                      <a:cubicBezTo>
                        <a:pt x="138" y="159"/>
                        <a:pt x="130" y="154"/>
                        <a:pt x="146" y="163"/>
                      </a:cubicBezTo>
                      <a:cubicBezTo>
                        <a:pt x="158" y="168"/>
                        <a:pt x="179" y="176"/>
                        <a:pt x="194" y="186"/>
                      </a:cubicBezTo>
                      <a:cubicBezTo>
                        <a:pt x="201" y="194"/>
                        <a:pt x="218" y="218"/>
                        <a:pt x="228" y="223"/>
                      </a:cubicBezTo>
                      <a:cubicBezTo>
                        <a:pt x="231" y="227"/>
                        <a:pt x="266" y="247"/>
                        <a:pt x="271" y="248"/>
                      </a:cubicBezTo>
                      <a:cubicBezTo>
                        <a:pt x="274" y="250"/>
                        <a:pt x="283" y="253"/>
                        <a:pt x="283" y="253"/>
                      </a:cubicBezTo>
                      <a:cubicBezTo>
                        <a:pt x="294" y="267"/>
                        <a:pt x="313" y="274"/>
                        <a:pt x="330" y="277"/>
                      </a:cubicBezTo>
                      <a:cubicBezTo>
                        <a:pt x="346" y="281"/>
                        <a:pt x="397" y="287"/>
                        <a:pt x="380" y="285"/>
                      </a:cubicBezTo>
                      <a:cubicBezTo>
                        <a:pt x="346" y="282"/>
                        <a:pt x="321" y="279"/>
                        <a:pt x="287" y="261"/>
                      </a:cubicBezTo>
                      <a:cubicBezTo>
                        <a:pt x="270" y="257"/>
                        <a:pt x="287" y="247"/>
                        <a:pt x="286" y="247"/>
                      </a:cubicBezTo>
                      <a:cubicBezTo>
                        <a:pt x="285" y="246"/>
                        <a:pt x="280" y="261"/>
                        <a:pt x="284" y="255"/>
                      </a:cubicBezTo>
                      <a:cubicBezTo>
                        <a:pt x="291" y="241"/>
                        <a:pt x="301" y="221"/>
                        <a:pt x="311" y="212"/>
                      </a:cubicBezTo>
                      <a:cubicBezTo>
                        <a:pt x="318" y="198"/>
                        <a:pt x="329" y="189"/>
                        <a:pt x="336" y="175"/>
                      </a:cubicBezTo>
                      <a:cubicBezTo>
                        <a:pt x="337" y="173"/>
                        <a:pt x="335" y="179"/>
                        <a:pt x="334" y="179"/>
                      </a:cubicBezTo>
                      <a:cubicBezTo>
                        <a:pt x="332" y="184"/>
                        <a:pt x="329" y="188"/>
                        <a:pt x="328" y="192"/>
                      </a:cubicBezTo>
                      <a:cubicBezTo>
                        <a:pt x="320" y="201"/>
                        <a:pt x="313" y="201"/>
                        <a:pt x="304" y="205"/>
                      </a:cubicBezTo>
                      <a:cubicBezTo>
                        <a:pt x="297" y="219"/>
                        <a:pt x="307" y="202"/>
                        <a:pt x="294" y="212"/>
                      </a:cubicBezTo>
                      <a:cubicBezTo>
                        <a:pt x="290" y="214"/>
                        <a:pt x="286" y="211"/>
                        <a:pt x="286" y="211"/>
                      </a:cubicBezTo>
                      <a:cubicBezTo>
                        <a:pt x="272" y="194"/>
                        <a:pt x="266" y="197"/>
                        <a:pt x="259" y="177"/>
                      </a:cubicBezTo>
                      <a:cubicBezTo>
                        <a:pt x="256" y="163"/>
                        <a:pt x="249" y="175"/>
                        <a:pt x="243" y="159"/>
                      </a:cubicBezTo>
                      <a:cubicBezTo>
                        <a:pt x="238" y="145"/>
                        <a:pt x="253" y="76"/>
                        <a:pt x="246" y="62"/>
                      </a:cubicBezTo>
                      <a:cubicBezTo>
                        <a:pt x="242" y="81"/>
                        <a:pt x="244" y="141"/>
                        <a:pt x="235" y="157"/>
                      </a:cubicBezTo>
                      <a:cubicBezTo>
                        <a:pt x="233" y="173"/>
                        <a:pt x="249" y="167"/>
                        <a:pt x="236" y="166"/>
                      </a:cubicBezTo>
                      <a:cubicBezTo>
                        <a:pt x="237" y="153"/>
                        <a:pt x="170" y="157"/>
                        <a:pt x="157" y="150"/>
                      </a:cubicBezTo>
                      <a:cubicBezTo>
                        <a:pt x="142" y="133"/>
                        <a:pt x="136" y="73"/>
                        <a:pt x="129" y="73"/>
                      </a:cubicBezTo>
                      <a:cubicBezTo>
                        <a:pt x="128" y="71"/>
                        <a:pt x="156" y="144"/>
                        <a:pt x="156" y="146"/>
                      </a:cubicBezTo>
                      <a:cubicBezTo>
                        <a:pt x="157" y="157"/>
                        <a:pt x="142" y="148"/>
                        <a:pt x="133" y="150"/>
                      </a:cubicBezTo>
                      <a:cubicBezTo>
                        <a:pt x="125" y="151"/>
                        <a:pt x="115" y="159"/>
                        <a:pt x="104" y="156"/>
                      </a:cubicBezTo>
                      <a:cubicBezTo>
                        <a:pt x="86" y="155"/>
                        <a:pt x="75" y="128"/>
                        <a:pt x="69" y="130"/>
                      </a:cubicBezTo>
                      <a:cubicBezTo>
                        <a:pt x="68" y="135"/>
                        <a:pt x="98" y="157"/>
                        <a:pt x="101" y="162"/>
                      </a:cubicBezTo>
                      <a:cubicBezTo>
                        <a:pt x="112" y="169"/>
                        <a:pt x="112" y="140"/>
                        <a:pt x="177" y="175"/>
                      </a:cubicBezTo>
                      <a:cubicBezTo>
                        <a:pt x="208" y="190"/>
                        <a:pt x="216" y="217"/>
                        <a:pt x="286" y="254"/>
                      </a:cubicBezTo>
                      <a:cubicBezTo>
                        <a:pt x="356" y="290"/>
                        <a:pt x="546" y="399"/>
                        <a:pt x="601" y="396"/>
                      </a:cubicBezTo>
                      <a:cubicBezTo>
                        <a:pt x="656" y="394"/>
                        <a:pt x="614" y="271"/>
                        <a:pt x="617" y="238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56" name="Gruppierung 55"/>
                <p:cNvGrpSpPr/>
                <p:nvPr/>
              </p:nvGrpSpPr>
              <p:grpSpPr>
                <a:xfrm rot="1736385">
                  <a:off x="2349404" y="2531492"/>
                  <a:ext cx="2077785" cy="207069"/>
                  <a:chOff x="5350537" y="4741386"/>
                  <a:chExt cx="3080736" cy="336944"/>
                </a:xfrm>
              </p:grpSpPr>
              <p:sp>
                <p:nvSpPr>
                  <p:cNvPr id="60" name="Würfel 59"/>
                  <p:cNvSpPr/>
                  <p:nvPr/>
                </p:nvSpPr>
                <p:spPr>
                  <a:xfrm>
                    <a:off x="5374968" y="4741386"/>
                    <a:ext cx="650192" cy="311100"/>
                  </a:xfrm>
                  <a:prstGeom prst="cube">
                    <a:avLst>
                      <a:gd name="adj" fmla="val 5351"/>
                    </a:avLst>
                  </a:prstGeom>
                  <a:solidFill>
                    <a:srgbClr val="984807"/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61" name="Würfel 60"/>
                  <p:cNvSpPr/>
                  <p:nvPr/>
                </p:nvSpPr>
                <p:spPr>
                  <a:xfrm>
                    <a:off x="6041036" y="4741386"/>
                    <a:ext cx="2390237" cy="311100"/>
                  </a:xfrm>
                  <a:prstGeom prst="cube">
                    <a:avLst>
                      <a:gd name="adj" fmla="val 5351"/>
                    </a:avLst>
                  </a:prstGeom>
                  <a:solidFill>
                    <a:srgbClr val="984807"/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62" name="Zylinder 61"/>
                  <p:cNvSpPr/>
                  <p:nvPr/>
                </p:nvSpPr>
                <p:spPr>
                  <a:xfrm>
                    <a:off x="5985572" y="4748178"/>
                    <a:ext cx="74182" cy="311100"/>
                  </a:xfrm>
                  <a:prstGeom prst="can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63" name="Würfel 62"/>
                  <p:cNvSpPr/>
                  <p:nvPr/>
                </p:nvSpPr>
                <p:spPr>
                  <a:xfrm>
                    <a:off x="6041035" y="4767230"/>
                    <a:ext cx="1195798" cy="311100"/>
                  </a:xfrm>
                  <a:prstGeom prst="cube">
                    <a:avLst>
                      <a:gd name="adj" fmla="val 5351"/>
                    </a:avLst>
                  </a:prstGeom>
                  <a:solidFill>
                    <a:srgbClr val="984807"/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64" name="Würfel 63"/>
                  <p:cNvSpPr/>
                  <p:nvPr/>
                </p:nvSpPr>
                <p:spPr>
                  <a:xfrm>
                    <a:off x="5350537" y="4767230"/>
                    <a:ext cx="650192" cy="311100"/>
                  </a:xfrm>
                  <a:prstGeom prst="cube">
                    <a:avLst>
                      <a:gd name="adj" fmla="val 5351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57" name="Freeform 26"/>
                <p:cNvSpPr>
                  <a:spLocks noChangeArrowheads="1"/>
                </p:cNvSpPr>
                <p:nvPr/>
              </p:nvSpPr>
              <p:spPr bwMode="auto">
                <a:xfrm rot="540000">
                  <a:off x="3551207" y="2691007"/>
                  <a:ext cx="933450" cy="527050"/>
                </a:xfrm>
                <a:custGeom>
                  <a:avLst/>
                  <a:gdLst>
                    <a:gd name="T0" fmla="*/ 128 w 1098"/>
                    <a:gd name="T1" fmla="*/ 275 h 662"/>
                    <a:gd name="T2" fmla="*/ 210 w 1098"/>
                    <a:gd name="T3" fmla="*/ 302 h 662"/>
                    <a:gd name="T4" fmla="*/ 222 w 1098"/>
                    <a:gd name="T5" fmla="*/ 309 h 662"/>
                    <a:gd name="T6" fmla="*/ 233 w 1098"/>
                    <a:gd name="T7" fmla="*/ 316 h 662"/>
                    <a:gd name="T8" fmla="*/ 265 w 1098"/>
                    <a:gd name="T9" fmla="*/ 321 h 662"/>
                    <a:gd name="T10" fmla="*/ 355 w 1098"/>
                    <a:gd name="T11" fmla="*/ 402 h 662"/>
                    <a:gd name="T12" fmla="*/ 413 w 1098"/>
                    <a:gd name="T13" fmla="*/ 476 h 662"/>
                    <a:gd name="T14" fmla="*/ 512 w 1098"/>
                    <a:gd name="T15" fmla="*/ 584 h 662"/>
                    <a:gd name="T16" fmla="*/ 746 w 1098"/>
                    <a:gd name="T17" fmla="*/ 657 h 662"/>
                    <a:gd name="T18" fmla="*/ 960 w 1098"/>
                    <a:gd name="T19" fmla="*/ 611 h 662"/>
                    <a:gd name="T20" fmla="*/ 1006 w 1098"/>
                    <a:gd name="T21" fmla="*/ 631 h 662"/>
                    <a:gd name="T22" fmla="*/ 1065 w 1098"/>
                    <a:gd name="T23" fmla="*/ 553 h 662"/>
                    <a:gd name="T24" fmla="*/ 1012 w 1098"/>
                    <a:gd name="T25" fmla="*/ 471 h 662"/>
                    <a:gd name="T26" fmla="*/ 916 w 1098"/>
                    <a:gd name="T27" fmla="*/ 260 h 662"/>
                    <a:gd name="T28" fmla="*/ 771 w 1098"/>
                    <a:gd name="T29" fmla="*/ 195 h 662"/>
                    <a:gd name="T30" fmla="*/ 353 w 1098"/>
                    <a:gd name="T31" fmla="*/ 136 h 662"/>
                    <a:gd name="T32" fmla="*/ 179 w 1098"/>
                    <a:gd name="T33" fmla="*/ 32 h 662"/>
                    <a:gd name="T34" fmla="*/ 49 w 1098"/>
                    <a:gd name="T35" fmla="*/ 11 h 662"/>
                    <a:gd name="T36" fmla="*/ 0 w 1098"/>
                    <a:gd name="T37" fmla="*/ 97 h 662"/>
                    <a:gd name="T38" fmla="*/ 49 w 1098"/>
                    <a:gd name="T39" fmla="*/ 204 h 662"/>
                    <a:gd name="T40" fmla="*/ 128 w 1098"/>
                    <a:gd name="T41" fmla="*/ 275 h 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8" h="662">
                      <a:moveTo>
                        <a:pt x="128" y="275"/>
                      </a:moveTo>
                      <a:cubicBezTo>
                        <a:pt x="153" y="294"/>
                        <a:pt x="180" y="292"/>
                        <a:pt x="210" y="302"/>
                      </a:cubicBezTo>
                      <a:cubicBezTo>
                        <a:pt x="214" y="305"/>
                        <a:pt x="218" y="306"/>
                        <a:pt x="222" y="309"/>
                      </a:cubicBezTo>
                      <a:cubicBezTo>
                        <a:pt x="226" y="312"/>
                        <a:pt x="230" y="314"/>
                        <a:pt x="233" y="316"/>
                      </a:cubicBezTo>
                      <a:cubicBezTo>
                        <a:pt x="240" y="319"/>
                        <a:pt x="259" y="319"/>
                        <a:pt x="265" y="321"/>
                      </a:cubicBezTo>
                      <a:cubicBezTo>
                        <a:pt x="275" y="322"/>
                        <a:pt x="355" y="402"/>
                        <a:pt x="355" y="402"/>
                      </a:cubicBezTo>
                      <a:cubicBezTo>
                        <a:pt x="380" y="429"/>
                        <a:pt x="377" y="433"/>
                        <a:pt x="413" y="476"/>
                      </a:cubicBezTo>
                      <a:cubicBezTo>
                        <a:pt x="444" y="513"/>
                        <a:pt x="469" y="553"/>
                        <a:pt x="512" y="584"/>
                      </a:cubicBezTo>
                      <a:cubicBezTo>
                        <a:pt x="518" y="587"/>
                        <a:pt x="746" y="657"/>
                        <a:pt x="746" y="657"/>
                      </a:cubicBezTo>
                      <a:cubicBezTo>
                        <a:pt x="963" y="628"/>
                        <a:pt x="842" y="662"/>
                        <a:pt x="960" y="611"/>
                      </a:cubicBezTo>
                      <a:cubicBezTo>
                        <a:pt x="1001" y="596"/>
                        <a:pt x="988" y="641"/>
                        <a:pt x="1006" y="631"/>
                      </a:cubicBezTo>
                      <a:cubicBezTo>
                        <a:pt x="1024" y="621"/>
                        <a:pt x="1064" y="580"/>
                        <a:pt x="1065" y="553"/>
                      </a:cubicBezTo>
                      <a:cubicBezTo>
                        <a:pt x="1098" y="522"/>
                        <a:pt x="1031" y="502"/>
                        <a:pt x="1012" y="471"/>
                      </a:cubicBezTo>
                      <a:lnTo>
                        <a:pt x="916" y="260"/>
                      </a:lnTo>
                      <a:cubicBezTo>
                        <a:pt x="800" y="197"/>
                        <a:pt x="865" y="213"/>
                        <a:pt x="771" y="195"/>
                      </a:cubicBezTo>
                      <a:cubicBezTo>
                        <a:pt x="676" y="174"/>
                        <a:pt x="451" y="163"/>
                        <a:pt x="353" y="136"/>
                      </a:cubicBezTo>
                      <a:cubicBezTo>
                        <a:pt x="255" y="109"/>
                        <a:pt x="229" y="53"/>
                        <a:pt x="179" y="32"/>
                      </a:cubicBezTo>
                      <a:cubicBezTo>
                        <a:pt x="127" y="11"/>
                        <a:pt x="78" y="0"/>
                        <a:pt x="49" y="11"/>
                      </a:cubicBezTo>
                      <a:cubicBezTo>
                        <a:pt x="19" y="22"/>
                        <a:pt x="0" y="66"/>
                        <a:pt x="0" y="97"/>
                      </a:cubicBezTo>
                      <a:cubicBezTo>
                        <a:pt x="0" y="129"/>
                        <a:pt x="28" y="173"/>
                        <a:pt x="49" y="204"/>
                      </a:cubicBezTo>
                      <a:cubicBezTo>
                        <a:pt x="70" y="233"/>
                        <a:pt x="111" y="261"/>
                        <a:pt x="128" y="275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" name="Freeform 27"/>
                <p:cNvSpPr>
                  <a:spLocks noChangeArrowheads="1"/>
                </p:cNvSpPr>
                <p:nvPr/>
              </p:nvSpPr>
              <p:spPr bwMode="auto">
                <a:xfrm rot="240000">
                  <a:off x="3628994" y="2668782"/>
                  <a:ext cx="142875" cy="155575"/>
                </a:xfrm>
                <a:custGeom>
                  <a:avLst/>
                  <a:gdLst>
                    <a:gd name="T0" fmla="*/ 119 w 161"/>
                    <a:gd name="T1" fmla="*/ 30 h 148"/>
                    <a:gd name="T2" fmla="*/ 150 w 161"/>
                    <a:gd name="T3" fmla="*/ 59 h 148"/>
                    <a:gd name="T4" fmla="*/ 126 w 161"/>
                    <a:gd name="T5" fmla="*/ 99 h 148"/>
                    <a:gd name="T6" fmla="*/ 84 w 161"/>
                    <a:gd name="T7" fmla="*/ 147 h 148"/>
                    <a:gd name="T8" fmla="*/ 33 w 161"/>
                    <a:gd name="T9" fmla="*/ 126 h 148"/>
                    <a:gd name="T10" fmla="*/ 0 w 161"/>
                    <a:gd name="T11" fmla="*/ 72 h 148"/>
                    <a:gd name="T12" fmla="*/ 51 w 161"/>
                    <a:gd name="T13" fmla="*/ 0 h 148"/>
                    <a:gd name="T14" fmla="*/ 119 w 161"/>
                    <a:gd name="T15" fmla="*/ 3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1" h="148">
                      <a:moveTo>
                        <a:pt x="119" y="30"/>
                      </a:moveTo>
                      <a:cubicBezTo>
                        <a:pt x="144" y="44"/>
                        <a:pt x="161" y="42"/>
                        <a:pt x="150" y="59"/>
                      </a:cubicBezTo>
                      <a:cubicBezTo>
                        <a:pt x="147" y="71"/>
                        <a:pt x="138" y="91"/>
                        <a:pt x="126" y="99"/>
                      </a:cubicBezTo>
                      <a:cubicBezTo>
                        <a:pt x="120" y="103"/>
                        <a:pt x="84" y="147"/>
                        <a:pt x="84" y="147"/>
                      </a:cubicBezTo>
                      <a:cubicBezTo>
                        <a:pt x="40" y="143"/>
                        <a:pt x="55" y="148"/>
                        <a:pt x="33" y="126"/>
                      </a:cubicBezTo>
                      <a:cubicBezTo>
                        <a:pt x="26" y="104"/>
                        <a:pt x="7" y="94"/>
                        <a:pt x="0" y="72"/>
                      </a:cubicBezTo>
                      <a:cubicBezTo>
                        <a:pt x="3" y="53"/>
                        <a:pt x="31" y="7"/>
                        <a:pt x="51" y="0"/>
                      </a:cubicBezTo>
                      <a:cubicBezTo>
                        <a:pt x="75" y="1"/>
                        <a:pt x="107" y="14"/>
                        <a:pt x="119" y="30"/>
                      </a:cubicBezTo>
                      <a:close/>
                    </a:path>
                  </a:pathLst>
                </a:custGeom>
                <a:noFill/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9" name="Freeform 28"/>
                <p:cNvSpPr>
                  <a:spLocks noChangeArrowheads="1"/>
                </p:cNvSpPr>
                <p:nvPr/>
              </p:nvSpPr>
              <p:spPr bwMode="auto">
                <a:xfrm rot="540000">
                  <a:off x="4316382" y="2865632"/>
                  <a:ext cx="530225" cy="649288"/>
                </a:xfrm>
                <a:custGeom>
                  <a:avLst/>
                  <a:gdLst>
                    <a:gd name="T0" fmla="*/ 118 w 810"/>
                    <a:gd name="T1" fmla="*/ 12 h 936"/>
                    <a:gd name="T2" fmla="*/ 104 w 810"/>
                    <a:gd name="T3" fmla="*/ 108 h 936"/>
                    <a:gd name="T4" fmla="*/ 96 w 810"/>
                    <a:gd name="T5" fmla="*/ 182 h 936"/>
                    <a:gd name="T6" fmla="*/ 94 w 810"/>
                    <a:gd name="T7" fmla="*/ 300 h 936"/>
                    <a:gd name="T8" fmla="*/ 82 w 810"/>
                    <a:gd name="T9" fmla="*/ 356 h 936"/>
                    <a:gd name="T10" fmla="*/ 52 w 810"/>
                    <a:gd name="T11" fmla="*/ 530 h 936"/>
                    <a:gd name="T12" fmla="*/ 32 w 810"/>
                    <a:gd name="T13" fmla="*/ 574 h 936"/>
                    <a:gd name="T14" fmla="*/ 0 w 810"/>
                    <a:gd name="T15" fmla="*/ 638 h 936"/>
                    <a:gd name="T16" fmla="*/ 70 w 810"/>
                    <a:gd name="T17" fmla="*/ 676 h 936"/>
                    <a:gd name="T18" fmla="*/ 146 w 810"/>
                    <a:gd name="T19" fmla="*/ 682 h 936"/>
                    <a:gd name="T20" fmla="*/ 174 w 810"/>
                    <a:gd name="T21" fmla="*/ 688 h 936"/>
                    <a:gd name="T22" fmla="*/ 184 w 810"/>
                    <a:gd name="T23" fmla="*/ 690 h 936"/>
                    <a:gd name="T24" fmla="*/ 284 w 810"/>
                    <a:gd name="T25" fmla="*/ 708 h 936"/>
                    <a:gd name="T26" fmla="*/ 316 w 810"/>
                    <a:gd name="T27" fmla="*/ 726 h 936"/>
                    <a:gd name="T28" fmla="*/ 342 w 810"/>
                    <a:gd name="T29" fmla="*/ 744 h 936"/>
                    <a:gd name="T30" fmla="*/ 362 w 810"/>
                    <a:gd name="T31" fmla="*/ 754 h 936"/>
                    <a:gd name="T32" fmla="*/ 410 w 810"/>
                    <a:gd name="T33" fmla="*/ 790 h 936"/>
                    <a:gd name="T34" fmla="*/ 456 w 810"/>
                    <a:gd name="T35" fmla="*/ 818 h 936"/>
                    <a:gd name="T36" fmla="*/ 482 w 810"/>
                    <a:gd name="T37" fmla="*/ 814 h 936"/>
                    <a:gd name="T38" fmla="*/ 506 w 810"/>
                    <a:gd name="T39" fmla="*/ 806 h 936"/>
                    <a:gd name="T40" fmla="*/ 554 w 810"/>
                    <a:gd name="T41" fmla="*/ 816 h 936"/>
                    <a:gd name="T42" fmla="*/ 634 w 810"/>
                    <a:gd name="T43" fmla="*/ 874 h 936"/>
                    <a:gd name="T44" fmla="*/ 668 w 810"/>
                    <a:gd name="T45" fmla="*/ 894 h 936"/>
                    <a:gd name="T46" fmla="*/ 684 w 810"/>
                    <a:gd name="T47" fmla="*/ 898 h 936"/>
                    <a:gd name="T48" fmla="*/ 702 w 810"/>
                    <a:gd name="T49" fmla="*/ 908 h 936"/>
                    <a:gd name="T50" fmla="*/ 718 w 810"/>
                    <a:gd name="T51" fmla="*/ 912 h 936"/>
                    <a:gd name="T52" fmla="*/ 768 w 810"/>
                    <a:gd name="T53" fmla="*/ 936 h 936"/>
                    <a:gd name="T54" fmla="*/ 784 w 810"/>
                    <a:gd name="T55" fmla="*/ 916 h 936"/>
                    <a:gd name="T56" fmla="*/ 792 w 810"/>
                    <a:gd name="T57" fmla="*/ 864 h 936"/>
                    <a:gd name="T58" fmla="*/ 798 w 810"/>
                    <a:gd name="T59" fmla="*/ 626 h 936"/>
                    <a:gd name="T60" fmla="*/ 774 w 810"/>
                    <a:gd name="T61" fmla="*/ 358 h 936"/>
                    <a:gd name="T62" fmla="*/ 738 w 810"/>
                    <a:gd name="T63" fmla="*/ 260 h 936"/>
                    <a:gd name="T64" fmla="*/ 702 w 810"/>
                    <a:gd name="T65" fmla="*/ 244 h 936"/>
                    <a:gd name="T66" fmla="*/ 668 w 810"/>
                    <a:gd name="T67" fmla="*/ 230 h 936"/>
                    <a:gd name="T68" fmla="*/ 572 w 810"/>
                    <a:gd name="T69" fmla="*/ 194 h 936"/>
                    <a:gd name="T70" fmla="*/ 520 w 810"/>
                    <a:gd name="T71" fmla="*/ 174 h 936"/>
                    <a:gd name="T72" fmla="*/ 472 w 810"/>
                    <a:gd name="T73" fmla="*/ 154 h 936"/>
                    <a:gd name="T74" fmla="*/ 336 w 810"/>
                    <a:gd name="T75" fmla="*/ 90 h 936"/>
                    <a:gd name="T76" fmla="*/ 256 w 810"/>
                    <a:gd name="T77" fmla="*/ 64 h 936"/>
                    <a:gd name="T78" fmla="*/ 212 w 810"/>
                    <a:gd name="T79" fmla="*/ 38 h 936"/>
                    <a:gd name="T80" fmla="*/ 176 w 810"/>
                    <a:gd name="T81" fmla="*/ 26 h 936"/>
                    <a:gd name="T82" fmla="*/ 146 w 810"/>
                    <a:gd name="T83" fmla="*/ 12 h 936"/>
                    <a:gd name="T84" fmla="*/ 122 w 810"/>
                    <a:gd name="T85" fmla="*/ 6 h 936"/>
                    <a:gd name="T86" fmla="*/ 118 w 810"/>
                    <a:gd name="T87" fmla="*/ 24 h 936"/>
                    <a:gd name="T88" fmla="*/ 128 w 810"/>
                    <a:gd name="T89" fmla="*/ 18 h 936"/>
                    <a:gd name="T90" fmla="*/ 118 w 810"/>
                    <a:gd name="T91" fmla="*/ 12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10" h="936">
                      <a:moveTo>
                        <a:pt x="118" y="12"/>
                      </a:moveTo>
                      <a:cubicBezTo>
                        <a:pt x="117" y="50"/>
                        <a:pt x="115" y="74"/>
                        <a:pt x="104" y="108"/>
                      </a:cubicBezTo>
                      <a:cubicBezTo>
                        <a:pt x="103" y="150"/>
                        <a:pt x="109" y="156"/>
                        <a:pt x="96" y="182"/>
                      </a:cubicBezTo>
                      <a:cubicBezTo>
                        <a:pt x="99" y="237"/>
                        <a:pt x="100" y="232"/>
                        <a:pt x="94" y="300"/>
                      </a:cubicBezTo>
                      <a:cubicBezTo>
                        <a:pt x="92" y="319"/>
                        <a:pt x="82" y="356"/>
                        <a:pt x="82" y="356"/>
                      </a:cubicBezTo>
                      <a:cubicBezTo>
                        <a:pt x="80" y="401"/>
                        <a:pt x="84" y="487"/>
                        <a:pt x="52" y="530"/>
                      </a:cubicBezTo>
                      <a:cubicBezTo>
                        <a:pt x="47" y="545"/>
                        <a:pt x="36" y="558"/>
                        <a:pt x="32" y="574"/>
                      </a:cubicBezTo>
                      <a:cubicBezTo>
                        <a:pt x="23" y="605"/>
                        <a:pt x="32" y="627"/>
                        <a:pt x="0" y="638"/>
                      </a:cubicBezTo>
                      <a:cubicBezTo>
                        <a:pt x="8" y="670"/>
                        <a:pt x="43" y="674"/>
                        <a:pt x="70" y="676"/>
                      </a:cubicBezTo>
                      <a:cubicBezTo>
                        <a:pt x="96" y="681"/>
                        <a:pt x="119" y="681"/>
                        <a:pt x="146" y="682"/>
                      </a:cubicBezTo>
                      <a:cubicBezTo>
                        <a:pt x="155" y="684"/>
                        <a:pt x="165" y="686"/>
                        <a:pt x="174" y="688"/>
                      </a:cubicBezTo>
                      <a:cubicBezTo>
                        <a:pt x="177" y="689"/>
                        <a:pt x="184" y="690"/>
                        <a:pt x="184" y="690"/>
                      </a:cubicBezTo>
                      <a:cubicBezTo>
                        <a:pt x="217" y="707"/>
                        <a:pt x="245" y="706"/>
                        <a:pt x="284" y="708"/>
                      </a:cubicBezTo>
                      <a:cubicBezTo>
                        <a:pt x="295" y="713"/>
                        <a:pt x="305" y="722"/>
                        <a:pt x="316" y="726"/>
                      </a:cubicBezTo>
                      <a:cubicBezTo>
                        <a:pt x="327" y="734"/>
                        <a:pt x="331" y="738"/>
                        <a:pt x="342" y="744"/>
                      </a:cubicBezTo>
                      <a:cubicBezTo>
                        <a:pt x="349" y="748"/>
                        <a:pt x="362" y="754"/>
                        <a:pt x="362" y="754"/>
                      </a:cubicBezTo>
                      <a:cubicBezTo>
                        <a:pt x="371" y="768"/>
                        <a:pt x="393" y="784"/>
                        <a:pt x="410" y="790"/>
                      </a:cubicBezTo>
                      <a:cubicBezTo>
                        <a:pt x="423" y="799"/>
                        <a:pt x="441" y="813"/>
                        <a:pt x="456" y="818"/>
                      </a:cubicBezTo>
                      <a:cubicBezTo>
                        <a:pt x="464" y="831"/>
                        <a:pt x="472" y="818"/>
                        <a:pt x="482" y="814"/>
                      </a:cubicBezTo>
                      <a:cubicBezTo>
                        <a:pt x="490" y="811"/>
                        <a:pt x="506" y="806"/>
                        <a:pt x="506" y="806"/>
                      </a:cubicBezTo>
                      <a:cubicBezTo>
                        <a:pt x="535" y="808"/>
                        <a:pt x="533" y="809"/>
                        <a:pt x="554" y="816"/>
                      </a:cubicBezTo>
                      <a:cubicBezTo>
                        <a:pt x="571" y="841"/>
                        <a:pt x="609" y="858"/>
                        <a:pt x="634" y="874"/>
                      </a:cubicBezTo>
                      <a:cubicBezTo>
                        <a:pt x="643" y="880"/>
                        <a:pt x="658" y="890"/>
                        <a:pt x="668" y="894"/>
                      </a:cubicBezTo>
                      <a:cubicBezTo>
                        <a:pt x="673" y="896"/>
                        <a:pt x="684" y="898"/>
                        <a:pt x="684" y="898"/>
                      </a:cubicBezTo>
                      <a:cubicBezTo>
                        <a:pt x="692" y="904"/>
                        <a:pt x="692" y="905"/>
                        <a:pt x="702" y="908"/>
                      </a:cubicBezTo>
                      <a:cubicBezTo>
                        <a:pt x="707" y="910"/>
                        <a:pt x="718" y="912"/>
                        <a:pt x="718" y="912"/>
                      </a:cubicBezTo>
                      <a:cubicBezTo>
                        <a:pt x="734" y="924"/>
                        <a:pt x="751" y="927"/>
                        <a:pt x="768" y="936"/>
                      </a:cubicBezTo>
                      <a:cubicBezTo>
                        <a:pt x="777" y="930"/>
                        <a:pt x="775" y="922"/>
                        <a:pt x="784" y="916"/>
                      </a:cubicBezTo>
                      <a:cubicBezTo>
                        <a:pt x="789" y="900"/>
                        <a:pt x="789" y="881"/>
                        <a:pt x="792" y="864"/>
                      </a:cubicBezTo>
                      <a:cubicBezTo>
                        <a:pt x="793" y="787"/>
                        <a:pt x="790" y="704"/>
                        <a:pt x="798" y="626"/>
                      </a:cubicBezTo>
                      <a:cubicBezTo>
                        <a:pt x="796" y="564"/>
                        <a:pt x="810" y="429"/>
                        <a:pt x="774" y="358"/>
                      </a:cubicBezTo>
                      <a:cubicBezTo>
                        <a:pt x="769" y="333"/>
                        <a:pt x="763" y="268"/>
                        <a:pt x="738" y="260"/>
                      </a:cubicBezTo>
                      <a:cubicBezTo>
                        <a:pt x="728" y="253"/>
                        <a:pt x="714" y="247"/>
                        <a:pt x="702" y="244"/>
                      </a:cubicBezTo>
                      <a:cubicBezTo>
                        <a:pt x="691" y="236"/>
                        <a:pt x="680" y="236"/>
                        <a:pt x="668" y="230"/>
                      </a:cubicBezTo>
                      <a:cubicBezTo>
                        <a:pt x="636" y="214"/>
                        <a:pt x="606" y="203"/>
                        <a:pt x="572" y="194"/>
                      </a:cubicBezTo>
                      <a:cubicBezTo>
                        <a:pt x="557" y="185"/>
                        <a:pt x="537" y="177"/>
                        <a:pt x="520" y="174"/>
                      </a:cubicBezTo>
                      <a:cubicBezTo>
                        <a:pt x="505" y="166"/>
                        <a:pt x="489" y="156"/>
                        <a:pt x="472" y="154"/>
                      </a:cubicBezTo>
                      <a:cubicBezTo>
                        <a:pt x="431" y="128"/>
                        <a:pt x="383" y="104"/>
                        <a:pt x="336" y="90"/>
                      </a:cubicBezTo>
                      <a:cubicBezTo>
                        <a:pt x="315" y="74"/>
                        <a:pt x="280" y="75"/>
                        <a:pt x="256" y="64"/>
                      </a:cubicBezTo>
                      <a:cubicBezTo>
                        <a:pt x="241" y="57"/>
                        <a:pt x="227" y="43"/>
                        <a:pt x="212" y="38"/>
                      </a:cubicBezTo>
                      <a:cubicBezTo>
                        <a:pt x="200" y="34"/>
                        <a:pt x="187" y="31"/>
                        <a:pt x="176" y="26"/>
                      </a:cubicBezTo>
                      <a:cubicBezTo>
                        <a:pt x="165" y="21"/>
                        <a:pt x="158" y="15"/>
                        <a:pt x="146" y="12"/>
                      </a:cubicBezTo>
                      <a:cubicBezTo>
                        <a:pt x="137" y="6"/>
                        <a:pt x="132" y="0"/>
                        <a:pt x="122" y="6"/>
                      </a:cubicBezTo>
                      <a:cubicBezTo>
                        <a:pt x="117" y="18"/>
                        <a:pt x="118" y="12"/>
                        <a:pt x="118" y="24"/>
                      </a:cubicBezTo>
                      <a:lnTo>
                        <a:pt x="128" y="18"/>
                      </a:lnTo>
                      <a:cubicBezTo>
                        <a:pt x="128" y="18"/>
                        <a:pt x="118" y="12"/>
                        <a:pt x="118" y="12"/>
                      </a:cubicBezTo>
                      <a:close/>
                    </a:path>
                  </a:pathLst>
                </a:custGeom>
                <a:solidFill>
                  <a:srgbClr val="00CC99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65" name="Gruppierung 64"/>
            <p:cNvGrpSpPr/>
            <p:nvPr/>
          </p:nvGrpSpPr>
          <p:grpSpPr>
            <a:xfrm>
              <a:off x="4798176" y="3170575"/>
              <a:ext cx="704851" cy="1629821"/>
              <a:chOff x="1587120" y="1661217"/>
              <a:chExt cx="704851" cy="1629821"/>
            </a:xfrm>
          </p:grpSpPr>
          <p:grpSp>
            <p:nvGrpSpPr>
              <p:cNvPr id="66" name="Gruppierung 65"/>
              <p:cNvGrpSpPr/>
              <p:nvPr/>
            </p:nvGrpSpPr>
            <p:grpSpPr>
              <a:xfrm>
                <a:off x="1587120" y="2438555"/>
                <a:ext cx="704851" cy="852483"/>
                <a:chOff x="1757476" y="2746375"/>
                <a:chExt cx="704851" cy="852483"/>
              </a:xfrm>
            </p:grpSpPr>
            <p:sp>
              <p:nvSpPr>
                <p:cNvPr id="70" name="Trapez 10"/>
                <p:cNvSpPr/>
                <p:nvPr/>
              </p:nvSpPr>
              <p:spPr>
                <a:xfrm>
                  <a:off x="1757476" y="2746375"/>
                  <a:ext cx="704851" cy="852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852483">
                      <a:moveTo>
                        <a:pt x="272815" y="0"/>
                      </a:moveTo>
                      <a:lnTo>
                        <a:pt x="427615" y="0"/>
                      </a:lnTo>
                      <a:lnTo>
                        <a:pt x="427615" y="224111"/>
                      </a:lnTo>
                      <a:lnTo>
                        <a:pt x="523303" y="493055"/>
                      </a:lnTo>
                      <a:lnTo>
                        <a:pt x="391469" y="493055"/>
                      </a:lnTo>
                      <a:lnTo>
                        <a:pt x="391469" y="713933"/>
                      </a:lnTo>
                      <a:lnTo>
                        <a:pt x="692789" y="816483"/>
                      </a:lnTo>
                      <a:lnTo>
                        <a:pt x="695851" y="816483"/>
                      </a:lnTo>
                      <a:lnTo>
                        <a:pt x="704851" y="852483"/>
                      </a:lnTo>
                      <a:lnTo>
                        <a:pt x="0" y="852483"/>
                      </a:lnTo>
                      <a:lnTo>
                        <a:pt x="9000" y="816483"/>
                      </a:lnTo>
                      <a:lnTo>
                        <a:pt x="8789" y="816483"/>
                      </a:lnTo>
                      <a:lnTo>
                        <a:pt x="312367" y="713164"/>
                      </a:lnTo>
                      <a:lnTo>
                        <a:pt x="312367" y="493055"/>
                      </a:lnTo>
                      <a:lnTo>
                        <a:pt x="176132" y="493055"/>
                      </a:lnTo>
                      <a:lnTo>
                        <a:pt x="272815" y="221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" name="Rechteck 70"/>
                <p:cNvSpPr/>
                <p:nvPr/>
              </p:nvSpPr>
              <p:spPr>
                <a:xfrm>
                  <a:off x="1916401" y="3234056"/>
                  <a:ext cx="378284" cy="45719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2" name="Rechteck 71"/>
                <p:cNvSpPr/>
                <p:nvPr/>
              </p:nvSpPr>
              <p:spPr>
                <a:xfrm>
                  <a:off x="1910051" y="3346844"/>
                  <a:ext cx="159590" cy="535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3" name="Rechteck 72"/>
                <p:cNvSpPr/>
                <p:nvPr/>
              </p:nvSpPr>
              <p:spPr>
                <a:xfrm rot="16200000">
                  <a:off x="1827171" y="3350076"/>
                  <a:ext cx="143996" cy="45719"/>
                </a:xfrm>
                <a:prstGeom prst="rect">
                  <a:avLst/>
                </a:prstGeom>
                <a:pattFill prst="ltHorz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4" name="Trapez 73"/>
                <p:cNvSpPr/>
                <p:nvPr/>
              </p:nvSpPr>
              <p:spPr>
                <a:xfrm rot="5400000">
                  <a:off x="2267893" y="3228239"/>
                  <a:ext cx="53581" cy="290791"/>
                </a:xfrm>
                <a:prstGeom prst="trapezoid">
                  <a:avLst>
                    <a:gd name="adj" fmla="val 25045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7" name="Gruppierung 66"/>
              <p:cNvGrpSpPr/>
              <p:nvPr/>
            </p:nvGrpSpPr>
            <p:grpSpPr>
              <a:xfrm>
                <a:off x="1829894" y="1661217"/>
                <a:ext cx="190500" cy="784225"/>
                <a:chOff x="1816100" y="1981200"/>
                <a:chExt cx="190500" cy="784225"/>
              </a:xfrm>
            </p:grpSpPr>
            <p:sp>
              <p:nvSpPr>
                <p:cNvPr id="68" name="Freihandform 67"/>
                <p:cNvSpPr/>
                <p:nvPr/>
              </p:nvSpPr>
              <p:spPr>
                <a:xfrm>
                  <a:off x="1816100" y="1981200"/>
                  <a:ext cx="190500" cy="784225"/>
                </a:xfrm>
                <a:custGeom>
                  <a:avLst/>
                  <a:gdLst>
                    <a:gd name="connsiteX0" fmla="*/ 31750 w 190500"/>
                    <a:gd name="connsiteY0" fmla="*/ 781050 h 784225"/>
                    <a:gd name="connsiteX1" fmla="*/ 0 w 190500"/>
                    <a:gd name="connsiteY1" fmla="*/ 688975 h 784225"/>
                    <a:gd name="connsiteX2" fmla="*/ 9525 w 190500"/>
                    <a:gd name="connsiteY2" fmla="*/ 625475 h 784225"/>
                    <a:gd name="connsiteX3" fmla="*/ 3175 w 190500"/>
                    <a:gd name="connsiteY3" fmla="*/ 339725 h 784225"/>
                    <a:gd name="connsiteX4" fmla="*/ 117475 w 190500"/>
                    <a:gd name="connsiteY4" fmla="*/ 0 h 784225"/>
                    <a:gd name="connsiteX5" fmla="*/ 187325 w 190500"/>
                    <a:gd name="connsiteY5" fmla="*/ 346075 h 784225"/>
                    <a:gd name="connsiteX6" fmla="*/ 187325 w 190500"/>
                    <a:gd name="connsiteY6" fmla="*/ 666750 h 784225"/>
                    <a:gd name="connsiteX7" fmla="*/ 190500 w 190500"/>
                    <a:gd name="connsiteY7" fmla="*/ 720725 h 784225"/>
                    <a:gd name="connsiteX8" fmla="*/ 184150 w 190500"/>
                    <a:gd name="connsiteY8" fmla="*/ 784225 h 784225"/>
                    <a:gd name="connsiteX9" fmla="*/ 31750 w 190500"/>
                    <a:gd name="connsiteY9" fmla="*/ 781050 h 78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0500" h="784225">
                      <a:moveTo>
                        <a:pt x="31750" y="781050"/>
                      </a:moveTo>
                      <a:lnTo>
                        <a:pt x="0" y="688975"/>
                      </a:lnTo>
                      <a:lnTo>
                        <a:pt x="9525" y="625475"/>
                      </a:lnTo>
                      <a:lnTo>
                        <a:pt x="3175" y="339725"/>
                      </a:lnTo>
                      <a:lnTo>
                        <a:pt x="117475" y="0"/>
                      </a:lnTo>
                      <a:lnTo>
                        <a:pt x="187325" y="346075"/>
                      </a:lnTo>
                      <a:lnTo>
                        <a:pt x="187325" y="666750"/>
                      </a:lnTo>
                      <a:lnTo>
                        <a:pt x="190500" y="720725"/>
                      </a:lnTo>
                      <a:lnTo>
                        <a:pt x="184150" y="784225"/>
                      </a:lnTo>
                      <a:lnTo>
                        <a:pt x="31750" y="78105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39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9" name="Freihandform 68"/>
                <p:cNvSpPr/>
                <p:nvPr/>
              </p:nvSpPr>
              <p:spPr>
                <a:xfrm>
                  <a:off x="1838325" y="2254250"/>
                  <a:ext cx="168275" cy="504825"/>
                </a:xfrm>
                <a:custGeom>
                  <a:avLst/>
                  <a:gdLst>
                    <a:gd name="connsiteX0" fmla="*/ 9525 w 168275"/>
                    <a:gd name="connsiteY0" fmla="*/ 504825 h 504825"/>
                    <a:gd name="connsiteX1" fmla="*/ 0 w 168275"/>
                    <a:gd name="connsiteY1" fmla="*/ 454025 h 504825"/>
                    <a:gd name="connsiteX2" fmla="*/ 15875 w 168275"/>
                    <a:gd name="connsiteY2" fmla="*/ 365125 h 504825"/>
                    <a:gd name="connsiteX3" fmla="*/ 41275 w 168275"/>
                    <a:gd name="connsiteY3" fmla="*/ 142875 h 504825"/>
                    <a:gd name="connsiteX4" fmla="*/ 95250 w 168275"/>
                    <a:gd name="connsiteY4" fmla="*/ 0 h 504825"/>
                    <a:gd name="connsiteX5" fmla="*/ 139700 w 168275"/>
                    <a:gd name="connsiteY5" fmla="*/ 241300 h 504825"/>
                    <a:gd name="connsiteX6" fmla="*/ 149225 w 168275"/>
                    <a:gd name="connsiteY6" fmla="*/ 415925 h 504825"/>
                    <a:gd name="connsiteX7" fmla="*/ 168275 w 168275"/>
                    <a:gd name="connsiteY7" fmla="*/ 447675 h 504825"/>
                    <a:gd name="connsiteX8" fmla="*/ 161925 w 168275"/>
                    <a:gd name="connsiteY8" fmla="*/ 504825 h 504825"/>
                    <a:gd name="connsiteX9" fmla="*/ 9525 w 168275"/>
                    <a:gd name="connsiteY9" fmla="*/ 504825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275" h="504825">
                      <a:moveTo>
                        <a:pt x="9525" y="504825"/>
                      </a:moveTo>
                      <a:lnTo>
                        <a:pt x="0" y="454025"/>
                      </a:lnTo>
                      <a:lnTo>
                        <a:pt x="15875" y="365125"/>
                      </a:lnTo>
                      <a:lnTo>
                        <a:pt x="41275" y="142875"/>
                      </a:lnTo>
                      <a:lnTo>
                        <a:pt x="95250" y="0"/>
                      </a:lnTo>
                      <a:lnTo>
                        <a:pt x="139700" y="241300"/>
                      </a:lnTo>
                      <a:lnTo>
                        <a:pt x="149225" y="415925"/>
                      </a:lnTo>
                      <a:lnTo>
                        <a:pt x="168275" y="447675"/>
                      </a:lnTo>
                      <a:lnTo>
                        <a:pt x="161925" y="504825"/>
                      </a:lnTo>
                      <a:lnTo>
                        <a:pt x="9525" y="504825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98" name="Freihandform 97"/>
            <p:cNvSpPr/>
            <p:nvPr/>
          </p:nvSpPr>
          <p:spPr>
            <a:xfrm rot="3709720">
              <a:off x="4699928" y="3078180"/>
              <a:ext cx="683829" cy="352326"/>
            </a:xfrm>
            <a:custGeom>
              <a:avLst/>
              <a:gdLst>
                <a:gd name="connsiteX0" fmla="*/ 0 w 683829"/>
                <a:gd name="connsiteY0" fmla="*/ 186492 h 352326"/>
                <a:gd name="connsiteX1" fmla="*/ 452926 w 683829"/>
                <a:gd name="connsiteY1" fmla="*/ 346342 h 352326"/>
                <a:gd name="connsiteX2" fmla="*/ 683829 w 683829"/>
                <a:gd name="connsiteY2" fmla="*/ 0 h 35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3829" h="352326">
                  <a:moveTo>
                    <a:pt x="0" y="186492"/>
                  </a:moveTo>
                  <a:cubicBezTo>
                    <a:pt x="169477" y="281958"/>
                    <a:pt x="338954" y="377424"/>
                    <a:pt x="452926" y="346342"/>
                  </a:cubicBezTo>
                  <a:cubicBezTo>
                    <a:pt x="566898" y="315260"/>
                    <a:pt x="683829" y="0"/>
                    <a:pt x="683829" y="0"/>
                  </a:cubicBezTo>
                </a:path>
              </a:pathLst>
            </a:cu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1" name="Gerade Verbindung mit Pfeil 100"/>
            <p:cNvCxnSpPr/>
            <p:nvPr/>
          </p:nvCxnSpPr>
          <p:spPr>
            <a:xfrm flipV="1">
              <a:off x="7949744" y="3516695"/>
              <a:ext cx="625269" cy="8881"/>
            </a:xfrm>
            <a:prstGeom prst="straightConnector1">
              <a:avLst/>
            </a:prstGeom>
            <a:ln w="12700">
              <a:solidFill>
                <a:srgbClr val="404040"/>
              </a:solidFill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uppieren 93"/>
          <p:cNvGrpSpPr/>
          <p:nvPr/>
        </p:nvGrpSpPr>
        <p:grpSpPr>
          <a:xfrm>
            <a:off x="6051411" y="4046935"/>
            <a:ext cx="2864360" cy="2651778"/>
            <a:chOff x="6051411" y="4046935"/>
            <a:chExt cx="2864360" cy="2651778"/>
          </a:xfrm>
        </p:grpSpPr>
        <p:grpSp>
          <p:nvGrpSpPr>
            <p:cNvPr id="132" name="Gruppierung 131"/>
            <p:cNvGrpSpPr/>
            <p:nvPr/>
          </p:nvGrpSpPr>
          <p:grpSpPr>
            <a:xfrm>
              <a:off x="6051411" y="4046935"/>
              <a:ext cx="534779" cy="1440000"/>
              <a:chOff x="3109367" y="4354723"/>
              <a:chExt cx="534779" cy="1440000"/>
            </a:xfrm>
          </p:grpSpPr>
          <p:sp>
            <p:nvSpPr>
              <p:cNvPr id="103" name="Ecken des Rechtecks auf der gleichen Seite abrunden 102"/>
              <p:cNvSpPr/>
              <p:nvPr/>
            </p:nvSpPr>
            <p:spPr>
              <a:xfrm rot="1800000" flipV="1">
                <a:off x="3392146" y="4354723"/>
                <a:ext cx="252000" cy="144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Ecken des Rechtecks auf der gleichen Seite abrunden 169"/>
              <p:cNvSpPr/>
              <p:nvPr/>
            </p:nvSpPr>
            <p:spPr>
              <a:xfrm rot="1800000" flipV="1">
                <a:off x="3109367" y="5397593"/>
                <a:ext cx="252000" cy="331265"/>
              </a:xfrm>
              <a:custGeom>
                <a:avLst/>
                <a:gdLst/>
                <a:ahLst/>
                <a:cxnLst/>
                <a:rect l="l" t="t" r="r" b="b"/>
                <a:pathLst>
                  <a:path w="252000" h="331265">
                    <a:moveTo>
                      <a:pt x="0" y="185773"/>
                    </a:moveTo>
                    <a:lnTo>
                      <a:pt x="252000" y="331265"/>
                    </a:lnTo>
                    <a:lnTo>
                      <a:pt x="252000" y="126000"/>
                    </a:lnTo>
                    <a:cubicBezTo>
                      <a:pt x="252000" y="56412"/>
                      <a:pt x="195588" y="0"/>
                      <a:pt x="126000" y="0"/>
                    </a:cubicBezTo>
                    <a:cubicBezTo>
                      <a:pt x="56412" y="0"/>
                      <a:pt x="0" y="56412"/>
                      <a:pt x="0" y="126000"/>
                    </a:cubicBezTo>
                    <a:close/>
                  </a:path>
                </a:pathLst>
              </a:custGeom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31" name="Gruppierung 130"/>
            <p:cNvGrpSpPr/>
            <p:nvPr/>
          </p:nvGrpSpPr>
          <p:grpSpPr>
            <a:xfrm>
              <a:off x="6418568" y="4248377"/>
              <a:ext cx="2497203" cy="1368326"/>
              <a:chOff x="3476524" y="4556165"/>
              <a:chExt cx="2497203" cy="1368326"/>
            </a:xfrm>
          </p:grpSpPr>
          <p:grpSp>
            <p:nvGrpSpPr>
              <p:cNvPr id="114" name="Gruppierung 113"/>
              <p:cNvGrpSpPr/>
              <p:nvPr/>
            </p:nvGrpSpPr>
            <p:grpSpPr>
              <a:xfrm>
                <a:off x="3476524" y="4925953"/>
                <a:ext cx="2497203" cy="998538"/>
                <a:chOff x="2349404" y="2516382"/>
                <a:chExt cx="2497203" cy="998538"/>
              </a:xfrm>
            </p:grpSpPr>
            <p:sp>
              <p:nvSpPr>
                <p:cNvPr id="115" name="Freeform 20"/>
                <p:cNvSpPr>
                  <a:spLocks noChangeArrowheads="1"/>
                </p:cNvSpPr>
                <p:nvPr/>
              </p:nvSpPr>
              <p:spPr bwMode="auto">
                <a:xfrm rot="720000">
                  <a:off x="3725832" y="2738632"/>
                  <a:ext cx="1049337" cy="501650"/>
                </a:xfrm>
                <a:custGeom>
                  <a:avLst/>
                  <a:gdLst>
                    <a:gd name="T0" fmla="*/ 1070 w 1191"/>
                    <a:gd name="T1" fmla="*/ 328 h 610"/>
                    <a:gd name="T2" fmla="*/ 1045 w 1191"/>
                    <a:gd name="T3" fmla="*/ 317 h 610"/>
                    <a:gd name="T4" fmla="*/ 1023 w 1191"/>
                    <a:gd name="T5" fmla="*/ 311 h 610"/>
                    <a:gd name="T6" fmla="*/ 922 w 1191"/>
                    <a:gd name="T7" fmla="*/ 252 h 610"/>
                    <a:gd name="T8" fmla="*/ 863 w 1191"/>
                    <a:gd name="T9" fmla="*/ 218 h 610"/>
                    <a:gd name="T10" fmla="*/ 828 w 1191"/>
                    <a:gd name="T11" fmla="*/ 203 h 610"/>
                    <a:gd name="T12" fmla="*/ 791 w 1191"/>
                    <a:gd name="T13" fmla="*/ 184 h 610"/>
                    <a:gd name="T14" fmla="*/ 747 w 1191"/>
                    <a:gd name="T15" fmla="*/ 156 h 610"/>
                    <a:gd name="T16" fmla="*/ 677 w 1191"/>
                    <a:gd name="T17" fmla="*/ 113 h 610"/>
                    <a:gd name="T18" fmla="*/ 631 w 1191"/>
                    <a:gd name="T19" fmla="*/ 95 h 610"/>
                    <a:gd name="T20" fmla="*/ 581 w 1191"/>
                    <a:gd name="T21" fmla="*/ 71 h 610"/>
                    <a:gd name="T22" fmla="*/ 447 w 1191"/>
                    <a:gd name="T23" fmla="*/ 0 h 610"/>
                    <a:gd name="T24" fmla="*/ 337 w 1191"/>
                    <a:gd name="T25" fmla="*/ 38 h 610"/>
                    <a:gd name="T26" fmla="*/ 200 w 1191"/>
                    <a:gd name="T27" fmla="*/ 82 h 610"/>
                    <a:gd name="T28" fmla="*/ 32 w 1191"/>
                    <a:gd name="T29" fmla="*/ 162 h 610"/>
                    <a:gd name="T30" fmla="*/ 0 w 1191"/>
                    <a:gd name="T31" fmla="*/ 346 h 610"/>
                    <a:gd name="T32" fmla="*/ 32 w 1191"/>
                    <a:gd name="T33" fmla="*/ 434 h 610"/>
                    <a:gd name="T34" fmla="*/ 160 w 1191"/>
                    <a:gd name="T35" fmla="*/ 558 h 610"/>
                    <a:gd name="T36" fmla="*/ 274 w 1191"/>
                    <a:gd name="T37" fmla="*/ 606 h 610"/>
                    <a:gd name="T38" fmla="*/ 325 w 1191"/>
                    <a:gd name="T39" fmla="*/ 577 h 610"/>
                    <a:gd name="T40" fmla="*/ 312 w 1191"/>
                    <a:gd name="T41" fmla="*/ 490 h 610"/>
                    <a:gd name="T42" fmla="*/ 248 w 1191"/>
                    <a:gd name="T43" fmla="*/ 468 h 610"/>
                    <a:gd name="T44" fmla="*/ 228 w 1191"/>
                    <a:gd name="T45" fmla="*/ 460 h 610"/>
                    <a:gd name="T46" fmla="*/ 198 w 1191"/>
                    <a:gd name="T47" fmla="*/ 454 h 610"/>
                    <a:gd name="T48" fmla="*/ 170 w 1191"/>
                    <a:gd name="T49" fmla="*/ 431 h 610"/>
                    <a:gd name="T50" fmla="*/ 223 w 1191"/>
                    <a:gd name="T51" fmla="*/ 376 h 610"/>
                    <a:gd name="T52" fmla="*/ 261 w 1191"/>
                    <a:gd name="T53" fmla="*/ 380 h 610"/>
                    <a:gd name="T54" fmla="*/ 347 w 1191"/>
                    <a:gd name="T55" fmla="*/ 405 h 610"/>
                    <a:gd name="T56" fmla="*/ 420 w 1191"/>
                    <a:gd name="T57" fmla="*/ 463 h 610"/>
                    <a:gd name="T58" fmla="*/ 498 w 1191"/>
                    <a:gd name="T59" fmla="*/ 494 h 610"/>
                    <a:gd name="T60" fmla="*/ 522 w 1191"/>
                    <a:gd name="T61" fmla="*/ 499 h 610"/>
                    <a:gd name="T62" fmla="*/ 608 w 1191"/>
                    <a:gd name="T63" fmla="*/ 526 h 610"/>
                    <a:gd name="T64" fmla="*/ 695 w 1191"/>
                    <a:gd name="T65" fmla="*/ 520 h 610"/>
                    <a:gd name="T66" fmla="*/ 530 w 1191"/>
                    <a:gd name="T67" fmla="*/ 512 h 610"/>
                    <a:gd name="T68" fmla="*/ 525 w 1191"/>
                    <a:gd name="T69" fmla="*/ 484 h 610"/>
                    <a:gd name="T70" fmla="*/ 525 w 1191"/>
                    <a:gd name="T71" fmla="*/ 502 h 610"/>
                    <a:gd name="T72" fmla="*/ 554 w 1191"/>
                    <a:gd name="T73" fmla="*/ 406 h 610"/>
                    <a:gd name="T74" fmla="*/ 581 w 1191"/>
                    <a:gd name="T75" fmla="*/ 324 h 610"/>
                    <a:gd name="T76" fmla="*/ 579 w 1191"/>
                    <a:gd name="T77" fmla="*/ 335 h 610"/>
                    <a:gd name="T78" fmla="*/ 572 w 1191"/>
                    <a:gd name="T79" fmla="*/ 359 h 610"/>
                    <a:gd name="T80" fmla="*/ 538 w 1191"/>
                    <a:gd name="T81" fmla="*/ 396 h 610"/>
                    <a:gd name="T82" fmla="*/ 525 w 1191"/>
                    <a:gd name="T83" fmla="*/ 413 h 610"/>
                    <a:gd name="T84" fmla="*/ 511 w 1191"/>
                    <a:gd name="T85" fmla="*/ 415 h 610"/>
                    <a:gd name="T86" fmla="*/ 453 w 1191"/>
                    <a:gd name="T87" fmla="*/ 361 h 610"/>
                    <a:gd name="T88" fmla="*/ 420 w 1191"/>
                    <a:gd name="T89" fmla="*/ 332 h 610"/>
                    <a:gd name="T90" fmla="*/ 390 w 1191"/>
                    <a:gd name="T91" fmla="*/ 141 h 610"/>
                    <a:gd name="T92" fmla="*/ 407 w 1191"/>
                    <a:gd name="T93" fmla="*/ 333 h 610"/>
                    <a:gd name="T94" fmla="*/ 412 w 1191"/>
                    <a:gd name="T95" fmla="*/ 348 h 610"/>
                    <a:gd name="T96" fmla="*/ 274 w 1191"/>
                    <a:gd name="T97" fmla="*/ 351 h 610"/>
                    <a:gd name="T98" fmla="*/ 200 w 1191"/>
                    <a:gd name="T99" fmla="*/ 213 h 610"/>
                    <a:gd name="T100" fmla="*/ 270 w 1191"/>
                    <a:gd name="T101" fmla="*/ 342 h 610"/>
                    <a:gd name="T102" fmla="*/ 235 w 1191"/>
                    <a:gd name="T103" fmla="*/ 360 h 610"/>
                    <a:gd name="T104" fmla="*/ 189 w 1191"/>
                    <a:gd name="T105" fmla="*/ 384 h 610"/>
                    <a:gd name="T106" fmla="*/ 120 w 1191"/>
                    <a:gd name="T107" fmla="*/ 350 h 610"/>
                    <a:gd name="T108" fmla="*/ 186 w 1191"/>
                    <a:gd name="T109" fmla="*/ 396 h 610"/>
                    <a:gd name="T110" fmla="*/ 318 w 1191"/>
                    <a:gd name="T111" fmla="*/ 390 h 610"/>
                    <a:gd name="T112" fmla="*/ 527 w 1191"/>
                    <a:gd name="T113" fmla="*/ 499 h 610"/>
                    <a:gd name="T114" fmla="*/ 1101 w 1191"/>
                    <a:gd name="T115" fmla="*/ 536 h 610"/>
                    <a:gd name="T116" fmla="*/ 1070 w 1191"/>
                    <a:gd name="T117" fmla="*/ 328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191" h="610">
                      <a:moveTo>
                        <a:pt x="1070" y="328"/>
                      </a:moveTo>
                      <a:cubicBezTo>
                        <a:pt x="1032" y="324"/>
                        <a:pt x="1073" y="333"/>
                        <a:pt x="1045" y="317"/>
                      </a:cubicBezTo>
                      <a:cubicBezTo>
                        <a:pt x="1038" y="312"/>
                        <a:pt x="1030" y="314"/>
                        <a:pt x="1023" y="311"/>
                      </a:cubicBezTo>
                      <a:cubicBezTo>
                        <a:pt x="989" y="296"/>
                        <a:pt x="959" y="259"/>
                        <a:pt x="922" y="252"/>
                      </a:cubicBezTo>
                      <a:cubicBezTo>
                        <a:pt x="913" y="225"/>
                        <a:pt x="883" y="221"/>
                        <a:pt x="863" y="218"/>
                      </a:cubicBezTo>
                      <a:cubicBezTo>
                        <a:pt x="851" y="210"/>
                        <a:pt x="842" y="205"/>
                        <a:pt x="828" y="203"/>
                      </a:cubicBezTo>
                      <a:cubicBezTo>
                        <a:pt x="816" y="193"/>
                        <a:pt x="804" y="193"/>
                        <a:pt x="791" y="184"/>
                      </a:cubicBezTo>
                      <a:cubicBezTo>
                        <a:pt x="780" y="167"/>
                        <a:pt x="763" y="161"/>
                        <a:pt x="747" y="156"/>
                      </a:cubicBezTo>
                      <a:cubicBezTo>
                        <a:pt x="726" y="141"/>
                        <a:pt x="700" y="116"/>
                        <a:pt x="677" y="113"/>
                      </a:cubicBezTo>
                      <a:cubicBezTo>
                        <a:pt x="661" y="103"/>
                        <a:pt x="646" y="100"/>
                        <a:pt x="631" y="95"/>
                      </a:cubicBezTo>
                      <a:cubicBezTo>
                        <a:pt x="613" y="88"/>
                        <a:pt x="598" y="74"/>
                        <a:pt x="581" y="71"/>
                      </a:cubicBezTo>
                      <a:cubicBezTo>
                        <a:pt x="550" y="56"/>
                        <a:pt x="487" y="6"/>
                        <a:pt x="447" y="0"/>
                      </a:cubicBezTo>
                      <a:cubicBezTo>
                        <a:pt x="418" y="10"/>
                        <a:pt x="365" y="24"/>
                        <a:pt x="337" y="38"/>
                      </a:cubicBezTo>
                      <a:cubicBezTo>
                        <a:pt x="307" y="56"/>
                        <a:pt x="243" y="55"/>
                        <a:pt x="200" y="82"/>
                      </a:cubicBezTo>
                      <a:cubicBezTo>
                        <a:pt x="160" y="106"/>
                        <a:pt x="60" y="121"/>
                        <a:pt x="32" y="162"/>
                      </a:cubicBezTo>
                      <a:cubicBezTo>
                        <a:pt x="23" y="184"/>
                        <a:pt x="5" y="313"/>
                        <a:pt x="0" y="346"/>
                      </a:cubicBezTo>
                      <a:cubicBezTo>
                        <a:pt x="7" y="371"/>
                        <a:pt x="25" y="408"/>
                        <a:pt x="32" y="434"/>
                      </a:cubicBezTo>
                      <a:cubicBezTo>
                        <a:pt x="44" y="532"/>
                        <a:pt x="90" y="511"/>
                        <a:pt x="160" y="558"/>
                      </a:cubicBezTo>
                      <a:cubicBezTo>
                        <a:pt x="190" y="588"/>
                        <a:pt x="255" y="610"/>
                        <a:pt x="274" y="606"/>
                      </a:cubicBezTo>
                      <a:cubicBezTo>
                        <a:pt x="290" y="598"/>
                        <a:pt x="317" y="591"/>
                        <a:pt x="325" y="577"/>
                      </a:cubicBezTo>
                      <a:cubicBezTo>
                        <a:pt x="333" y="533"/>
                        <a:pt x="333" y="504"/>
                        <a:pt x="312" y="490"/>
                      </a:cubicBezTo>
                      <a:cubicBezTo>
                        <a:pt x="280" y="463"/>
                        <a:pt x="264" y="473"/>
                        <a:pt x="248" y="468"/>
                      </a:cubicBezTo>
                      <a:cubicBezTo>
                        <a:pt x="231" y="466"/>
                        <a:pt x="235" y="457"/>
                        <a:pt x="228" y="460"/>
                      </a:cubicBezTo>
                      <a:cubicBezTo>
                        <a:pt x="220" y="458"/>
                        <a:pt x="200" y="421"/>
                        <a:pt x="198" y="454"/>
                      </a:cubicBezTo>
                      <a:cubicBezTo>
                        <a:pt x="190" y="431"/>
                        <a:pt x="164" y="445"/>
                        <a:pt x="170" y="431"/>
                      </a:cubicBezTo>
                      <a:cubicBezTo>
                        <a:pt x="173" y="413"/>
                        <a:pt x="215" y="392"/>
                        <a:pt x="223" y="376"/>
                      </a:cubicBezTo>
                      <a:cubicBezTo>
                        <a:pt x="247" y="374"/>
                        <a:pt x="230" y="370"/>
                        <a:pt x="261" y="380"/>
                      </a:cubicBezTo>
                      <a:cubicBezTo>
                        <a:pt x="282" y="385"/>
                        <a:pt x="321" y="390"/>
                        <a:pt x="347" y="405"/>
                      </a:cubicBezTo>
                      <a:cubicBezTo>
                        <a:pt x="364" y="417"/>
                        <a:pt x="400" y="458"/>
                        <a:pt x="420" y="463"/>
                      </a:cubicBezTo>
                      <a:cubicBezTo>
                        <a:pt x="425" y="468"/>
                        <a:pt x="491" y="494"/>
                        <a:pt x="498" y="494"/>
                      </a:cubicBezTo>
                      <a:cubicBezTo>
                        <a:pt x="506" y="496"/>
                        <a:pt x="522" y="499"/>
                        <a:pt x="522" y="499"/>
                      </a:cubicBezTo>
                      <a:cubicBezTo>
                        <a:pt x="545" y="522"/>
                        <a:pt x="579" y="527"/>
                        <a:pt x="608" y="526"/>
                      </a:cubicBezTo>
                      <a:cubicBezTo>
                        <a:pt x="637" y="526"/>
                        <a:pt x="724" y="517"/>
                        <a:pt x="695" y="520"/>
                      </a:cubicBezTo>
                      <a:cubicBezTo>
                        <a:pt x="637" y="527"/>
                        <a:pt x="595" y="532"/>
                        <a:pt x="530" y="512"/>
                      </a:cubicBezTo>
                      <a:cubicBezTo>
                        <a:pt x="501" y="512"/>
                        <a:pt x="526" y="485"/>
                        <a:pt x="525" y="484"/>
                      </a:cubicBezTo>
                      <a:cubicBezTo>
                        <a:pt x="524" y="483"/>
                        <a:pt x="520" y="515"/>
                        <a:pt x="525" y="502"/>
                      </a:cubicBezTo>
                      <a:cubicBezTo>
                        <a:pt x="531" y="473"/>
                        <a:pt x="539" y="428"/>
                        <a:pt x="554" y="406"/>
                      </a:cubicBezTo>
                      <a:cubicBezTo>
                        <a:pt x="560" y="376"/>
                        <a:pt x="574" y="353"/>
                        <a:pt x="581" y="324"/>
                      </a:cubicBezTo>
                      <a:cubicBezTo>
                        <a:pt x="582" y="320"/>
                        <a:pt x="580" y="332"/>
                        <a:pt x="579" y="335"/>
                      </a:cubicBezTo>
                      <a:cubicBezTo>
                        <a:pt x="577" y="344"/>
                        <a:pt x="574" y="351"/>
                        <a:pt x="572" y="359"/>
                      </a:cubicBezTo>
                      <a:cubicBezTo>
                        <a:pt x="564" y="379"/>
                        <a:pt x="553" y="385"/>
                        <a:pt x="538" y="396"/>
                      </a:cubicBezTo>
                      <a:cubicBezTo>
                        <a:pt x="533" y="426"/>
                        <a:pt x="542" y="390"/>
                        <a:pt x="525" y="413"/>
                      </a:cubicBezTo>
                      <a:cubicBezTo>
                        <a:pt x="520" y="419"/>
                        <a:pt x="511" y="415"/>
                        <a:pt x="511" y="415"/>
                      </a:cubicBezTo>
                      <a:cubicBezTo>
                        <a:pt x="483" y="386"/>
                        <a:pt x="473" y="395"/>
                        <a:pt x="453" y="361"/>
                      </a:cubicBezTo>
                      <a:cubicBezTo>
                        <a:pt x="444" y="333"/>
                        <a:pt x="436" y="359"/>
                        <a:pt x="420" y="332"/>
                      </a:cubicBezTo>
                      <a:cubicBezTo>
                        <a:pt x="406" y="307"/>
                        <a:pt x="406" y="165"/>
                        <a:pt x="390" y="141"/>
                      </a:cubicBezTo>
                      <a:cubicBezTo>
                        <a:pt x="390" y="178"/>
                        <a:pt x="415" y="296"/>
                        <a:pt x="407" y="333"/>
                      </a:cubicBezTo>
                      <a:cubicBezTo>
                        <a:pt x="409" y="363"/>
                        <a:pt x="434" y="345"/>
                        <a:pt x="412" y="348"/>
                      </a:cubicBezTo>
                      <a:cubicBezTo>
                        <a:pt x="408" y="322"/>
                        <a:pt x="299" y="359"/>
                        <a:pt x="274" y="351"/>
                      </a:cubicBezTo>
                      <a:cubicBezTo>
                        <a:pt x="244" y="323"/>
                        <a:pt x="211" y="209"/>
                        <a:pt x="200" y="213"/>
                      </a:cubicBezTo>
                      <a:cubicBezTo>
                        <a:pt x="198" y="209"/>
                        <a:pt x="271" y="338"/>
                        <a:pt x="270" y="342"/>
                      </a:cubicBezTo>
                      <a:cubicBezTo>
                        <a:pt x="277" y="363"/>
                        <a:pt x="249" y="354"/>
                        <a:pt x="235" y="360"/>
                      </a:cubicBezTo>
                      <a:cubicBezTo>
                        <a:pt x="222" y="366"/>
                        <a:pt x="208" y="385"/>
                        <a:pt x="189" y="384"/>
                      </a:cubicBezTo>
                      <a:cubicBezTo>
                        <a:pt x="159" y="387"/>
                        <a:pt x="132" y="343"/>
                        <a:pt x="120" y="350"/>
                      </a:cubicBezTo>
                      <a:cubicBezTo>
                        <a:pt x="121" y="360"/>
                        <a:pt x="179" y="389"/>
                        <a:pt x="186" y="396"/>
                      </a:cubicBezTo>
                      <a:cubicBezTo>
                        <a:pt x="207" y="406"/>
                        <a:pt x="196" y="351"/>
                        <a:pt x="318" y="390"/>
                      </a:cubicBezTo>
                      <a:cubicBezTo>
                        <a:pt x="375" y="407"/>
                        <a:pt x="397" y="474"/>
                        <a:pt x="527" y="499"/>
                      </a:cubicBezTo>
                      <a:cubicBezTo>
                        <a:pt x="657" y="522"/>
                        <a:pt x="1011" y="564"/>
                        <a:pt x="1101" y="536"/>
                      </a:cubicBezTo>
                      <a:cubicBezTo>
                        <a:pt x="1191" y="507"/>
                        <a:pt x="1076" y="371"/>
                        <a:pt x="1070" y="328"/>
                      </a:cubicBezTo>
                      <a:close/>
                    </a:path>
                  </a:pathLst>
                </a:custGeom>
                <a:solidFill>
                  <a:srgbClr val="B2B2B2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6" name="Freeform 21"/>
                <p:cNvSpPr>
                  <a:spLocks noChangeArrowheads="1"/>
                </p:cNvSpPr>
                <p:nvPr/>
              </p:nvSpPr>
              <p:spPr bwMode="auto">
                <a:xfrm>
                  <a:off x="3641694" y="2646557"/>
                  <a:ext cx="996950" cy="571500"/>
                </a:xfrm>
                <a:custGeom>
                  <a:avLst/>
                  <a:gdLst>
                    <a:gd name="T0" fmla="*/ 583 w 628"/>
                    <a:gd name="T1" fmla="*/ 244 h 360"/>
                    <a:gd name="T2" fmla="*/ 571 w 628"/>
                    <a:gd name="T3" fmla="*/ 235 h 360"/>
                    <a:gd name="T4" fmla="*/ 559 w 628"/>
                    <a:gd name="T5" fmla="*/ 230 h 360"/>
                    <a:gd name="T6" fmla="*/ 511 w 628"/>
                    <a:gd name="T7" fmla="*/ 188 h 360"/>
                    <a:gd name="T8" fmla="*/ 483 w 628"/>
                    <a:gd name="T9" fmla="*/ 163 h 360"/>
                    <a:gd name="T10" fmla="*/ 466 w 628"/>
                    <a:gd name="T11" fmla="*/ 150 h 360"/>
                    <a:gd name="T12" fmla="*/ 448 w 628"/>
                    <a:gd name="T13" fmla="*/ 136 h 360"/>
                    <a:gd name="T14" fmla="*/ 428 w 628"/>
                    <a:gd name="T15" fmla="*/ 116 h 360"/>
                    <a:gd name="T16" fmla="*/ 394 w 628"/>
                    <a:gd name="T17" fmla="*/ 85 h 360"/>
                    <a:gd name="T18" fmla="*/ 371 w 628"/>
                    <a:gd name="T19" fmla="*/ 71 h 360"/>
                    <a:gd name="T20" fmla="*/ 346 w 628"/>
                    <a:gd name="T21" fmla="*/ 52 h 360"/>
                    <a:gd name="T22" fmla="*/ 282 w 628"/>
                    <a:gd name="T23" fmla="*/ 0 h 360"/>
                    <a:gd name="T24" fmla="*/ 218 w 628"/>
                    <a:gd name="T25" fmla="*/ 6 h 360"/>
                    <a:gd name="T26" fmla="*/ 139 w 628"/>
                    <a:gd name="T27" fmla="*/ 13 h 360"/>
                    <a:gd name="T28" fmla="*/ 39 w 628"/>
                    <a:gd name="T29" fmla="*/ 36 h 360"/>
                    <a:gd name="T30" fmla="*/ 0 w 628"/>
                    <a:gd name="T31" fmla="*/ 127 h 360"/>
                    <a:gd name="T32" fmla="*/ 8 w 628"/>
                    <a:gd name="T33" fmla="*/ 177 h 360"/>
                    <a:gd name="T34" fmla="*/ 63 w 628"/>
                    <a:gd name="T35" fmla="*/ 257 h 360"/>
                    <a:gd name="T36" fmla="*/ 119 w 628"/>
                    <a:gd name="T37" fmla="*/ 296 h 360"/>
                    <a:gd name="T38" fmla="*/ 150 w 628"/>
                    <a:gd name="T39" fmla="*/ 286 h 360"/>
                    <a:gd name="T40" fmla="*/ 146 w 628"/>
                    <a:gd name="T41" fmla="*/ 249 h 360"/>
                    <a:gd name="T42" fmla="*/ 132 w 628"/>
                    <a:gd name="T43" fmla="*/ 221 h 360"/>
                    <a:gd name="T44" fmla="*/ 112 w 628"/>
                    <a:gd name="T45" fmla="*/ 214 h 360"/>
                    <a:gd name="T46" fmla="*/ 96 w 628"/>
                    <a:gd name="T47" fmla="*/ 208 h 360"/>
                    <a:gd name="T48" fmla="*/ 83 w 628"/>
                    <a:gd name="T49" fmla="*/ 191 h 360"/>
                    <a:gd name="T50" fmla="*/ 118 w 628"/>
                    <a:gd name="T51" fmla="*/ 170 h 360"/>
                    <a:gd name="T52" fmla="*/ 138 w 628"/>
                    <a:gd name="T53" fmla="*/ 176 h 360"/>
                    <a:gd name="T54" fmla="*/ 182 w 628"/>
                    <a:gd name="T55" fmla="*/ 199 h 360"/>
                    <a:gd name="T56" fmla="*/ 215 w 628"/>
                    <a:gd name="T57" fmla="*/ 238 h 360"/>
                    <a:gd name="T58" fmla="*/ 253 w 628"/>
                    <a:gd name="T59" fmla="*/ 263 h 360"/>
                    <a:gd name="T60" fmla="*/ 266 w 628"/>
                    <a:gd name="T61" fmla="*/ 269 h 360"/>
                    <a:gd name="T62" fmla="*/ 309 w 628"/>
                    <a:gd name="T63" fmla="*/ 293 h 360"/>
                    <a:gd name="T64" fmla="*/ 358 w 628"/>
                    <a:gd name="T65" fmla="*/ 301 h 360"/>
                    <a:gd name="T66" fmla="*/ 269 w 628"/>
                    <a:gd name="T67" fmla="*/ 277 h 360"/>
                    <a:gd name="T68" fmla="*/ 269 w 628"/>
                    <a:gd name="T69" fmla="*/ 262 h 360"/>
                    <a:gd name="T70" fmla="*/ 267 w 628"/>
                    <a:gd name="T71" fmla="*/ 271 h 360"/>
                    <a:gd name="T72" fmla="*/ 294 w 628"/>
                    <a:gd name="T73" fmla="*/ 224 h 360"/>
                    <a:gd name="T74" fmla="*/ 318 w 628"/>
                    <a:gd name="T75" fmla="*/ 184 h 360"/>
                    <a:gd name="T76" fmla="*/ 315 w 628"/>
                    <a:gd name="T77" fmla="*/ 190 h 360"/>
                    <a:gd name="T78" fmla="*/ 309 w 628"/>
                    <a:gd name="T79" fmla="*/ 202 h 360"/>
                    <a:gd name="T80" fmla="*/ 287 w 628"/>
                    <a:gd name="T81" fmla="*/ 218 h 360"/>
                    <a:gd name="T82" fmla="*/ 277 w 628"/>
                    <a:gd name="T83" fmla="*/ 225 h 360"/>
                    <a:gd name="T84" fmla="*/ 270 w 628"/>
                    <a:gd name="T85" fmla="*/ 224 h 360"/>
                    <a:gd name="T86" fmla="*/ 244 w 628"/>
                    <a:gd name="T87" fmla="*/ 189 h 360"/>
                    <a:gd name="T88" fmla="*/ 230 w 628"/>
                    <a:gd name="T89" fmla="*/ 169 h 360"/>
                    <a:gd name="T90" fmla="*/ 235 w 628"/>
                    <a:gd name="T91" fmla="*/ 66 h 360"/>
                    <a:gd name="T92" fmla="*/ 223 w 628"/>
                    <a:gd name="T93" fmla="*/ 169 h 360"/>
                    <a:gd name="T94" fmla="*/ 224 w 628"/>
                    <a:gd name="T95" fmla="*/ 177 h 360"/>
                    <a:gd name="T96" fmla="*/ 148 w 628"/>
                    <a:gd name="T97" fmla="*/ 163 h 360"/>
                    <a:gd name="T98" fmla="*/ 124 w 628"/>
                    <a:gd name="T99" fmla="*/ 82 h 360"/>
                    <a:gd name="T100" fmla="*/ 147 w 628"/>
                    <a:gd name="T101" fmla="*/ 157 h 360"/>
                    <a:gd name="T102" fmla="*/ 126 w 628"/>
                    <a:gd name="T103" fmla="*/ 162 h 360"/>
                    <a:gd name="T104" fmla="*/ 99 w 628"/>
                    <a:gd name="T105" fmla="*/ 169 h 360"/>
                    <a:gd name="T106" fmla="*/ 65 w 628"/>
                    <a:gd name="T107" fmla="*/ 144 h 360"/>
                    <a:gd name="T108" fmla="*/ 95 w 628"/>
                    <a:gd name="T109" fmla="*/ 176 h 360"/>
                    <a:gd name="T110" fmla="*/ 167 w 628"/>
                    <a:gd name="T111" fmla="*/ 187 h 360"/>
                    <a:gd name="T112" fmla="*/ 268 w 628"/>
                    <a:gd name="T113" fmla="*/ 270 h 360"/>
                    <a:gd name="T114" fmla="*/ 576 w 628"/>
                    <a:gd name="T115" fmla="*/ 356 h 360"/>
                    <a:gd name="T116" fmla="*/ 583 w 628"/>
                    <a:gd name="T117" fmla="*/ 244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28" h="360">
                      <a:moveTo>
                        <a:pt x="583" y="244"/>
                      </a:moveTo>
                      <a:cubicBezTo>
                        <a:pt x="563" y="238"/>
                        <a:pt x="584" y="248"/>
                        <a:pt x="571" y="235"/>
                      </a:cubicBezTo>
                      <a:cubicBezTo>
                        <a:pt x="567" y="233"/>
                        <a:pt x="563" y="233"/>
                        <a:pt x="559" y="230"/>
                      </a:cubicBezTo>
                      <a:cubicBezTo>
                        <a:pt x="543" y="218"/>
                        <a:pt x="530" y="195"/>
                        <a:pt x="511" y="188"/>
                      </a:cubicBezTo>
                      <a:cubicBezTo>
                        <a:pt x="510" y="172"/>
                        <a:pt x="493" y="166"/>
                        <a:pt x="483" y="163"/>
                      </a:cubicBezTo>
                      <a:cubicBezTo>
                        <a:pt x="477" y="157"/>
                        <a:pt x="473" y="154"/>
                        <a:pt x="466" y="150"/>
                      </a:cubicBezTo>
                      <a:cubicBezTo>
                        <a:pt x="460" y="144"/>
                        <a:pt x="454" y="142"/>
                        <a:pt x="448" y="136"/>
                      </a:cubicBezTo>
                      <a:cubicBezTo>
                        <a:pt x="444" y="126"/>
                        <a:pt x="435" y="121"/>
                        <a:pt x="428" y="116"/>
                      </a:cubicBezTo>
                      <a:cubicBezTo>
                        <a:pt x="418" y="106"/>
                        <a:pt x="406" y="90"/>
                        <a:pt x="394" y="85"/>
                      </a:cubicBezTo>
                      <a:cubicBezTo>
                        <a:pt x="387" y="79"/>
                        <a:pt x="379" y="75"/>
                        <a:pt x="371" y="71"/>
                      </a:cubicBezTo>
                      <a:cubicBezTo>
                        <a:pt x="362" y="65"/>
                        <a:pt x="356" y="57"/>
                        <a:pt x="346" y="52"/>
                      </a:cubicBezTo>
                      <a:cubicBezTo>
                        <a:pt x="331" y="41"/>
                        <a:pt x="303" y="7"/>
                        <a:pt x="282" y="0"/>
                      </a:cubicBezTo>
                      <a:cubicBezTo>
                        <a:pt x="265" y="1"/>
                        <a:pt x="235" y="3"/>
                        <a:pt x="218" y="6"/>
                      </a:cubicBezTo>
                      <a:cubicBezTo>
                        <a:pt x="200" y="12"/>
                        <a:pt x="166" y="4"/>
                        <a:pt x="139" y="13"/>
                      </a:cubicBezTo>
                      <a:cubicBezTo>
                        <a:pt x="115" y="21"/>
                        <a:pt x="58" y="17"/>
                        <a:pt x="39" y="36"/>
                      </a:cubicBezTo>
                      <a:cubicBezTo>
                        <a:pt x="32" y="45"/>
                        <a:pt x="7" y="111"/>
                        <a:pt x="0" y="127"/>
                      </a:cubicBezTo>
                      <a:cubicBezTo>
                        <a:pt x="2" y="141"/>
                        <a:pt x="7" y="163"/>
                        <a:pt x="8" y="177"/>
                      </a:cubicBezTo>
                      <a:cubicBezTo>
                        <a:pt x="3" y="229"/>
                        <a:pt x="31" y="224"/>
                        <a:pt x="63" y="257"/>
                      </a:cubicBezTo>
                      <a:cubicBezTo>
                        <a:pt x="76" y="276"/>
                        <a:pt x="109" y="295"/>
                        <a:pt x="119" y="296"/>
                      </a:cubicBezTo>
                      <a:cubicBezTo>
                        <a:pt x="129" y="294"/>
                        <a:pt x="144" y="293"/>
                        <a:pt x="150" y="286"/>
                      </a:cubicBezTo>
                      <a:cubicBezTo>
                        <a:pt x="160" y="265"/>
                        <a:pt x="156" y="258"/>
                        <a:pt x="146" y="249"/>
                      </a:cubicBezTo>
                      <a:cubicBezTo>
                        <a:pt x="148" y="241"/>
                        <a:pt x="141" y="226"/>
                        <a:pt x="132" y="221"/>
                      </a:cubicBezTo>
                      <a:cubicBezTo>
                        <a:pt x="123" y="218"/>
                        <a:pt x="118" y="216"/>
                        <a:pt x="112" y="214"/>
                      </a:cubicBezTo>
                      <a:cubicBezTo>
                        <a:pt x="106" y="212"/>
                        <a:pt x="100" y="190"/>
                        <a:pt x="96" y="208"/>
                      </a:cubicBezTo>
                      <a:cubicBezTo>
                        <a:pt x="93" y="194"/>
                        <a:pt x="78" y="199"/>
                        <a:pt x="83" y="191"/>
                      </a:cubicBezTo>
                      <a:cubicBezTo>
                        <a:pt x="87" y="183"/>
                        <a:pt x="112" y="176"/>
                        <a:pt x="118" y="170"/>
                      </a:cubicBezTo>
                      <a:cubicBezTo>
                        <a:pt x="131" y="171"/>
                        <a:pt x="123" y="167"/>
                        <a:pt x="138" y="176"/>
                      </a:cubicBezTo>
                      <a:cubicBezTo>
                        <a:pt x="149" y="181"/>
                        <a:pt x="169" y="188"/>
                        <a:pt x="182" y="199"/>
                      </a:cubicBezTo>
                      <a:cubicBezTo>
                        <a:pt x="190" y="208"/>
                        <a:pt x="205" y="233"/>
                        <a:pt x="215" y="238"/>
                      </a:cubicBezTo>
                      <a:cubicBezTo>
                        <a:pt x="217" y="241"/>
                        <a:pt x="250" y="263"/>
                        <a:pt x="253" y="263"/>
                      </a:cubicBezTo>
                      <a:cubicBezTo>
                        <a:pt x="258" y="266"/>
                        <a:pt x="266" y="269"/>
                        <a:pt x="266" y="269"/>
                      </a:cubicBezTo>
                      <a:cubicBezTo>
                        <a:pt x="275" y="284"/>
                        <a:pt x="293" y="291"/>
                        <a:pt x="309" y="293"/>
                      </a:cubicBezTo>
                      <a:cubicBezTo>
                        <a:pt x="326" y="297"/>
                        <a:pt x="374" y="302"/>
                        <a:pt x="358" y="301"/>
                      </a:cubicBezTo>
                      <a:cubicBezTo>
                        <a:pt x="326" y="298"/>
                        <a:pt x="302" y="295"/>
                        <a:pt x="269" y="277"/>
                      </a:cubicBezTo>
                      <a:cubicBezTo>
                        <a:pt x="253" y="274"/>
                        <a:pt x="270" y="262"/>
                        <a:pt x="269" y="262"/>
                      </a:cubicBezTo>
                      <a:cubicBezTo>
                        <a:pt x="269" y="261"/>
                        <a:pt x="264" y="277"/>
                        <a:pt x="267" y="271"/>
                      </a:cubicBezTo>
                      <a:cubicBezTo>
                        <a:pt x="274" y="257"/>
                        <a:pt x="283" y="234"/>
                        <a:pt x="294" y="224"/>
                      </a:cubicBezTo>
                      <a:cubicBezTo>
                        <a:pt x="301" y="209"/>
                        <a:pt x="311" y="199"/>
                        <a:pt x="318" y="184"/>
                      </a:cubicBezTo>
                      <a:cubicBezTo>
                        <a:pt x="319" y="183"/>
                        <a:pt x="317" y="188"/>
                        <a:pt x="315" y="190"/>
                      </a:cubicBezTo>
                      <a:cubicBezTo>
                        <a:pt x="313" y="195"/>
                        <a:pt x="311" y="198"/>
                        <a:pt x="309" y="202"/>
                      </a:cubicBezTo>
                      <a:cubicBezTo>
                        <a:pt x="302" y="212"/>
                        <a:pt x="296" y="213"/>
                        <a:pt x="287" y="218"/>
                      </a:cubicBezTo>
                      <a:cubicBezTo>
                        <a:pt x="280" y="233"/>
                        <a:pt x="290" y="214"/>
                        <a:pt x="277" y="225"/>
                      </a:cubicBezTo>
                      <a:cubicBezTo>
                        <a:pt x="274" y="227"/>
                        <a:pt x="270" y="224"/>
                        <a:pt x="270" y="224"/>
                      </a:cubicBezTo>
                      <a:cubicBezTo>
                        <a:pt x="258" y="205"/>
                        <a:pt x="252" y="209"/>
                        <a:pt x="244" y="189"/>
                      </a:cubicBezTo>
                      <a:cubicBezTo>
                        <a:pt x="242" y="173"/>
                        <a:pt x="235" y="186"/>
                        <a:pt x="230" y="169"/>
                      </a:cubicBezTo>
                      <a:cubicBezTo>
                        <a:pt x="225" y="155"/>
                        <a:pt x="241" y="81"/>
                        <a:pt x="235" y="66"/>
                      </a:cubicBezTo>
                      <a:cubicBezTo>
                        <a:pt x="231" y="86"/>
                        <a:pt x="231" y="150"/>
                        <a:pt x="223" y="169"/>
                      </a:cubicBezTo>
                      <a:cubicBezTo>
                        <a:pt x="220" y="185"/>
                        <a:pt x="236" y="178"/>
                        <a:pt x="224" y="177"/>
                      </a:cubicBezTo>
                      <a:cubicBezTo>
                        <a:pt x="224" y="163"/>
                        <a:pt x="161" y="170"/>
                        <a:pt x="148" y="163"/>
                      </a:cubicBezTo>
                      <a:cubicBezTo>
                        <a:pt x="135" y="145"/>
                        <a:pt x="130" y="81"/>
                        <a:pt x="124" y="82"/>
                      </a:cubicBezTo>
                      <a:cubicBezTo>
                        <a:pt x="123" y="80"/>
                        <a:pt x="148" y="156"/>
                        <a:pt x="147" y="157"/>
                      </a:cubicBezTo>
                      <a:cubicBezTo>
                        <a:pt x="149" y="169"/>
                        <a:pt x="134" y="161"/>
                        <a:pt x="126" y="162"/>
                      </a:cubicBezTo>
                      <a:cubicBezTo>
                        <a:pt x="118" y="164"/>
                        <a:pt x="108" y="173"/>
                        <a:pt x="99" y="169"/>
                      </a:cubicBezTo>
                      <a:cubicBezTo>
                        <a:pt x="82" y="168"/>
                        <a:pt x="72" y="141"/>
                        <a:pt x="65" y="144"/>
                      </a:cubicBezTo>
                      <a:cubicBezTo>
                        <a:pt x="64" y="149"/>
                        <a:pt x="92" y="171"/>
                        <a:pt x="95" y="176"/>
                      </a:cubicBezTo>
                      <a:cubicBezTo>
                        <a:pt x="106" y="183"/>
                        <a:pt x="106" y="154"/>
                        <a:pt x="167" y="187"/>
                      </a:cubicBezTo>
                      <a:cubicBezTo>
                        <a:pt x="197" y="204"/>
                        <a:pt x="201" y="241"/>
                        <a:pt x="268" y="270"/>
                      </a:cubicBezTo>
                      <a:cubicBezTo>
                        <a:pt x="337" y="297"/>
                        <a:pt x="524" y="360"/>
                        <a:pt x="576" y="356"/>
                      </a:cubicBezTo>
                      <a:cubicBezTo>
                        <a:pt x="628" y="352"/>
                        <a:pt x="581" y="267"/>
                        <a:pt x="583" y="244"/>
                      </a:cubicBezTo>
                      <a:close/>
                    </a:path>
                  </a:pathLst>
                </a:custGeom>
                <a:solidFill>
                  <a:srgbClr val="B2B2B2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" name="Freeform 22"/>
                <p:cNvSpPr>
                  <a:spLocks noChangeArrowheads="1"/>
                </p:cNvSpPr>
                <p:nvPr/>
              </p:nvSpPr>
              <p:spPr bwMode="auto">
                <a:xfrm>
                  <a:off x="3541682" y="2630682"/>
                  <a:ext cx="996950" cy="558800"/>
                </a:xfrm>
                <a:custGeom>
                  <a:avLst/>
                  <a:gdLst>
                    <a:gd name="T0" fmla="*/ 582 w 628"/>
                    <a:gd name="T1" fmla="*/ 240 h 352"/>
                    <a:gd name="T2" fmla="*/ 570 w 628"/>
                    <a:gd name="T3" fmla="*/ 231 h 352"/>
                    <a:gd name="T4" fmla="*/ 558 w 628"/>
                    <a:gd name="T5" fmla="*/ 226 h 352"/>
                    <a:gd name="T6" fmla="*/ 510 w 628"/>
                    <a:gd name="T7" fmla="*/ 185 h 352"/>
                    <a:gd name="T8" fmla="*/ 482 w 628"/>
                    <a:gd name="T9" fmla="*/ 160 h 352"/>
                    <a:gd name="T10" fmla="*/ 465 w 628"/>
                    <a:gd name="T11" fmla="*/ 148 h 352"/>
                    <a:gd name="T12" fmla="*/ 446 w 628"/>
                    <a:gd name="T13" fmla="*/ 134 h 352"/>
                    <a:gd name="T14" fmla="*/ 426 w 628"/>
                    <a:gd name="T15" fmla="*/ 115 h 352"/>
                    <a:gd name="T16" fmla="*/ 393 w 628"/>
                    <a:gd name="T17" fmla="*/ 85 h 352"/>
                    <a:gd name="T18" fmla="*/ 369 w 628"/>
                    <a:gd name="T19" fmla="*/ 70 h 352"/>
                    <a:gd name="T20" fmla="*/ 344 w 628"/>
                    <a:gd name="T21" fmla="*/ 52 h 352"/>
                    <a:gd name="T22" fmla="*/ 280 w 628"/>
                    <a:gd name="T23" fmla="*/ 0 h 352"/>
                    <a:gd name="T24" fmla="*/ 216 w 628"/>
                    <a:gd name="T25" fmla="*/ 7 h 352"/>
                    <a:gd name="T26" fmla="*/ 137 w 628"/>
                    <a:gd name="T27" fmla="*/ 12 h 352"/>
                    <a:gd name="T28" fmla="*/ 37 w 628"/>
                    <a:gd name="T29" fmla="*/ 34 h 352"/>
                    <a:gd name="T30" fmla="*/ 0 w 628"/>
                    <a:gd name="T31" fmla="*/ 123 h 352"/>
                    <a:gd name="T32" fmla="*/ 7 w 628"/>
                    <a:gd name="T33" fmla="*/ 171 h 352"/>
                    <a:gd name="T34" fmla="*/ 63 w 628"/>
                    <a:gd name="T35" fmla="*/ 249 h 352"/>
                    <a:gd name="T36" fmla="*/ 123 w 628"/>
                    <a:gd name="T37" fmla="*/ 275 h 352"/>
                    <a:gd name="T38" fmla="*/ 191 w 628"/>
                    <a:gd name="T39" fmla="*/ 263 h 352"/>
                    <a:gd name="T40" fmla="*/ 169 w 628"/>
                    <a:gd name="T41" fmla="*/ 217 h 352"/>
                    <a:gd name="T42" fmla="*/ 123 w 628"/>
                    <a:gd name="T43" fmla="*/ 155 h 352"/>
                    <a:gd name="T44" fmla="*/ 111 w 628"/>
                    <a:gd name="T45" fmla="*/ 207 h 352"/>
                    <a:gd name="T46" fmla="*/ 95 w 628"/>
                    <a:gd name="T47" fmla="*/ 201 h 352"/>
                    <a:gd name="T48" fmla="*/ 82 w 628"/>
                    <a:gd name="T49" fmla="*/ 186 h 352"/>
                    <a:gd name="T50" fmla="*/ 117 w 628"/>
                    <a:gd name="T51" fmla="*/ 165 h 352"/>
                    <a:gd name="T52" fmla="*/ 137 w 628"/>
                    <a:gd name="T53" fmla="*/ 171 h 352"/>
                    <a:gd name="T54" fmla="*/ 182 w 628"/>
                    <a:gd name="T55" fmla="*/ 194 h 352"/>
                    <a:gd name="T56" fmla="*/ 214 w 628"/>
                    <a:gd name="T57" fmla="*/ 232 h 352"/>
                    <a:gd name="T58" fmla="*/ 253 w 628"/>
                    <a:gd name="T59" fmla="*/ 257 h 352"/>
                    <a:gd name="T60" fmla="*/ 266 w 628"/>
                    <a:gd name="T61" fmla="*/ 261 h 352"/>
                    <a:gd name="T62" fmla="*/ 309 w 628"/>
                    <a:gd name="T63" fmla="*/ 285 h 352"/>
                    <a:gd name="T64" fmla="*/ 358 w 628"/>
                    <a:gd name="T65" fmla="*/ 293 h 352"/>
                    <a:gd name="T66" fmla="*/ 269 w 628"/>
                    <a:gd name="T67" fmla="*/ 269 h 352"/>
                    <a:gd name="T68" fmla="*/ 269 w 628"/>
                    <a:gd name="T69" fmla="*/ 255 h 352"/>
                    <a:gd name="T70" fmla="*/ 267 w 628"/>
                    <a:gd name="T71" fmla="*/ 264 h 352"/>
                    <a:gd name="T72" fmla="*/ 293 w 628"/>
                    <a:gd name="T73" fmla="*/ 218 h 352"/>
                    <a:gd name="T74" fmla="*/ 317 w 628"/>
                    <a:gd name="T75" fmla="*/ 180 h 352"/>
                    <a:gd name="T76" fmla="*/ 314 w 628"/>
                    <a:gd name="T77" fmla="*/ 186 h 352"/>
                    <a:gd name="T78" fmla="*/ 308 w 628"/>
                    <a:gd name="T79" fmla="*/ 197 h 352"/>
                    <a:gd name="T80" fmla="*/ 286 w 628"/>
                    <a:gd name="T81" fmla="*/ 212 h 352"/>
                    <a:gd name="T82" fmla="*/ 276 w 628"/>
                    <a:gd name="T83" fmla="*/ 219 h 352"/>
                    <a:gd name="T84" fmla="*/ 269 w 628"/>
                    <a:gd name="T85" fmla="*/ 218 h 352"/>
                    <a:gd name="T86" fmla="*/ 243 w 628"/>
                    <a:gd name="T87" fmla="*/ 184 h 352"/>
                    <a:gd name="T88" fmla="*/ 229 w 628"/>
                    <a:gd name="T89" fmla="*/ 165 h 352"/>
                    <a:gd name="T90" fmla="*/ 233 w 628"/>
                    <a:gd name="T91" fmla="*/ 65 h 352"/>
                    <a:gd name="T92" fmla="*/ 222 w 628"/>
                    <a:gd name="T93" fmla="*/ 165 h 352"/>
                    <a:gd name="T94" fmla="*/ 223 w 628"/>
                    <a:gd name="T95" fmla="*/ 172 h 352"/>
                    <a:gd name="T96" fmla="*/ 147 w 628"/>
                    <a:gd name="T97" fmla="*/ 158 h 352"/>
                    <a:gd name="T98" fmla="*/ 123 w 628"/>
                    <a:gd name="T99" fmla="*/ 79 h 352"/>
                    <a:gd name="T100" fmla="*/ 147 w 628"/>
                    <a:gd name="T101" fmla="*/ 153 h 352"/>
                    <a:gd name="T102" fmla="*/ 125 w 628"/>
                    <a:gd name="T103" fmla="*/ 157 h 352"/>
                    <a:gd name="T104" fmla="*/ 98 w 628"/>
                    <a:gd name="T105" fmla="*/ 164 h 352"/>
                    <a:gd name="T106" fmla="*/ 65 w 628"/>
                    <a:gd name="T107" fmla="*/ 139 h 352"/>
                    <a:gd name="T108" fmla="*/ 95 w 628"/>
                    <a:gd name="T109" fmla="*/ 170 h 352"/>
                    <a:gd name="T110" fmla="*/ 167 w 628"/>
                    <a:gd name="T111" fmla="*/ 182 h 352"/>
                    <a:gd name="T112" fmla="*/ 268 w 628"/>
                    <a:gd name="T113" fmla="*/ 262 h 352"/>
                    <a:gd name="T114" fmla="*/ 576 w 628"/>
                    <a:gd name="T115" fmla="*/ 349 h 352"/>
                    <a:gd name="T116" fmla="*/ 582 w 628"/>
                    <a:gd name="T117" fmla="*/ 240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28" h="352">
                      <a:moveTo>
                        <a:pt x="582" y="240"/>
                      </a:moveTo>
                      <a:cubicBezTo>
                        <a:pt x="562" y="234"/>
                        <a:pt x="583" y="244"/>
                        <a:pt x="570" y="231"/>
                      </a:cubicBezTo>
                      <a:cubicBezTo>
                        <a:pt x="566" y="229"/>
                        <a:pt x="562" y="229"/>
                        <a:pt x="558" y="226"/>
                      </a:cubicBezTo>
                      <a:cubicBezTo>
                        <a:pt x="542" y="214"/>
                        <a:pt x="529" y="192"/>
                        <a:pt x="510" y="185"/>
                      </a:cubicBezTo>
                      <a:cubicBezTo>
                        <a:pt x="508" y="170"/>
                        <a:pt x="492" y="163"/>
                        <a:pt x="482" y="160"/>
                      </a:cubicBezTo>
                      <a:cubicBezTo>
                        <a:pt x="476" y="155"/>
                        <a:pt x="471" y="151"/>
                        <a:pt x="465" y="148"/>
                      </a:cubicBezTo>
                      <a:cubicBezTo>
                        <a:pt x="459" y="142"/>
                        <a:pt x="452" y="140"/>
                        <a:pt x="446" y="134"/>
                      </a:cubicBezTo>
                      <a:cubicBezTo>
                        <a:pt x="442" y="125"/>
                        <a:pt x="433" y="119"/>
                        <a:pt x="426" y="115"/>
                      </a:cubicBezTo>
                      <a:cubicBezTo>
                        <a:pt x="416" y="105"/>
                        <a:pt x="404" y="89"/>
                        <a:pt x="393" y="85"/>
                      </a:cubicBezTo>
                      <a:cubicBezTo>
                        <a:pt x="385" y="78"/>
                        <a:pt x="377" y="75"/>
                        <a:pt x="369" y="70"/>
                      </a:cubicBezTo>
                      <a:cubicBezTo>
                        <a:pt x="360" y="65"/>
                        <a:pt x="354" y="55"/>
                        <a:pt x="344" y="52"/>
                      </a:cubicBezTo>
                      <a:cubicBezTo>
                        <a:pt x="330" y="41"/>
                        <a:pt x="301" y="8"/>
                        <a:pt x="280" y="0"/>
                      </a:cubicBezTo>
                      <a:cubicBezTo>
                        <a:pt x="263" y="2"/>
                        <a:pt x="234" y="3"/>
                        <a:pt x="216" y="7"/>
                      </a:cubicBezTo>
                      <a:cubicBezTo>
                        <a:pt x="198" y="12"/>
                        <a:pt x="164" y="4"/>
                        <a:pt x="137" y="12"/>
                      </a:cubicBezTo>
                      <a:cubicBezTo>
                        <a:pt x="113" y="20"/>
                        <a:pt x="57" y="16"/>
                        <a:pt x="37" y="34"/>
                      </a:cubicBezTo>
                      <a:cubicBezTo>
                        <a:pt x="30" y="43"/>
                        <a:pt x="6" y="107"/>
                        <a:pt x="0" y="123"/>
                      </a:cubicBezTo>
                      <a:cubicBezTo>
                        <a:pt x="1" y="136"/>
                        <a:pt x="6" y="157"/>
                        <a:pt x="7" y="171"/>
                      </a:cubicBezTo>
                      <a:cubicBezTo>
                        <a:pt x="2" y="222"/>
                        <a:pt x="30" y="217"/>
                        <a:pt x="63" y="249"/>
                      </a:cubicBezTo>
                      <a:cubicBezTo>
                        <a:pt x="75" y="268"/>
                        <a:pt x="113" y="275"/>
                        <a:pt x="123" y="275"/>
                      </a:cubicBezTo>
                      <a:cubicBezTo>
                        <a:pt x="133" y="273"/>
                        <a:pt x="186" y="269"/>
                        <a:pt x="191" y="263"/>
                      </a:cubicBezTo>
                      <a:cubicBezTo>
                        <a:pt x="201" y="242"/>
                        <a:pt x="179" y="226"/>
                        <a:pt x="169" y="217"/>
                      </a:cubicBezTo>
                      <a:cubicBezTo>
                        <a:pt x="154" y="199"/>
                        <a:pt x="131" y="160"/>
                        <a:pt x="123" y="155"/>
                      </a:cubicBezTo>
                      <a:cubicBezTo>
                        <a:pt x="113" y="152"/>
                        <a:pt x="116" y="199"/>
                        <a:pt x="111" y="207"/>
                      </a:cubicBezTo>
                      <a:cubicBezTo>
                        <a:pt x="106" y="215"/>
                        <a:pt x="100" y="184"/>
                        <a:pt x="95" y="201"/>
                      </a:cubicBezTo>
                      <a:cubicBezTo>
                        <a:pt x="93" y="188"/>
                        <a:pt x="77" y="193"/>
                        <a:pt x="82" y="186"/>
                      </a:cubicBezTo>
                      <a:cubicBezTo>
                        <a:pt x="86" y="177"/>
                        <a:pt x="111" y="171"/>
                        <a:pt x="117" y="165"/>
                      </a:cubicBezTo>
                      <a:cubicBezTo>
                        <a:pt x="130" y="166"/>
                        <a:pt x="122" y="162"/>
                        <a:pt x="137" y="171"/>
                      </a:cubicBezTo>
                      <a:cubicBezTo>
                        <a:pt x="149" y="175"/>
                        <a:pt x="169" y="183"/>
                        <a:pt x="182" y="194"/>
                      </a:cubicBezTo>
                      <a:cubicBezTo>
                        <a:pt x="189" y="202"/>
                        <a:pt x="204" y="226"/>
                        <a:pt x="214" y="232"/>
                      </a:cubicBezTo>
                      <a:cubicBezTo>
                        <a:pt x="217" y="234"/>
                        <a:pt x="250" y="256"/>
                        <a:pt x="253" y="257"/>
                      </a:cubicBezTo>
                      <a:cubicBezTo>
                        <a:pt x="258" y="259"/>
                        <a:pt x="266" y="261"/>
                        <a:pt x="266" y="261"/>
                      </a:cubicBezTo>
                      <a:cubicBezTo>
                        <a:pt x="275" y="276"/>
                        <a:pt x="293" y="283"/>
                        <a:pt x="309" y="285"/>
                      </a:cubicBezTo>
                      <a:cubicBezTo>
                        <a:pt x="326" y="289"/>
                        <a:pt x="373" y="295"/>
                        <a:pt x="358" y="293"/>
                      </a:cubicBezTo>
                      <a:cubicBezTo>
                        <a:pt x="325" y="290"/>
                        <a:pt x="301" y="288"/>
                        <a:pt x="269" y="269"/>
                      </a:cubicBezTo>
                      <a:cubicBezTo>
                        <a:pt x="253" y="266"/>
                        <a:pt x="270" y="255"/>
                        <a:pt x="269" y="255"/>
                      </a:cubicBezTo>
                      <a:cubicBezTo>
                        <a:pt x="269" y="254"/>
                        <a:pt x="263" y="270"/>
                        <a:pt x="267" y="264"/>
                      </a:cubicBezTo>
                      <a:cubicBezTo>
                        <a:pt x="274" y="250"/>
                        <a:pt x="283" y="228"/>
                        <a:pt x="293" y="218"/>
                      </a:cubicBezTo>
                      <a:cubicBezTo>
                        <a:pt x="300" y="204"/>
                        <a:pt x="310" y="194"/>
                        <a:pt x="317" y="180"/>
                      </a:cubicBezTo>
                      <a:cubicBezTo>
                        <a:pt x="318" y="179"/>
                        <a:pt x="316" y="184"/>
                        <a:pt x="314" y="186"/>
                      </a:cubicBezTo>
                      <a:cubicBezTo>
                        <a:pt x="312" y="190"/>
                        <a:pt x="311" y="193"/>
                        <a:pt x="308" y="197"/>
                      </a:cubicBezTo>
                      <a:cubicBezTo>
                        <a:pt x="302" y="206"/>
                        <a:pt x="295" y="207"/>
                        <a:pt x="286" y="212"/>
                      </a:cubicBezTo>
                      <a:cubicBezTo>
                        <a:pt x="280" y="227"/>
                        <a:pt x="289" y="209"/>
                        <a:pt x="276" y="219"/>
                      </a:cubicBezTo>
                      <a:cubicBezTo>
                        <a:pt x="274" y="221"/>
                        <a:pt x="269" y="218"/>
                        <a:pt x="269" y="218"/>
                      </a:cubicBezTo>
                      <a:cubicBezTo>
                        <a:pt x="257" y="200"/>
                        <a:pt x="251" y="204"/>
                        <a:pt x="243" y="184"/>
                      </a:cubicBezTo>
                      <a:cubicBezTo>
                        <a:pt x="241" y="169"/>
                        <a:pt x="235" y="181"/>
                        <a:pt x="229" y="165"/>
                      </a:cubicBezTo>
                      <a:cubicBezTo>
                        <a:pt x="224" y="151"/>
                        <a:pt x="239" y="79"/>
                        <a:pt x="233" y="65"/>
                      </a:cubicBezTo>
                      <a:cubicBezTo>
                        <a:pt x="229" y="84"/>
                        <a:pt x="230" y="146"/>
                        <a:pt x="222" y="165"/>
                      </a:cubicBezTo>
                      <a:cubicBezTo>
                        <a:pt x="219" y="180"/>
                        <a:pt x="235" y="174"/>
                        <a:pt x="223" y="172"/>
                      </a:cubicBezTo>
                      <a:cubicBezTo>
                        <a:pt x="223" y="159"/>
                        <a:pt x="160" y="165"/>
                        <a:pt x="147" y="158"/>
                      </a:cubicBezTo>
                      <a:cubicBezTo>
                        <a:pt x="134" y="140"/>
                        <a:pt x="129" y="78"/>
                        <a:pt x="123" y="79"/>
                      </a:cubicBezTo>
                      <a:cubicBezTo>
                        <a:pt x="122" y="77"/>
                        <a:pt x="147" y="151"/>
                        <a:pt x="147" y="153"/>
                      </a:cubicBezTo>
                      <a:cubicBezTo>
                        <a:pt x="148" y="164"/>
                        <a:pt x="134" y="156"/>
                        <a:pt x="125" y="157"/>
                      </a:cubicBezTo>
                      <a:cubicBezTo>
                        <a:pt x="117" y="159"/>
                        <a:pt x="108" y="167"/>
                        <a:pt x="98" y="164"/>
                      </a:cubicBezTo>
                      <a:cubicBezTo>
                        <a:pt x="81" y="162"/>
                        <a:pt x="71" y="137"/>
                        <a:pt x="65" y="139"/>
                      </a:cubicBezTo>
                      <a:cubicBezTo>
                        <a:pt x="64" y="144"/>
                        <a:pt x="91" y="166"/>
                        <a:pt x="95" y="170"/>
                      </a:cubicBezTo>
                      <a:cubicBezTo>
                        <a:pt x="105" y="177"/>
                        <a:pt x="105" y="149"/>
                        <a:pt x="167" y="182"/>
                      </a:cubicBezTo>
                      <a:cubicBezTo>
                        <a:pt x="196" y="198"/>
                        <a:pt x="200" y="235"/>
                        <a:pt x="268" y="262"/>
                      </a:cubicBezTo>
                      <a:cubicBezTo>
                        <a:pt x="337" y="289"/>
                        <a:pt x="524" y="352"/>
                        <a:pt x="576" y="349"/>
                      </a:cubicBezTo>
                      <a:cubicBezTo>
                        <a:pt x="628" y="345"/>
                        <a:pt x="580" y="262"/>
                        <a:pt x="582" y="24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8" name="Freeform 23"/>
                <p:cNvSpPr>
                  <a:spLocks noChangeArrowheads="1"/>
                </p:cNvSpPr>
                <p:nvPr/>
              </p:nvSpPr>
              <p:spPr bwMode="auto">
                <a:xfrm>
                  <a:off x="3481357" y="2516382"/>
                  <a:ext cx="1041400" cy="633413"/>
                </a:xfrm>
                <a:custGeom>
                  <a:avLst/>
                  <a:gdLst>
                    <a:gd name="T0" fmla="*/ 617 w 656"/>
                    <a:gd name="T1" fmla="*/ 238 h 399"/>
                    <a:gd name="T2" fmla="*/ 603 w 656"/>
                    <a:gd name="T3" fmla="*/ 228 h 399"/>
                    <a:gd name="T4" fmla="*/ 592 w 656"/>
                    <a:gd name="T5" fmla="*/ 223 h 399"/>
                    <a:gd name="T6" fmla="*/ 540 w 656"/>
                    <a:gd name="T7" fmla="*/ 182 h 399"/>
                    <a:gd name="T8" fmla="*/ 509 w 656"/>
                    <a:gd name="T9" fmla="*/ 157 h 399"/>
                    <a:gd name="T10" fmla="*/ 491 w 656"/>
                    <a:gd name="T11" fmla="*/ 146 h 399"/>
                    <a:gd name="T12" fmla="*/ 472 w 656"/>
                    <a:gd name="T13" fmla="*/ 132 h 399"/>
                    <a:gd name="T14" fmla="*/ 450 w 656"/>
                    <a:gd name="T15" fmla="*/ 113 h 399"/>
                    <a:gd name="T16" fmla="*/ 414 w 656"/>
                    <a:gd name="T17" fmla="*/ 84 h 399"/>
                    <a:gd name="T18" fmla="*/ 390 w 656"/>
                    <a:gd name="T19" fmla="*/ 69 h 399"/>
                    <a:gd name="T20" fmla="*/ 363 w 656"/>
                    <a:gd name="T21" fmla="*/ 52 h 399"/>
                    <a:gd name="T22" fmla="*/ 294 w 656"/>
                    <a:gd name="T23" fmla="*/ 0 h 399"/>
                    <a:gd name="T24" fmla="*/ 227 w 656"/>
                    <a:gd name="T25" fmla="*/ 5 h 399"/>
                    <a:gd name="T26" fmla="*/ 143 w 656"/>
                    <a:gd name="T27" fmla="*/ 10 h 399"/>
                    <a:gd name="T28" fmla="*/ 38 w 656"/>
                    <a:gd name="T29" fmla="*/ 28 h 399"/>
                    <a:gd name="T30" fmla="*/ 0 w 656"/>
                    <a:gd name="T31" fmla="*/ 114 h 399"/>
                    <a:gd name="T32" fmla="*/ 8 w 656"/>
                    <a:gd name="T33" fmla="*/ 161 h 399"/>
                    <a:gd name="T34" fmla="*/ 69 w 656"/>
                    <a:gd name="T35" fmla="*/ 238 h 399"/>
                    <a:gd name="T36" fmla="*/ 129 w 656"/>
                    <a:gd name="T37" fmla="*/ 275 h 399"/>
                    <a:gd name="T38" fmla="*/ 193 w 656"/>
                    <a:gd name="T39" fmla="*/ 283 h 399"/>
                    <a:gd name="T40" fmla="*/ 189 w 656"/>
                    <a:gd name="T41" fmla="*/ 239 h 399"/>
                    <a:gd name="T42" fmla="*/ 129 w 656"/>
                    <a:gd name="T43" fmla="*/ 205 h 399"/>
                    <a:gd name="T44" fmla="*/ 119 w 656"/>
                    <a:gd name="T45" fmla="*/ 198 h 399"/>
                    <a:gd name="T46" fmla="*/ 102 w 656"/>
                    <a:gd name="T47" fmla="*/ 191 h 399"/>
                    <a:gd name="T48" fmla="*/ 88 w 656"/>
                    <a:gd name="T49" fmla="*/ 177 h 399"/>
                    <a:gd name="T50" fmla="*/ 125 w 656"/>
                    <a:gd name="T51" fmla="*/ 157 h 399"/>
                    <a:gd name="T52" fmla="*/ 146 w 656"/>
                    <a:gd name="T53" fmla="*/ 163 h 399"/>
                    <a:gd name="T54" fmla="*/ 194 w 656"/>
                    <a:gd name="T55" fmla="*/ 186 h 399"/>
                    <a:gd name="T56" fmla="*/ 228 w 656"/>
                    <a:gd name="T57" fmla="*/ 223 h 399"/>
                    <a:gd name="T58" fmla="*/ 271 w 656"/>
                    <a:gd name="T59" fmla="*/ 248 h 399"/>
                    <a:gd name="T60" fmla="*/ 283 w 656"/>
                    <a:gd name="T61" fmla="*/ 253 h 399"/>
                    <a:gd name="T62" fmla="*/ 330 w 656"/>
                    <a:gd name="T63" fmla="*/ 277 h 399"/>
                    <a:gd name="T64" fmla="*/ 380 w 656"/>
                    <a:gd name="T65" fmla="*/ 285 h 399"/>
                    <a:gd name="T66" fmla="*/ 287 w 656"/>
                    <a:gd name="T67" fmla="*/ 261 h 399"/>
                    <a:gd name="T68" fmla="*/ 286 w 656"/>
                    <a:gd name="T69" fmla="*/ 247 h 399"/>
                    <a:gd name="T70" fmla="*/ 284 w 656"/>
                    <a:gd name="T71" fmla="*/ 255 h 399"/>
                    <a:gd name="T72" fmla="*/ 311 w 656"/>
                    <a:gd name="T73" fmla="*/ 212 h 399"/>
                    <a:gd name="T74" fmla="*/ 336 w 656"/>
                    <a:gd name="T75" fmla="*/ 175 h 399"/>
                    <a:gd name="T76" fmla="*/ 334 w 656"/>
                    <a:gd name="T77" fmla="*/ 179 h 399"/>
                    <a:gd name="T78" fmla="*/ 328 w 656"/>
                    <a:gd name="T79" fmla="*/ 192 h 399"/>
                    <a:gd name="T80" fmla="*/ 304 w 656"/>
                    <a:gd name="T81" fmla="*/ 205 h 399"/>
                    <a:gd name="T82" fmla="*/ 294 w 656"/>
                    <a:gd name="T83" fmla="*/ 212 h 399"/>
                    <a:gd name="T84" fmla="*/ 286 w 656"/>
                    <a:gd name="T85" fmla="*/ 211 h 399"/>
                    <a:gd name="T86" fmla="*/ 259 w 656"/>
                    <a:gd name="T87" fmla="*/ 177 h 399"/>
                    <a:gd name="T88" fmla="*/ 243 w 656"/>
                    <a:gd name="T89" fmla="*/ 159 h 399"/>
                    <a:gd name="T90" fmla="*/ 246 w 656"/>
                    <a:gd name="T91" fmla="*/ 62 h 399"/>
                    <a:gd name="T92" fmla="*/ 235 w 656"/>
                    <a:gd name="T93" fmla="*/ 157 h 399"/>
                    <a:gd name="T94" fmla="*/ 236 w 656"/>
                    <a:gd name="T95" fmla="*/ 166 h 399"/>
                    <a:gd name="T96" fmla="*/ 157 w 656"/>
                    <a:gd name="T97" fmla="*/ 150 h 399"/>
                    <a:gd name="T98" fmla="*/ 129 w 656"/>
                    <a:gd name="T99" fmla="*/ 73 h 399"/>
                    <a:gd name="T100" fmla="*/ 156 w 656"/>
                    <a:gd name="T101" fmla="*/ 146 h 399"/>
                    <a:gd name="T102" fmla="*/ 133 w 656"/>
                    <a:gd name="T103" fmla="*/ 150 h 399"/>
                    <a:gd name="T104" fmla="*/ 104 w 656"/>
                    <a:gd name="T105" fmla="*/ 156 h 399"/>
                    <a:gd name="T106" fmla="*/ 69 w 656"/>
                    <a:gd name="T107" fmla="*/ 130 h 399"/>
                    <a:gd name="T108" fmla="*/ 101 w 656"/>
                    <a:gd name="T109" fmla="*/ 162 h 399"/>
                    <a:gd name="T110" fmla="*/ 177 w 656"/>
                    <a:gd name="T111" fmla="*/ 175 h 399"/>
                    <a:gd name="T112" fmla="*/ 286 w 656"/>
                    <a:gd name="T113" fmla="*/ 254 h 399"/>
                    <a:gd name="T114" fmla="*/ 601 w 656"/>
                    <a:gd name="T115" fmla="*/ 396 h 399"/>
                    <a:gd name="T116" fmla="*/ 617 w 656"/>
                    <a:gd name="T117" fmla="*/ 238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56" h="399">
                      <a:moveTo>
                        <a:pt x="617" y="238"/>
                      </a:moveTo>
                      <a:cubicBezTo>
                        <a:pt x="595" y="231"/>
                        <a:pt x="617" y="241"/>
                        <a:pt x="603" y="228"/>
                      </a:cubicBezTo>
                      <a:cubicBezTo>
                        <a:pt x="600" y="226"/>
                        <a:pt x="595" y="225"/>
                        <a:pt x="592" y="223"/>
                      </a:cubicBezTo>
                      <a:cubicBezTo>
                        <a:pt x="574" y="211"/>
                        <a:pt x="560" y="190"/>
                        <a:pt x="540" y="182"/>
                      </a:cubicBezTo>
                      <a:cubicBezTo>
                        <a:pt x="537" y="167"/>
                        <a:pt x="521" y="162"/>
                        <a:pt x="509" y="157"/>
                      </a:cubicBezTo>
                      <a:cubicBezTo>
                        <a:pt x="503" y="152"/>
                        <a:pt x="499" y="149"/>
                        <a:pt x="491" y="146"/>
                      </a:cubicBezTo>
                      <a:cubicBezTo>
                        <a:pt x="486" y="140"/>
                        <a:pt x="478" y="138"/>
                        <a:pt x="472" y="132"/>
                      </a:cubicBezTo>
                      <a:cubicBezTo>
                        <a:pt x="467" y="123"/>
                        <a:pt x="458" y="118"/>
                        <a:pt x="450" y="113"/>
                      </a:cubicBezTo>
                      <a:cubicBezTo>
                        <a:pt x="439" y="103"/>
                        <a:pt x="426" y="88"/>
                        <a:pt x="414" y="84"/>
                      </a:cubicBezTo>
                      <a:cubicBezTo>
                        <a:pt x="406" y="77"/>
                        <a:pt x="397" y="73"/>
                        <a:pt x="390" y="69"/>
                      </a:cubicBezTo>
                      <a:cubicBezTo>
                        <a:pt x="380" y="63"/>
                        <a:pt x="373" y="55"/>
                        <a:pt x="363" y="52"/>
                      </a:cubicBezTo>
                      <a:cubicBezTo>
                        <a:pt x="347" y="40"/>
                        <a:pt x="317" y="9"/>
                        <a:pt x="294" y="0"/>
                      </a:cubicBezTo>
                      <a:cubicBezTo>
                        <a:pt x="276" y="1"/>
                        <a:pt x="244" y="2"/>
                        <a:pt x="227" y="5"/>
                      </a:cubicBezTo>
                      <a:cubicBezTo>
                        <a:pt x="208" y="10"/>
                        <a:pt x="171" y="2"/>
                        <a:pt x="143" y="10"/>
                      </a:cubicBezTo>
                      <a:cubicBezTo>
                        <a:pt x="118" y="17"/>
                        <a:pt x="59" y="11"/>
                        <a:pt x="38" y="28"/>
                      </a:cubicBezTo>
                      <a:cubicBezTo>
                        <a:pt x="30" y="38"/>
                        <a:pt x="6" y="99"/>
                        <a:pt x="0" y="114"/>
                      </a:cubicBezTo>
                      <a:cubicBezTo>
                        <a:pt x="2" y="128"/>
                        <a:pt x="7" y="148"/>
                        <a:pt x="8" y="161"/>
                      </a:cubicBezTo>
                      <a:cubicBezTo>
                        <a:pt x="4" y="211"/>
                        <a:pt x="33" y="206"/>
                        <a:pt x="69" y="238"/>
                      </a:cubicBezTo>
                      <a:cubicBezTo>
                        <a:pt x="83" y="256"/>
                        <a:pt x="117" y="275"/>
                        <a:pt x="129" y="275"/>
                      </a:cubicBezTo>
                      <a:cubicBezTo>
                        <a:pt x="139" y="273"/>
                        <a:pt x="188" y="289"/>
                        <a:pt x="193" y="283"/>
                      </a:cubicBezTo>
                      <a:cubicBezTo>
                        <a:pt x="201" y="261"/>
                        <a:pt x="200" y="248"/>
                        <a:pt x="189" y="239"/>
                      </a:cubicBezTo>
                      <a:cubicBezTo>
                        <a:pt x="174" y="221"/>
                        <a:pt x="137" y="209"/>
                        <a:pt x="129" y="205"/>
                      </a:cubicBezTo>
                      <a:cubicBezTo>
                        <a:pt x="119" y="201"/>
                        <a:pt x="123" y="198"/>
                        <a:pt x="119" y="198"/>
                      </a:cubicBezTo>
                      <a:cubicBezTo>
                        <a:pt x="114" y="196"/>
                        <a:pt x="106" y="176"/>
                        <a:pt x="102" y="191"/>
                      </a:cubicBezTo>
                      <a:cubicBezTo>
                        <a:pt x="100" y="179"/>
                        <a:pt x="84" y="183"/>
                        <a:pt x="88" y="177"/>
                      </a:cubicBezTo>
                      <a:cubicBezTo>
                        <a:pt x="91" y="168"/>
                        <a:pt x="117" y="164"/>
                        <a:pt x="125" y="157"/>
                      </a:cubicBezTo>
                      <a:cubicBezTo>
                        <a:pt x="138" y="159"/>
                        <a:pt x="130" y="154"/>
                        <a:pt x="146" y="163"/>
                      </a:cubicBezTo>
                      <a:cubicBezTo>
                        <a:pt x="158" y="168"/>
                        <a:pt x="179" y="176"/>
                        <a:pt x="194" y="186"/>
                      </a:cubicBezTo>
                      <a:cubicBezTo>
                        <a:pt x="201" y="194"/>
                        <a:pt x="218" y="218"/>
                        <a:pt x="228" y="223"/>
                      </a:cubicBezTo>
                      <a:cubicBezTo>
                        <a:pt x="231" y="227"/>
                        <a:pt x="266" y="247"/>
                        <a:pt x="271" y="248"/>
                      </a:cubicBezTo>
                      <a:cubicBezTo>
                        <a:pt x="274" y="250"/>
                        <a:pt x="283" y="253"/>
                        <a:pt x="283" y="253"/>
                      </a:cubicBezTo>
                      <a:cubicBezTo>
                        <a:pt x="294" y="267"/>
                        <a:pt x="313" y="274"/>
                        <a:pt x="330" y="277"/>
                      </a:cubicBezTo>
                      <a:cubicBezTo>
                        <a:pt x="346" y="281"/>
                        <a:pt x="397" y="287"/>
                        <a:pt x="380" y="285"/>
                      </a:cubicBezTo>
                      <a:cubicBezTo>
                        <a:pt x="346" y="282"/>
                        <a:pt x="321" y="279"/>
                        <a:pt x="287" y="261"/>
                      </a:cubicBezTo>
                      <a:cubicBezTo>
                        <a:pt x="270" y="257"/>
                        <a:pt x="287" y="247"/>
                        <a:pt x="286" y="247"/>
                      </a:cubicBezTo>
                      <a:cubicBezTo>
                        <a:pt x="285" y="246"/>
                        <a:pt x="280" y="261"/>
                        <a:pt x="284" y="255"/>
                      </a:cubicBezTo>
                      <a:cubicBezTo>
                        <a:pt x="291" y="241"/>
                        <a:pt x="301" y="221"/>
                        <a:pt x="311" y="212"/>
                      </a:cubicBezTo>
                      <a:cubicBezTo>
                        <a:pt x="318" y="198"/>
                        <a:pt x="329" y="189"/>
                        <a:pt x="336" y="175"/>
                      </a:cubicBezTo>
                      <a:cubicBezTo>
                        <a:pt x="337" y="173"/>
                        <a:pt x="335" y="179"/>
                        <a:pt x="334" y="179"/>
                      </a:cubicBezTo>
                      <a:cubicBezTo>
                        <a:pt x="332" y="184"/>
                        <a:pt x="329" y="188"/>
                        <a:pt x="328" y="192"/>
                      </a:cubicBezTo>
                      <a:cubicBezTo>
                        <a:pt x="320" y="201"/>
                        <a:pt x="313" y="201"/>
                        <a:pt x="304" y="205"/>
                      </a:cubicBezTo>
                      <a:cubicBezTo>
                        <a:pt x="297" y="219"/>
                        <a:pt x="307" y="202"/>
                        <a:pt x="294" y="212"/>
                      </a:cubicBezTo>
                      <a:cubicBezTo>
                        <a:pt x="290" y="214"/>
                        <a:pt x="286" y="211"/>
                        <a:pt x="286" y="211"/>
                      </a:cubicBezTo>
                      <a:cubicBezTo>
                        <a:pt x="272" y="194"/>
                        <a:pt x="266" y="197"/>
                        <a:pt x="259" y="177"/>
                      </a:cubicBezTo>
                      <a:cubicBezTo>
                        <a:pt x="256" y="163"/>
                        <a:pt x="249" y="175"/>
                        <a:pt x="243" y="159"/>
                      </a:cubicBezTo>
                      <a:cubicBezTo>
                        <a:pt x="238" y="145"/>
                        <a:pt x="253" y="76"/>
                        <a:pt x="246" y="62"/>
                      </a:cubicBezTo>
                      <a:cubicBezTo>
                        <a:pt x="242" y="81"/>
                        <a:pt x="244" y="141"/>
                        <a:pt x="235" y="157"/>
                      </a:cubicBezTo>
                      <a:cubicBezTo>
                        <a:pt x="233" y="173"/>
                        <a:pt x="249" y="167"/>
                        <a:pt x="236" y="166"/>
                      </a:cubicBezTo>
                      <a:cubicBezTo>
                        <a:pt x="237" y="153"/>
                        <a:pt x="170" y="157"/>
                        <a:pt x="157" y="150"/>
                      </a:cubicBezTo>
                      <a:cubicBezTo>
                        <a:pt x="142" y="133"/>
                        <a:pt x="136" y="73"/>
                        <a:pt x="129" y="73"/>
                      </a:cubicBezTo>
                      <a:cubicBezTo>
                        <a:pt x="128" y="71"/>
                        <a:pt x="156" y="144"/>
                        <a:pt x="156" y="146"/>
                      </a:cubicBezTo>
                      <a:cubicBezTo>
                        <a:pt x="157" y="157"/>
                        <a:pt x="142" y="148"/>
                        <a:pt x="133" y="150"/>
                      </a:cubicBezTo>
                      <a:cubicBezTo>
                        <a:pt x="125" y="151"/>
                        <a:pt x="115" y="159"/>
                        <a:pt x="104" y="156"/>
                      </a:cubicBezTo>
                      <a:cubicBezTo>
                        <a:pt x="86" y="155"/>
                        <a:pt x="75" y="128"/>
                        <a:pt x="69" y="130"/>
                      </a:cubicBezTo>
                      <a:cubicBezTo>
                        <a:pt x="68" y="135"/>
                        <a:pt x="98" y="157"/>
                        <a:pt x="101" y="162"/>
                      </a:cubicBezTo>
                      <a:cubicBezTo>
                        <a:pt x="112" y="169"/>
                        <a:pt x="112" y="140"/>
                        <a:pt x="177" y="175"/>
                      </a:cubicBezTo>
                      <a:cubicBezTo>
                        <a:pt x="208" y="190"/>
                        <a:pt x="216" y="217"/>
                        <a:pt x="286" y="254"/>
                      </a:cubicBezTo>
                      <a:cubicBezTo>
                        <a:pt x="356" y="290"/>
                        <a:pt x="546" y="399"/>
                        <a:pt x="601" y="396"/>
                      </a:cubicBezTo>
                      <a:cubicBezTo>
                        <a:pt x="656" y="394"/>
                        <a:pt x="614" y="271"/>
                        <a:pt x="617" y="238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19" name="Gruppierung 118"/>
                <p:cNvGrpSpPr/>
                <p:nvPr/>
              </p:nvGrpSpPr>
              <p:grpSpPr>
                <a:xfrm rot="1736385">
                  <a:off x="2349404" y="2531492"/>
                  <a:ext cx="2077785" cy="207069"/>
                  <a:chOff x="5350537" y="4741386"/>
                  <a:chExt cx="3080736" cy="336944"/>
                </a:xfrm>
              </p:grpSpPr>
              <p:sp>
                <p:nvSpPr>
                  <p:cNvPr id="123" name="Würfel 122"/>
                  <p:cNvSpPr/>
                  <p:nvPr/>
                </p:nvSpPr>
                <p:spPr>
                  <a:xfrm>
                    <a:off x="5374968" y="4741386"/>
                    <a:ext cx="650192" cy="311100"/>
                  </a:xfrm>
                  <a:prstGeom prst="cube">
                    <a:avLst>
                      <a:gd name="adj" fmla="val 5351"/>
                    </a:avLst>
                  </a:prstGeom>
                  <a:solidFill>
                    <a:srgbClr val="984807"/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4" name="Würfel 123"/>
                  <p:cNvSpPr/>
                  <p:nvPr/>
                </p:nvSpPr>
                <p:spPr>
                  <a:xfrm>
                    <a:off x="6041036" y="4741386"/>
                    <a:ext cx="2390237" cy="311100"/>
                  </a:xfrm>
                  <a:prstGeom prst="cube">
                    <a:avLst>
                      <a:gd name="adj" fmla="val 5351"/>
                    </a:avLst>
                  </a:prstGeom>
                  <a:solidFill>
                    <a:srgbClr val="984807"/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5" name="Zylinder 124"/>
                  <p:cNvSpPr/>
                  <p:nvPr/>
                </p:nvSpPr>
                <p:spPr>
                  <a:xfrm>
                    <a:off x="5985572" y="4748178"/>
                    <a:ext cx="74182" cy="311100"/>
                  </a:xfrm>
                  <a:prstGeom prst="can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6" name="Würfel 125"/>
                  <p:cNvSpPr/>
                  <p:nvPr/>
                </p:nvSpPr>
                <p:spPr>
                  <a:xfrm>
                    <a:off x="6041035" y="4767230"/>
                    <a:ext cx="1195798" cy="311100"/>
                  </a:xfrm>
                  <a:prstGeom prst="cube">
                    <a:avLst>
                      <a:gd name="adj" fmla="val 5351"/>
                    </a:avLst>
                  </a:prstGeom>
                  <a:solidFill>
                    <a:srgbClr val="984807"/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7" name="Würfel 126"/>
                  <p:cNvSpPr/>
                  <p:nvPr/>
                </p:nvSpPr>
                <p:spPr>
                  <a:xfrm>
                    <a:off x="5350537" y="4767230"/>
                    <a:ext cx="650192" cy="311100"/>
                  </a:xfrm>
                  <a:prstGeom prst="cube">
                    <a:avLst>
                      <a:gd name="adj" fmla="val 5351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20" name="Freeform 26"/>
                <p:cNvSpPr>
                  <a:spLocks noChangeArrowheads="1"/>
                </p:cNvSpPr>
                <p:nvPr/>
              </p:nvSpPr>
              <p:spPr bwMode="auto">
                <a:xfrm rot="540000">
                  <a:off x="3551207" y="2691007"/>
                  <a:ext cx="933450" cy="527050"/>
                </a:xfrm>
                <a:custGeom>
                  <a:avLst/>
                  <a:gdLst>
                    <a:gd name="T0" fmla="*/ 128 w 1098"/>
                    <a:gd name="T1" fmla="*/ 275 h 662"/>
                    <a:gd name="T2" fmla="*/ 210 w 1098"/>
                    <a:gd name="T3" fmla="*/ 302 h 662"/>
                    <a:gd name="T4" fmla="*/ 222 w 1098"/>
                    <a:gd name="T5" fmla="*/ 309 h 662"/>
                    <a:gd name="T6" fmla="*/ 233 w 1098"/>
                    <a:gd name="T7" fmla="*/ 316 h 662"/>
                    <a:gd name="T8" fmla="*/ 265 w 1098"/>
                    <a:gd name="T9" fmla="*/ 321 h 662"/>
                    <a:gd name="T10" fmla="*/ 355 w 1098"/>
                    <a:gd name="T11" fmla="*/ 402 h 662"/>
                    <a:gd name="T12" fmla="*/ 413 w 1098"/>
                    <a:gd name="T13" fmla="*/ 476 h 662"/>
                    <a:gd name="T14" fmla="*/ 512 w 1098"/>
                    <a:gd name="T15" fmla="*/ 584 h 662"/>
                    <a:gd name="T16" fmla="*/ 746 w 1098"/>
                    <a:gd name="T17" fmla="*/ 657 h 662"/>
                    <a:gd name="T18" fmla="*/ 960 w 1098"/>
                    <a:gd name="T19" fmla="*/ 611 h 662"/>
                    <a:gd name="T20" fmla="*/ 1006 w 1098"/>
                    <a:gd name="T21" fmla="*/ 631 h 662"/>
                    <a:gd name="T22" fmla="*/ 1065 w 1098"/>
                    <a:gd name="T23" fmla="*/ 553 h 662"/>
                    <a:gd name="T24" fmla="*/ 1012 w 1098"/>
                    <a:gd name="T25" fmla="*/ 471 h 662"/>
                    <a:gd name="T26" fmla="*/ 916 w 1098"/>
                    <a:gd name="T27" fmla="*/ 260 h 662"/>
                    <a:gd name="T28" fmla="*/ 771 w 1098"/>
                    <a:gd name="T29" fmla="*/ 195 h 662"/>
                    <a:gd name="T30" fmla="*/ 353 w 1098"/>
                    <a:gd name="T31" fmla="*/ 136 h 662"/>
                    <a:gd name="T32" fmla="*/ 179 w 1098"/>
                    <a:gd name="T33" fmla="*/ 32 h 662"/>
                    <a:gd name="T34" fmla="*/ 49 w 1098"/>
                    <a:gd name="T35" fmla="*/ 11 h 662"/>
                    <a:gd name="T36" fmla="*/ 0 w 1098"/>
                    <a:gd name="T37" fmla="*/ 97 h 662"/>
                    <a:gd name="T38" fmla="*/ 49 w 1098"/>
                    <a:gd name="T39" fmla="*/ 204 h 662"/>
                    <a:gd name="T40" fmla="*/ 128 w 1098"/>
                    <a:gd name="T41" fmla="*/ 275 h 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8" h="662">
                      <a:moveTo>
                        <a:pt x="128" y="275"/>
                      </a:moveTo>
                      <a:cubicBezTo>
                        <a:pt x="153" y="294"/>
                        <a:pt x="180" y="292"/>
                        <a:pt x="210" y="302"/>
                      </a:cubicBezTo>
                      <a:cubicBezTo>
                        <a:pt x="214" y="305"/>
                        <a:pt x="218" y="306"/>
                        <a:pt x="222" y="309"/>
                      </a:cubicBezTo>
                      <a:cubicBezTo>
                        <a:pt x="226" y="312"/>
                        <a:pt x="230" y="314"/>
                        <a:pt x="233" y="316"/>
                      </a:cubicBezTo>
                      <a:cubicBezTo>
                        <a:pt x="240" y="319"/>
                        <a:pt x="259" y="319"/>
                        <a:pt x="265" y="321"/>
                      </a:cubicBezTo>
                      <a:cubicBezTo>
                        <a:pt x="275" y="322"/>
                        <a:pt x="355" y="402"/>
                        <a:pt x="355" y="402"/>
                      </a:cubicBezTo>
                      <a:cubicBezTo>
                        <a:pt x="380" y="429"/>
                        <a:pt x="377" y="433"/>
                        <a:pt x="413" y="476"/>
                      </a:cubicBezTo>
                      <a:cubicBezTo>
                        <a:pt x="444" y="513"/>
                        <a:pt x="469" y="553"/>
                        <a:pt x="512" y="584"/>
                      </a:cubicBezTo>
                      <a:cubicBezTo>
                        <a:pt x="518" y="587"/>
                        <a:pt x="746" y="657"/>
                        <a:pt x="746" y="657"/>
                      </a:cubicBezTo>
                      <a:cubicBezTo>
                        <a:pt x="963" y="628"/>
                        <a:pt x="842" y="662"/>
                        <a:pt x="960" y="611"/>
                      </a:cubicBezTo>
                      <a:cubicBezTo>
                        <a:pt x="1001" y="596"/>
                        <a:pt x="988" y="641"/>
                        <a:pt x="1006" y="631"/>
                      </a:cubicBezTo>
                      <a:cubicBezTo>
                        <a:pt x="1024" y="621"/>
                        <a:pt x="1064" y="580"/>
                        <a:pt x="1065" y="553"/>
                      </a:cubicBezTo>
                      <a:cubicBezTo>
                        <a:pt x="1098" y="522"/>
                        <a:pt x="1031" y="502"/>
                        <a:pt x="1012" y="471"/>
                      </a:cubicBezTo>
                      <a:lnTo>
                        <a:pt x="916" y="260"/>
                      </a:lnTo>
                      <a:cubicBezTo>
                        <a:pt x="800" y="197"/>
                        <a:pt x="865" y="213"/>
                        <a:pt x="771" y="195"/>
                      </a:cubicBezTo>
                      <a:cubicBezTo>
                        <a:pt x="676" y="174"/>
                        <a:pt x="451" y="163"/>
                        <a:pt x="353" y="136"/>
                      </a:cubicBezTo>
                      <a:cubicBezTo>
                        <a:pt x="255" y="109"/>
                        <a:pt x="229" y="53"/>
                        <a:pt x="179" y="32"/>
                      </a:cubicBezTo>
                      <a:cubicBezTo>
                        <a:pt x="127" y="11"/>
                        <a:pt x="78" y="0"/>
                        <a:pt x="49" y="11"/>
                      </a:cubicBezTo>
                      <a:cubicBezTo>
                        <a:pt x="19" y="22"/>
                        <a:pt x="0" y="66"/>
                        <a:pt x="0" y="97"/>
                      </a:cubicBezTo>
                      <a:cubicBezTo>
                        <a:pt x="0" y="129"/>
                        <a:pt x="28" y="173"/>
                        <a:pt x="49" y="204"/>
                      </a:cubicBezTo>
                      <a:cubicBezTo>
                        <a:pt x="70" y="233"/>
                        <a:pt x="111" y="261"/>
                        <a:pt x="128" y="275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1" name="Freeform 27"/>
                <p:cNvSpPr>
                  <a:spLocks noChangeArrowheads="1"/>
                </p:cNvSpPr>
                <p:nvPr/>
              </p:nvSpPr>
              <p:spPr bwMode="auto">
                <a:xfrm rot="240000">
                  <a:off x="3628994" y="2668782"/>
                  <a:ext cx="142875" cy="155575"/>
                </a:xfrm>
                <a:custGeom>
                  <a:avLst/>
                  <a:gdLst>
                    <a:gd name="T0" fmla="*/ 119 w 161"/>
                    <a:gd name="T1" fmla="*/ 30 h 148"/>
                    <a:gd name="T2" fmla="*/ 150 w 161"/>
                    <a:gd name="T3" fmla="*/ 59 h 148"/>
                    <a:gd name="T4" fmla="*/ 126 w 161"/>
                    <a:gd name="T5" fmla="*/ 99 h 148"/>
                    <a:gd name="T6" fmla="*/ 84 w 161"/>
                    <a:gd name="T7" fmla="*/ 147 h 148"/>
                    <a:gd name="T8" fmla="*/ 33 w 161"/>
                    <a:gd name="T9" fmla="*/ 126 h 148"/>
                    <a:gd name="T10" fmla="*/ 0 w 161"/>
                    <a:gd name="T11" fmla="*/ 72 h 148"/>
                    <a:gd name="T12" fmla="*/ 51 w 161"/>
                    <a:gd name="T13" fmla="*/ 0 h 148"/>
                    <a:gd name="T14" fmla="*/ 119 w 161"/>
                    <a:gd name="T15" fmla="*/ 3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1" h="148">
                      <a:moveTo>
                        <a:pt x="119" y="30"/>
                      </a:moveTo>
                      <a:cubicBezTo>
                        <a:pt x="144" y="44"/>
                        <a:pt x="161" y="42"/>
                        <a:pt x="150" y="59"/>
                      </a:cubicBezTo>
                      <a:cubicBezTo>
                        <a:pt x="147" y="71"/>
                        <a:pt x="138" y="91"/>
                        <a:pt x="126" y="99"/>
                      </a:cubicBezTo>
                      <a:cubicBezTo>
                        <a:pt x="120" y="103"/>
                        <a:pt x="84" y="147"/>
                        <a:pt x="84" y="147"/>
                      </a:cubicBezTo>
                      <a:cubicBezTo>
                        <a:pt x="40" y="143"/>
                        <a:pt x="55" y="148"/>
                        <a:pt x="33" y="126"/>
                      </a:cubicBezTo>
                      <a:cubicBezTo>
                        <a:pt x="26" y="104"/>
                        <a:pt x="7" y="94"/>
                        <a:pt x="0" y="72"/>
                      </a:cubicBezTo>
                      <a:cubicBezTo>
                        <a:pt x="3" y="53"/>
                        <a:pt x="31" y="7"/>
                        <a:pt x="51" y="0"/>
                      </a:cubicBezTo>
                      <a:cubicBezTo>
                        <a:pt x="75" y="1"/>
                        <a:pt x="107" y="14"/>
                        <a:pt x="119" y="30"/>
                      </a:cubicBezTo>
                      <a:close/>
                    </a:path>
                  </a:pathLst>
                </a:custGeom>
                <a:noFill/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2" name="Freeform 28"/>
                <p:cNvSpPr>
                  <a:spLocks noChangeArrowheads="1"/>
                </p:cNvSpPr>
                <p:nvPr/>
              </p:nvSpPr>
              <p:spPr bwMode="auto">
                <a:xfrm rot="540000">
                  <a:off x="4316382" y="2865632"/>
                  <a:ext cx="530225" cy="649288"/>
                </a:xfrm>
                <a:custGeom>
                  <a:avLst/>
                  <a:gdLst>
                    <a:gd name="T0" fmla="*/ 118 w 810"/>
                    <a:gd name="T1" fmla="*/ 12 h 936"/>
                    <a:gd name="T2" fmla="*/ 104 w 810"/>
                    <a:gd name="T3" fmla="*/ 108 h 936"/>
                    <a:gd name="T4" fmla="*/ 96 w 810"/>
                    <a:gd name="T5" fmla="*/ 182 h 936"/>
                    <a:gd name="T6" fmla="*/ 94 w 810"/>
                    <a:gd name="T7" fmla="*/ 300 h 936"/>
                    <a:gd name="T8" fmla="*/ 82 w 810"/>
                    <a:gd name="T9" fmla="*/ 356 h 936"/>
                    <a:gd name="T10" fmla="*/ 52 w 810"/>
                    <a:gd name="T11" fmla="*/ 530 h 936"/>
                    <a:gd name="T12" fmla="*/ 32 w 810"/>
                    <a:gd name="T13" fmla="*/ 574 h 936"/>
                    <a:gd name="T14" fmla="*/ 0 w 810"/>
                    <a:gd name="T15" fmla="*/ 638 h 936"/>
                    <a:gd name="T16" fmla="*/ 70 w 810"/>
                    <a:gd name="T17" fmla="*/ 676 h 936"/>
                    <a:gd name="T18" fmla="*/ 146 w 810"/>
                    <a:gd name="T19" fmla="*/ 682 h 936"/>
                    <a:gd name="T20" fmla="*/ 174 w 810"/>
                    <a:gd name="T21" fmla="*/ 688 h 936"/>
                    <a:gd name="T22" fmla="*/ 184 w 810"/>
                    <a:gd name="T23" fmla="*/ 690 h 936"/>
                    <a:gd name="T24" fmla="*/ 284 w 810"/>
                    <a:gd name="T25" fmla="*/ 708 h 936"/>
                    <a:gd name="T26" fmla="*/ 316 w 810"/>
                    <a:gd name="T27" fmla="*/ 726 h 936"/>
                    <a:gd name="T28" fmla="*/ 342 w 810"/>
                    <a:gd name="T29" fmla="*/ 744 h 936"/>
                    <a:gd name="T30" fmla="*/ 362 w 810"/>
                    <a:gd name="T31" fmla="*/ 754 h 936"/>
                    <a:gd name="T32" fmla="*/ 410 w 810"/>
                    <a:gd name="T33" fmla="*/ 790 h 936"/>
                    <a:gd name="T34" fmla="*/ 456 w 810"/>
                    <a:gd name="T35" fmla="*/ 818 h 936"/>
                    <a:gd name="T36" fmla="*/ 482 w 810"/>
                    <a:gd name="T37" fmla="*/ 814 h 936"/>
                    <a:gd name="T38" fmla="*/ 506 w 810"/>
                    <a:gd name="T39" fmla="*/ 806 h 936"/>
                    <a:gd name="T40" fmla="*/ 554 w 810"/>
                    <a:gd name="T41" fmla="*/ 816 h 936"/>
                    <a:gd name="T42" fmla="*/ 634 w 810"/>
                    <a:gd name="T43" fmla="*/ 874 h 936"/>
                    <a:gd name="T44" fmla="*/ 668 w 810"/>
                    <a:gd name="T45" fmla="*/ 894 h 936"/>
                    <a:gd name="T46" fmla="*/ 684 w 810"/>
                    <a:gd name="T47" fmla="*/ 898 h 936"/>
                    <a:gd name="T48" fmla="*/ 702 w 810"/>
                    <a:gd name="T49" fmla="*/ 908 h 936"/>
                    <a:gd name="T50" fmla="*/ 718 w 810"/>
                    <a:gd name="T51" fmla="*/ 912 h 936"/>
                    <a:gd name="T52" fmla="*/ 768 w 810"/>
                    <a:gd name="T53" fmla="*/ 936 h 936"/>
                    <a:gd name="T54" fmla="*/ 784 w 810"/>
                    <a:gd name="T55" fmla="*/ 916 h 936"/>
                    <a:gd name="T56" fmla="*/ 792 w 810"/>
                    <a:gd name="T57" fmla="*/ 864 h 936"/>
                    <a:gd name="T58" fmla="*/ 798 w 810"/>
                    <a:gd name="T59" fmla="*/ 626 h 936"/>
                    <a:gd name="T60" fmla="*/ 774 w 810"/>
                    <a:gd name="T61" fmla="*/ 358 h 936"/>
                    <a:gd name="T62" fmla="*/ 738 w 810"/>
                    <a:gd name="T63" fmla="*/ 260 h 936"/>
                    <a:gd name="T64" fmla="*/ 702 w 810"/>
                    <a:gd name="T65" fmla="*/ 244 h 936"/>
                    <a:gd name="T66" fmla="*/ 668 w 810"/>
                    <a:gd name="T67" fmla="*/ 230 h 936"/>
                    <a:gd name="T68" fmla="*/ 572 w 810"/>
                    <a:gd name="T69" fmla="*/ 194 h 936"/>
                    <a:gd name="T70" fmla="*/ 520 w 810"/>
                    <a:gd name="T71" fmla="*/ 174 h 936"/>
                    <a:gd name="T72" fmla="*/ 472 w 810"/>
                    <a:gd name="T73" fmla="*/ 154 h 936"/>
                    <a:gd name="T74" fmla="*/ 336 w 810"/>
                    <a:gd name="T75" fmla="*/ 90 h 936"/>
                    <a:gd name="T76" fmla="*/ 256 w 810"/>
                    <a:gd name="T77" fmla="*/ 64 h 936"/>
                    <a:gd name="T78" fmla="*/ 212 w 810"/>
                    <a:gd name="T79" fmla="*/ 38 h 936"/>
                    <a:gd name="T80" fmla="*/ 176 w 810"/>
                    <a:gd name="T81" fmla="*/ 26 h 936"/>
                    <a:gd name="T82" fmla="*/ 146 w 810"/>
                    <a:gd name="T83" fmla="*/ 12 h 936"/>
                    <a:gd name="T84" fmla="*/ 122 w 810"/>
                    <a:gd name="T85" fmla="*/ 6 h 936"/>
                    <a:gd name="T86" fmla="*/ 118 w 810"/>
                    <a:gd name="T87" fmla="*/ 24 h 936"/>
                    <a:gd name="T88" fmla="*/ 128 w 810"/>
                    <a:gd name="T89" fmla="*/ 18 h 936"/>
                    <a:gd name="T90" fmla="*/ 118 w 810"/>
                    <a:gd name="T91" fmla="*/ 12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10" h="936">
                      <a:moveTo>
                        <a:pt x="118" y="12"/>
                      </a:moveTo>
                      <a:cubicBezTo>
                        <a:pt x="117" y="50"/>
                        <a:pt x="115" y="74"/>
                        <a:pt x="104" y="108"/>
                      </a:cubicBezTo>
                      <a:cubicBezTo>
                        <a:pt x="103" y="150"/>
                        <a:pt x="109" y="156"/>
                        <a:pt x="96" y="182"/>
                      </a:cubicBezTo>
                      <a:cubicBezTo>
                        <a:pt x="99" y="237"/>
                        <a:pt x="100" y="232"/>
                        <a:pt x="94" y="300"/>
                      </a:cubicBezTo>
                      <a:cubicBezTo>
                        <a:pt x="92" y="319"/>
                        <a:pt x="82" y="356"/>
                        <a:pt x="82" y="356"/>
                      </a:cubicBezTo>
                      <a:cubicBezTo>
                        <a:pt x="80" y="401"/>
                        <a:pt x="84" y="487"/>
                        <a:pt x="52" y="530"/>
                      </a:cubicBezTo>
                      <a:cubicBezTo>
                        <a:pt x="47" y="545"/>
                        <a:pt x="36" y="558"/>
                        <a:pt x="32" y="574"/>
                      </a:cubicBezTo>
                      <a:cubicBezTo>
                        <a:pt x="23" y="605"/>
                        <a:pt x="32" y="627"/>
                        <a:pt x="0" y="638"/>
                      </a:cubicBezTo>
                      <a:cubicBezTo>
                        <a:pt x="8" y="670"/>
                        <a:pt x="43" y="674"/>
                        <a:pt x="70" y="676"/>
                      </a:cubicBezTo>
                      <a:cubicBezTo>
                        <a:pt x="96" y="681"/>
                        <a:pt x="119" y="681"/>
                        <a:pt x="146" y="682"/>
                      </a:cubicBezTo>
                      <a:cubicBezTo>
                        <a:pt x="155" y="684"/>
                        <a:pt x="165" y="686"/>
                        <a:pt x="174" y="688"/>
                      </a:cubicBezTo>
                      <a:cubicBezTo>
                        <a:pt x="177" y="689"/>
                        <a:pt x="184" y="690"/>
                        <a:pt x="184" y="690"/>
                      </a:cubicBezTo>
                      <a:cubicBezTo>
                        <a:pt x="217" y="707"/>
                        <a:pt x="245" y="706"/>
                        <a:pt x="284" y="708"/>
                      </a:cubicBezTo>
                      <a:cubicBezTo>
                        <a:pt x="295" y="713"/>
                        <a:pt x="305" y="722"/>
                        <a:pt x="316" y="726"/>
                      </a:cubicBezTo>
                      <a:cubicBezTo>
                        <a:pt x="327" y="734"/>
                        <a:pt x="331" y="738"/>
                        <a:pt x="342" y="744"/>
                      </a:cubicBezTo>
                      <a:cubicBezTo>
                        <a:pt x="349" y="748"/>
                        <a:pt x="362" y="754"/>
                        <a:pt x="362" y="754"/>
                      </a:cubicBezTo>
                      <a:cubicBezTo>
                        <a:pt x="371" y="768"/>
                        <a:pt x="393" y="784"/>
                        <a:pt x="410" y="790"/>
                      </a:cubicBezTo>
                      <a:cubicBezTo>
                        <a:pt x="423" y="799"/>
                        <a:pt x="441" y="813"/>
                        <a:pt x="456" y="818"/>
                      </a:cubicBezTo>
                      <a:cubicBezTo>
                        <a:pt x="464" y="831"/>
                        <a:pt x="472" y="818"/>
                        <a:pt x="482" y="814"/>
                      </a:cubicBezTo>
                      <a:cubicBezTo>
                        <a:pt x="490" y="811"/>
                        <a:pt x="506" y="806"/>
                        <a:pt x="506" y="806"/>
                      </a:cubicBezTo>
                      <a:cubicBezTo>
                        <a:pt x="535" y="808"/>
                        <a:pt x="533" y="809"/>
                        <a:pt x="554" y="816"/>
                      </a:cubicBezTo>
                      <a:cubicBezTo>
                        <a:pt x="571" y="841"/>
                        <a:pt x="609" y="858"/>
                        <a:pt x="634" y="874"/>
                      </a:cubicBezTo>
                      <a:cubicBezTo>
                        <a:pt x="643" y="880"/>
                        <a:pt x="658" y="890"/>
                        <a:pt x="668" y="894"/>
                      </a:cubicBezTo>
                      <a:cubicBezTo>
                        <a:pt x="673" y="896"/>
                        <a:pt x="684" y="898"/>
                        <a:pt x="684" y="898"/>
                      </a:cubicBezTo>
                      <a:cubicBezTo>
                        <a:pt x="692" y="904"/>
                        <a:pt x="692" y="905"/>
                        <a:pt x="702" y="908"/>
                      </a:cubicBezTo>
                      <a:cubicBezTo>
                        <a:pt x="707" y="910"/>
                        <a:pt x="718" y="912"/>
                        <a:pt x="718" y="912"/>
                      </a:cubicBezTo>
                      <a:cubicBezTo>
                        <a:pt x="734" y="924"/>
                        <a:pt x="751" y="927"/>
                        <a:pt x="768" y="936"/>
                      </a:cubicBezTo>
                      <a:cubicBezTo>
                        <a:pt x="777" y="930"/>
                        <a:pt x="775" y="922"/>
                        <a:pt x="784" y="916"/>
                      </a:cubicBezTo>
                      <a:cubicBezTo>
                        <a:pt x="789" y="900"/>
                        <a:pt x="789" y="881"/>
                        <a:pt x="792" y="864"/>
                      </a:cubicBezTo>
                      <a:cubicBezTo>
                        <a:pt x="793" y="787"/>
                        <a:pt x="790" y="704"/>
                        <a:pt x="798" y="626"/>
                      </a:cubicBezTo>
                      <a:cubicBezTo>
                        <a:pt x="796" y="564"/>
                        <a:pt x="810" y="429"/>
                        <a:pt x="774" y="358"/>
                      </a:cubicBezTo>
                      <a:cubicBezTo>
                        <a:pt x="769" y="333"/>
                        <a:pt x="763" y="268"/>
                        <a:pt x="738" y="260"/>
                      </a:cubicBezTo>
                      <a:cubicBezTo>
                        <a:pt x="728" y="253"/>
                        <a:pt x="714" y="247"/>
                        <a:pt x="702" y="244"/>
                      </a:cubicBezTo>
                      <a:cubicBezTo>
                        <a:pt x="691" y="236"/>
                        <a:pt x="680" y="236"/>
                        <a:pt x="668" y="230"/>
                      </a:cubicBezTo>
                      <a:cubicBezTo>
                        <a:pt x="636" y="214"/>
                        <a:pt x="606" y="203"/>
                        <a:pt x="572" y="194"/>
                      </a:cubicBezTo>
                      <a:cubicBezTo>
                        <a:pt x="557" y="185"/>
                        <a:pt x="537" y="177"/>
                        <a:pt x="520" y="174"/>
                      </a:cubicBezTo>
                      <a:cubicBezTo>
                        <a:pt x="505" y="166"/>
                        <a:pt x="489" y="156"/>
                        <a:pt x="472" y="154"/>
                      </a:cubicBezTo>
                      <a:cubicBezTo>
                        <a:pt x="431" y="128"/>
                        <a:pt x="383" y="104"/>
                        <a:pt x="336" y="90"/>
                      </a:cubicBezTo>
                      <a:cubicBezTo>
                        <a:pt x="315" y="74"/>
                        <a:pt x="280" y="75"/>
                        <a:pt x="256" y="64"/>
                      </a:cubicBezTo>
                      <a:cubicBezTo>
                        <a:pt x="241" y="57"/>
                        <a:pt x="227" y="43"/>
                        <a:pt x="212" y="38"/>
                      </a:cubicBezTo>
                      <a:cubicBezTo>
                        <a:pt x="200" y="34"/>
                        <a:pt x="187" y="31"/>
                        <a:pt x="176" y="26"/>
                      </a:cubicBezTo>
                      <a:cubicBezTo>
                        <a:pt x="165" y="21"/>
                        <a:pt x="158" y="15"/>
                        <a:pt x="146" y="12"/>
                      </a:cubicBezTo>
                      <a:cubicBezTo>
                        <a:pt x="137" y="6"/>
                        <a:pt x="132" y="0"/>
                        <a:pt x="122" y="6"/>
                      </a:cubicBezTo>
                      <a:cubicBezTo>
                        <a:pt x="117" y="18"/>
                        <a:pt x="118" y="12"/>
                        <a:pt x="118" y="24"/>
                      </a:cubicBezTo>
                      <a:lnTo>
                        <a:pt x="128" y="18"/>
                      </a:lnTo>
                      <a:cubicBezTo>
                        <a:pt x="128" y="18"/>
                        <a:pt x="118" y="12"/>
                        <a:pt x="118" y="12"/>
                      </a:cubicBezTo>
                      <a:close/>
                    </a:path>
                  </a:pathLst>
                </a:custGeom>
                <a:solidFill>
                  <a:srgbClr val="00CC99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128" name="Würfel 127"/>
              <p:cNvSpPr/>
              <p:nvPr/>
            </p:nvSpPr>
            <p:spPr>
              <a:xfrm rot="1736385">
                <a:off x="3578205" y="4556165"/>
                <a:ext cx="438518" cy="191187"/>
              </a:xfrm>
              <a:prstGeom prst="cube">
                <a:avLst>
                  <a:gd name="adj" fmla="val 5351"/>
                </a:avLst>
              </a:prstGeom>
              <a:solidFill>
                <a:schemeClr val="tx1">
                  <a:lumMod val="95000"/>
                  <a:lumOff val="5000"/>
                  <a:alpha val="74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9" name="Würfel 128"/>
              <p:cNvSpPr/>
              <p:nvPr/>
            </p:nvSpPr>
            <p:spPr>
              <a:xfrm rot="1736385">
                <a:off x="3984195" y="4778341"/>
                <a:ext cx="412646" cy="191187"/>
              </a:xfrm>
              <a:custGeom>
                <a:avLst/>
                <a:gdLst/>
                <a:ahLst/>
                <a:cxnLst/>
                <a:rect l="l" t="t" r="r" b="b"/>
                <a:pathLst>
                  <a:path w="412646" h="191187">
                    <a:moveTo>
                      <a:pt x="10230" y="0"/>
                    </a:moveTo>
                    <a:lnTo>
                      <a:pt x="170043" y="0"/>
                    </a:lnTo>
                    <a:lnTo>
                      <a:pt x="412646" y="191187"/>
                    </a:lnTo>
                    <a:lnTo>
                      <a:pt x="0" y="191187"/>
                    </a:lnTo>
                    <a:lnTo>
                      <a:pt x="0" y="10230"/>
                    </a:lnTo>
                    <a:close/>
                  </a:path>
                </a:pathLst>
              </a:custGeom>
              <a:solidFill>
                <a:srgbClr val="0D0D0D">
                  <a:alpha val="62000"/>
                </a:srgb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33" name="Gruppierung 132"/>
            <p:cNvGrpSpPr/>
            <p:nvPr/>
          </p:nvGrpSpPr>
          <p:grpSpPr>
            <a:xfrm>
              <a:off x="6323128" y="4644136"/>
              <a:ext cx="704851" cy="2054577"/>
              <a:chOff x="1587120" y="1236461"/>
              <a:chExt cx="704851" cy="2054577"/>
            </a:xfrm>
          </p:grpSpPr>
          <p:grpSp>
            <p:nvGrpSpPr>
              <p:cNvPr id="134" name="Gruppierung 133"/>
              <p:cNvGrpSpPr/>
              <p:nvPr/>
            </p:nvGrpSpPr>
            <p:grpSpPr>
              <a:xfrm>
                <a:off x="1587120" y="2438555"/>
                <a:ext cx="704851" cy="852483"/>
                <a:chOff x="1757476" y="2746375"/>
                <a:chExt cx="704851" cy="852483"/>
              </a:xfrm>
            </p:grpSpPr>
            <p:sp>
              <p:nvSpPr>
                <p:cNvPr id="138" name="Trapez 10"/>
                <p:cNvSpPr/>
                <p:nvPr/>
              </p:nvSpPr>
              <p:spPr>
                <a:xfrm>
                  <a:off x="1757476" y="2746375"/>
                  <a:ext cx="704851" cy="852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852483">
                      <a:moveTo>
                        <a:pt x="272815" y="0"/>
                      </a:moveTo>
                      <a:lnTo>
                        <a:pt x="427615" y="0"/>
                      </a:lnTo>
                      <a:lnTo>
                        <a:pt x="427615" y="224111"/>
                      </a:lnTo>
                      <a:lnTo>
                        <a:pt x="523303" y="493055"/>
                      </a:lnTo>
                      <a:lnTo>
                        <a:pt x="391469" y="493055"/>
                      </a:lnTo>
                      <a:lnTo>
                        <a:pt x="391469" y="713933"/>
                      </a:lnTo>
                      <a:lnTo>
                        <a:pt x="692789" y="816483"/>
                      </a:lnTo>
                      <a:lnTo>
                        <a:pt x="695851" y="816483"/>
                      </a:lnTo>
                      <a:lnTo>
                        <a:pt x="704851" y="852483"/>
                      </a:lnTo>
                      <a:lnTo>
                        <a:pt x="0" y="852483"/>
                      </a:lnTo>
                      <a:lnTo>
                        <a:pt x="9000" y="816483"/>
                      </a:lnTo>
                      <a:lnTo>
                        <a:pt x="8789" y="816483"/>
                      </a:lnTo>
                      <a:lnTo>
                        <a:pt x="312367" y="713164"/>
                      </a:lnTo>
                      <a:lnTo>
                        <a:pt x="312367" y="493055"/>
                      </a:lnTo>
                      <a:lnTo>
                        <a:pt x="176132" y="493055"/>
                      </a:lnTo>
                      <a:lnTo>
                        <a:pt x="272815" y="221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9" name="Rechteck 138"/>
                <p:cNvSpPr/>
                <p:nvPr/>
              </p:nvSpPr>
              <p:spPr>
                <a:xfrm>
                  <a:off x="1916401" y="3234056"/>
                  <a:ext cx="378284" cy="45719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0" name="Rechteck 139"/>
                <p:cNvSpPr/>
                <p:nvPr/>
              </p:nvSpPr>
              <p:spPr>
                <a:xfrm>
                  <a:off x="1910051" y="3346844"/>
                  <a:ext cx="159590" cy="535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1" name="Rechteck 140"/>
                <p:cNvSpPr/>
                <p:nvPr/>
              </p:nvSpPr>
              <p:spPr>
                <a:xfrm rot="16200000">
                  <a:off x="1827171" y="3350076"/>
                  <a:ext cx="143996" cy="45719"/>
                </a:xfrm>
                <a:prstGeom prst="rect">
                  <a:avLst/>
                </a:prstGeom>
                <a:pattFill prst="ltHorz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2" name="Trapez 141"/>
                <p:cNvSpPr/>
                <p:nvPr/>
              </p:nvSpPr>
              <p:spPr>
                <a:xfrm rot="5400000">
                  <a:off x="2267893" y="3228239"/>
                  <a:ext cx="53581" cy="290791"/>
                </a:xfrm>
                <a:prstGeom prst="trapezoid">
                  <a:avLst>
                    <a:gd name="adj" fmla="val 25045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5" name="Gruppierung 134"/>
              <p:cNvGrpSpPr/>
              <p:nvPr/>
            </p:nvGrpSpPr>
            <p:grpSpPr>
              <a:xfrm>
                <a:off x="1788221" y="1236461"/>
                <a:ext cx="268721" cy="1208981"/>
                <a:chOff x="1774427" y="1556444"/>
                <a:chExt cx="268721" cy="1208981"/>
              </a:xfrm>
            </p:grpSpPr>
            <p:sp>
              <p:nvSpPr>
                <p:cNvPr id="136" name="Freihandform 135"/>
                <p:cNvSpPr/>
                <p:nvPr/>
              </p:nvSpPr>
              <p:spPr>
                <a:xfrm>
                  <a:off x="1774427" y="1556444"/>
                  <a:ext cx="268721" cy="1208981"/>
                </a:xfrm>
                <a:custGeom>
                  <a:avLst/>
                  <a:gdLst>
                    <a:gd name="connsiteX0" fmla="*/ 31750 w 190500"/>
                    <a:gd name="connsiteY0" fmla="*/ 781050 h 784225"/>
                    <a:gd name="connsiteX1" fmla="*/ 0 w 190500"/>
                    <a:gd name="connsiteY1" fmla="*/ 688975 h 784225"/>
                    <a:gd name="connsiteX2" fmla="*/ 9525 w 190500"/>
                    <a:gd name="connsiteY2" fmla="*/ 625475 h 784225"/>
                    <a:gd name="connsiteX3" fmla="*/ 3175 w 190500"/>
                    <a:gd name="connsiteY3" fmla="*/ 339725 h 784225"/>
                    <a:gd name="connsiteX4" fmla="*/ 117475 w 190500"/>
                    <a:gd name="connsiteY4" fmla="*/ 0 h 784225"/>
                    <a:gd name="connsiteX5" fmla="*/ 187325 w 190500"/>
                    <a:gd name="connsiteY5" fmla="*/ 346075 h 784225"/>
                    <a:gd name="connsiteX6" fmla="*/ 187325 w 190500"/>
                    <a:gd name="connsiteY6" fmla="*/ 666750 h 784225"/>
                    <a:gd name="connsiteX7" fmla="*/ 190500 w 190500"/>
                    <a:gd name="connsiteY7" fmla="*/ 720725 h 784225"/>
                    <a:gd name="connsiteX8" fmla="*/ 184150 w 190500"/>
                    <a:gd name="connsiteY8" fmla="*/ 784225 h 784225"/>
                    <a:gd name="connsiteX9" fmla="*/ 31750 w 190500"/>
                    <a:gd name="connsiteY9" fmla="*/ 781050 h 78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0500" h="784225">
                      <a:moveTo>
                        <a:pt x="31750" y="781050"/>
                      </a:moveTo>
                      <a:lnTo>
                        <a:pt x="0" y="688975"/>
                      </a:lnTo>
                      <a:lnTo>
                        <a:pt x="9525" y="625475"/>
                      </a:lnTo>
                      <a:lnTo>
                        <a:pt x="3175" y="339725"/>
                      </a:lnTo>
                      <a:lnTo>
                        <a:pt x="117475" y="0"/>
                      </a:lnTo>
                      <a:lnTo>
                        <a:pt x="187325" y="346075"/>
                      </a:lnTo>
                      <a:lnTo>
                        <a:pt x="187325" y="666750"/>
                      </a:lnTo>
                      <a:lnTo>
                        <a:pt x="190500" y="720725"/>
                      </a:lnTo>
                      <a:lnTo>
                        <a:pt x="184150" y="784225"/>
                      </a:lnTo>
                      <a:lnTo>
                        <a:pt x="31750" y="78105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39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7" name="Freihandform 136"/>
                <p:cNvSpPr/>
                <p:nvPr/>
              </p:nvSpPr>
              <p:spPr>
                <a:xfrm>
                  <a:off x="1838325" y="2254250"/>
                  <a:ext cx="168275" cy="504825"/>
                </a:xfrm>
                <a:custGeom>
                  <a:avLst/>
                  <a:gdLst>
                    <a:gd name="connsiteX0" fmla="*/ 9525 w 168275"/>
                    <a:gd name="connsiteY0" fmla="*/ 504825 h 504825"/>
                    <a:gd name="connsiteX1" fmla="*/ 0 w 168275"/>
                    <a:gd name="connsiteY1" fmla="*/ 454025 h 504825"/>
                    <a:gd name="connsiteX2" fmla="*/ 15875 w 168275"/>
                    <a:gd name="connsiteY2" fmla="*/ 365125 h 504825"/>
                    <a:gd name="connsiteX3" fmla="*/ 41275 w 168275"/>
                    <a:gd name="connsiteY3" fmla="*/ 142875 h 504825"/>
                    <a:gd name="connsiteX4" fmla="*/ 95250 w 168275"/>
                    <a:gd name="connsiteY4" fmla="*/ 0 h 504825"/>
                    <a:gd name="connsiteX5" fmla="*/ 139700 w 168275"/>
                    <a:gd name="connsiteY5" fmla="*/ 241300 h 504825"/>
                    <a:gd name="connsiteX6" fmla="*/ 149225 w 168275"/>
                    <a:gd name="connsiteY6" fmla="*/ 415925 h 504825"/>
                    <a:gd name="connsiteX7" fmla="*/ 168275 w 168275"/>
                    <a:gd name="connsiteY7" fmla="*/ 447675 h 504825"/>
                    <a:gd name="connsiteX8" fmla="*/ 161925 w 168275"/>
                    <a:gd name="connsiteY8" fmla="*/ 504825 h 504825"/>
                    <a:gd name="connsiteX9" fmla="*/ 9525 w 168275"/>
                    <a:gd name="connsiteY9" fmla="*/ 504825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275" h="504825">
                      <a:moveTo>
                        <a:pt x="9525" y="504825"/>
                      </a:moveTo>
                      <a:lnTo>
                        <a:pt x="0" y="454025"/>
                      </a:lnTo>
                      <a:lnTo>
                        <a:pt x="15875" y="365125"/>
                      </a:lnTo>
                      <a:lnTo>
                        <a:pt x="41275" y="142875"/>
                      </a:lnTo>
                      <a:lnTo>
                        <a:pt x="95250" y="0"/>
                      </a:lnTo>
                      <a:lnTo>
                        <a:pt x="139700" y="241300"/>
                      </a:lnTo>
                      <a:lnTo>
                        <a:pt x="149225" y="415925"/>
                      </a:lnTo>
                      <a:lnTo>
                        <a:pt x="168275" y="447675"/>
                      </a:lnTo>
                      <a:lnTo>
                        <a:pt x="161925" y="504825"/>
                      </a:lnTo>
                      <a:lnTo>
                        <a:pt x="9525" y="504825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95" name="Fußzeilenplatzhalter 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088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Stative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3193751" y="1603644"/>
            <a:ext cx="653449" cy="3763878"/>
            <a:chOff x="3193751" y="1603644"/>
            <a:chExt cx="653449" cy="3763878"/>
          </a:xfrm>
        </p:grpSpPr>
        <p:sp>
          <p:nvSpPr>
            <p:cNvPr id="269" name="Rechteck 263"/>
            <p:cNvSpPr/>
            <p:nvPr/>
          </p:nvSpPr>
          <p:spPr>
            <a:xfrm>
              <a:off x="3193751" y="1603644"/>
              <a:ext cx="653449" cy="3763878"/>
            </a:xfrm>
            <a:custGeom>
              <a:avLst/>
              <a:gdLst/>
              <a:ahLst/>
              <a:cxnLst/>
              <a:rect l="l" t="t" r="r" b="b"/>
              <a:pathLst>
                <a:path w="653449" h="3763878">
                  <a:moveTo>
                    <a:pt x="298639" y="0"/>
                  </a:moveTo>
                  <a:lnTo>
                    <a:pt x="377741" y="0"/>
                  </a:lnTo>
                  <a:lnTo>
                    <a:pt x="377741" y="3641891"/>
                  </a:lnTo>
                  <a:lnTo>
                    <a:pt x="626798" y="3641891"/>
                  </a:lnTo>
                  <a:lnTo>
                    <a:pt x="653449" y="3691318"/>
                  </a:lnTo>
                  <a:lnTo>
                    <a:pt x="653449" y="3763878"/>
                  </a:lnTo>
                  <a:lnTo>
                    <a:pt x="0" y="3763878"/>
                  </a:lnTo>
                  <a:lnTo>
                    <a:pt x="0" y="3687610"/>
                  </a:lnTo>
                  <a:lnTo>
                    <a:pt x="0" y="3684776"/>
                  </a:lnTo>
                  <a:lnTo>
                    <a:pt x="709" y="3684776"/>
                  </a:lnTo>
                  <a:lnTo>
                    <a:pt x="11430" y="3641891"/>
                  </a:lnTo>
                  <a:lnTo>
                    <a:pt x="298639" y="364189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3264455" y="2672309"/>
              <a:ext cx="476011" cy="1444536"/>
              <a:chOff x="3264455" y="2672309"/>
              <a:chExt cx="476011" cy="1444536"/>
            </a:xfrm>
          </p:grpSpPr>
          <p:grpSp>
            <p:nvGrpSpPr>
              <p:cNvPr id="30" name="Gruppierung 29"/>
              <p:cNvGrpSpPr/>
              <p:nvPr/>
            </p:nvGrpSpPr>
            <p:grpSpPr>
              <a:xfrm>
                <a:off x="3403936" y="2672309"/>
                <a:ext cx="252000" cy="1444536"/>
                <a:chOff x="3403936" y="2672309"/>
                <a:chExt cx="252000" cy="1444536"/>
              </a:xfrm>
            </p:grpSpPr>
            <p:sp>
              <p:nvSpPr>
                <p:cNvPr id="230" name="Ecken des Rechtecks auf der gleichen Seite abrunden 229"/>
                <p:cNvSpPr/>
                <p:nvPr/>
              </p:nvSpPr>
              <p:spPr>
                <a:xfrm flipV="1">
                  <a:off x="3403936" y="2672309"/>
                  <a:ext cx="252000" cy="144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alpha val="5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1" name="Ecken des Rechtecks auf der gleichen Seite abrunden 145"/>
                <p:cNvSpPr/>
                <p:nvPr/>
              </p:nvSpPr>
              <p:spPr>
                <a:xfrm flipV="1">
                  <a:off x="3403936" y="3422336"/>
                  <a:ext cx="252000" cy="69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00" h="694509">
                      <a:moveTo>
                        <a:pt x="0" y="694509"/>
                      </a:moveTo>
                      <a:lnTo>
                        <a:pt x="252000" y="694509"/>
                      </a:lnTo>
                      <a:lnTo>
                        <a:pt x="252000" y="126000"/>
                      </a:lnTo>
                      <a:cubicBezTo>
                        <a:pt x="252000" y="56412"/>
                        <a:pt x="195588" y="0"/>
                        <a:pt x="126000" y="0"/>
                      </a:cubicBezTo>
                      <a:cubicBezTo>
                        <a:pt x="56412" y="0"/>
                        <a:pt x="0" y="56412"/>
                        <a:pt x="0" y="126000"/>
                      </a:cubicBezTo>
                      <a:close/>
                    </a:path>
                  </a:pathLst>
                </a:custGeom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" name="Gruppierung 24"/>
              <p:cNvGrpSpPr/>
              <p:nvPr/>
            </p:nvGrpSpPr>
            <p:grpSpPr>
              <a:xfrm>
                <a:off x="3264455" y="3076198"/>
                <a:ext cx="476011" cy="246220"/>
                <a:chOff x="1866166" y="2542727"/>
                <a:chExt cx="476011" cy="246220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236" name="Abgerundetes Rechteck 235"/>
                <p:cNvSpPr/>
                <p:nvPr/>
              </p:nvSpPr>
              <p:spPr>
                <a:xfrm flipH="1">
                  <a:off x="2257647" y="2542727"/>
                  <a:ext cx="84530" cy="246220"/>
                </a:xfrm>
                <a:prstGeom prst="roundRect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" name="Abgerundetes Rechteck 23"/>
                <p:cNvSpPr/>
                <p:nvPr/>
              </p:nvSpPr>
              <p:spPr>
                <a:xfrm flipH="1">
                  <a:off x="1866166" y="2542727"/>
                  <a:ext cx="139480" cy="246220"/>
                </a:xfrm>
                <a:prstGeom prst="roundRect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3" name="Abgerundetes Rechteck 232"/>
                <p:cNvSpPr/>
                <p:nvPr/>
              </p:nvSpPr>
              <p:spPr>
                <a:xfrm flipH="1">
                  <a:off x="1901971" y="2618927"/>
                  <a:ext cx="171546" cy="93820"/>
                </a:xfrm>
                <a:prstGeom prst="roundRect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4" name="Abgerundetes Rechteck 233"/>
                <p:cNvSpPr/>
                <p:nvPr/>
              </p:nvSpPr>
              <p:spPr>
                <a:xfrm flipH="1">
                  <a:off x="2140144" y="2564327"/>
                  <a:ext cx="171546" cy="72000"/>
                </a:xfrm>
                <a:prstGeom prst="roundRect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5" name="Abgerundetes Rechteck 234"/>
                <p:cNvSpPr/>
                <p:nvPr/>
              </p:nvSpPr>
              <p:spPr>
                <a:xfrm flipH="1">
                  <a:off x="2140144" y="2695127"/>
                  <a:ext cx="171546" cy="72000"/>
                </a:xfrm>
                <a:prstGeom prst="roundRect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5" name="Gruppieren 14"/>
          <p:cNvGrpSpPr/>
          <p:nvPr/>
        </p:nvGrpSpPr>
        <p:grpSpPr>
          <a:xfrm>
            <a:off x="305498" y="1603171"/>
            <a:ext cx="2424065" cy="3763878"/>
            <a:chOff x="305498" y="1603171"/>
            <a:chExt cx="2424065" cy="3763878"/>
          </a:xfrm>
        </p:grpSpPr>
        <p:sp>
          <p:nvSpPr>
            <p:cNvPr id="264" name="Rechteck 263"/>
            <p:cNvSpPr/>
            <p:nvPr/>
          </p:nvSpPr>
          <p:spPr>
            <a:xfrm>
              <a:off x="569563" y="1603171"/>
              <a:ext cx="2160000" cy="3763878"/>
            </a:xfrm>
            <a:custGeom>
              <a:avLst/>
              <a:gdLst/>
              <a:ahLst/>
              <a:cxnLst/>
              <a:rect l="l" t="t" r="r" b="b"/>
              <a:pathLst>
                <a:path w="2160000" h="3763878">
                  <a:moveTo>
                    <a:pt x="298639" y="0"/>
                  </a:moveTo>
                  <a:lnTo>
                    <a:pt x="377741" y="0"/>
                  </a:lnTo>
                  <a:lnTo>
                    <a:pt x="377741" y="3641891"/>
                  </a:lnTo>
                  <a:lnTo>
                    <a:pt x="2148570" y="3641891"/>
                  </a:lnTo>
                  <a:lnTo>
                    <a:pt x="2159292" y="3684776"/>
                  </a:lnTo>
                  <a:lnTo>
                    <a:pt x="2160000" y="3684776"/>
                  </a:lnTo>
                  <a:lnTo>
                    <a:pt x="2160000" y="3687610"/>
                  </a:lnTo>
                  <a:lnTo>
                    <a:pt x="2160000" y="3763878"/>
                  </a:lnTo>
                  <a:lnTo>
                    <a:pt x="0" y="3763878"/>
                  </a:lnTo>
                  <a:lnTo>
                    <a:pt x="0" y="3687610"/>
                  </a:lnTo>
                  <a:lnTo>
                    <a:pt x="0" y="3684776"/>
                  </a:lnTo>
                  <a:lnTo>
                    <a:pt x="709" y="3684776"/>
                  </a:lnTo>
                  <a:lnTo>
                    <a:pt x="11430" y="3641891"/>
                  </a:lnTo>
                  <a:lnTo>
                    <a:pt x="298639" y="364189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49" name="Gruppierung 248"/>
            <p:cNvGrpSpPr/>
            <p:nvPr/>
          </p:nvGrpSpPr>
          <p:grpSpPr>
            <a:xfrm>
              <a:off x="1452242" y="3877529"/>
              <a:ext cx="704851" cy="1311943"/>
              <a:chOff x="3207191" y="4756677"/>
              <a:chExt cx="704851" cy="1311943"/>
            </a:xfrm>
          </p:grpSpPr>
          <p:grpSp>
            <p:nvGrpSpPr>
              <p:cNvPr id="250" name="Gruppierung 249"/>
              <p:cNvGrpSpPr/>
              <p:nvPr/>
            </p:nvGrpSpPr>
            <p:grpSpPr>
              <a:xfrm>
                <a:off x="3207191" y="5216137"/>
                <a:ext cx="704851" cy="852483"/>
                <a:chOff x="1757476" y="2746375"/>
                <a:chExt cx="704851" cy="852483"/>
              </a:xfrm>
            </p:grpSpPr>
            <p:sp>
              <p:nvSpPr>
                <p:cNvPr id="253" name="Trapez 10"/>
                <p:cNvSpPr/>
                <p:nvPr/>
              </p:nvSpPr>
              <p:spPr>
                <a:xfrm>
                  <a:off x="1757476" y="2746375"/>
                  <a:ext cx="704851" cy="852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852483">
                      <a:moveTo>
                        <a:pt x="272815" y="0"/>
                      </a:moveTo>
                      <a:lnTo>
                        <a:pt x="427615" y="0"/>
                      </a:lnTo>
                      <a:lnTo>
                        <a:pt x="427615" y="224111"/>
                      </a:lnTo>
                      <a:lnTo>
                        <a:pt x="523303" y="493055"/>
                      </a:lnTo>
                      <a:lnTo>
                        <a:pt x="391469" y="493055"/>
                      </a:lnTo>
                      <a:lnTo>
                        <a:pt x="391469" y="713933"/>
                      </a:lnTo>
                      <a:lnTo>
                        <a:pt x="692789" y="816483"/>
                      </a:lnTo>
                      <a:lnTo>
                        <a:pt x="695851" y="816483"/>
                      </a:lnTo>
                      <a:lnTo>
                        <a:pt x="704851" y="852483"/>
                      </a:lnTo>
                      <a:lnTo>
                        <a:pt x="0" y="852483"/>
                      </a:lnTo>
                      <a:lnTo>
                        <a:pt x="9000" y="816483"/>
                      </a:lnTo>
                      <a:lnTo>
                        <a:pt x="8789" y="816483"/>
                      </a:lnTo>
                      <a:lnTo>
                        <a:pt x="312367" y="713164"/>
                      </a:lnTo>
                      <a:lnTo>
                        <a:pt x="312367" y="493055"/>
                      </a:lnTo>
                      <a:lnTo>
                        <a:pt x="176132" y="493055"/>
                      </a:lnTo>
                      <a:lnTo>
                        <a:pt x="272815" y="221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4" name="Rechteck 253"/>
                <p:cNvSpPr/>
                <p:nvPr/>
              </p:nvSpPr>
              <p:spPr>
                <a:xfrm>
                  <a:off x="1916401" y="3234056"/>
                  <a:ext cx="378284" cy="45719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5" name="Rechteck 254"/>
                <p:cNvSpPr/>
                <p:nvPr/>
              </p:nvSpPr>
              <p:spPr>
                <a:xfrm>
                  <a:off x="1910051" y="3346844"/>
                  <a:ext cx="159590" cy="535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6" name="Rechteck 255"/>
                <p:cNvSpPr/>
                <p:nvPr/>
              </p:nvSpPr>
              <p:spPr>
                <a:xfrm rot="16200000">
                  <a:off x="1827171" y="3350076"/>
                  <a:ext cx="143996" cy="45719"/>
                </a:xfrm>
                <a:prstGeom prst="rect">
                  <a:avLst/>
                </a:prstGeom>
                <a:pattFill prst="ltHorz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7" name="Trapez 256"/>
                <p:cNvSpPr/>
                <p:nvPr/>
              </p:nvSpPr>
              <p:spPr>
                <a:xfrm rot="5400000">
                  <a:off x="2267893" y="3228239"/>
                  <a:ext cx="53581" cy="290791"/>
                </a:xfrm>
                <a:prstGeom prst="trapezoid">
                  <a:avLst>
                    <a:gd name="adj" fmla="val 25045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51" name="Freihandform 250"/>
              <p:cNvSpPr/>
              <p:nvPr/>
            </p:nvSpPr>
            <p:spPr>
              <a:xfrm>
                <a:off x="3338572" y="4756677"/>
                <a:ext cx="479112" cy="463940"/>
              </a:xfrm>
              <a:custGeom>
                <a:avLst/>
                <a:gdLst>
                  <a:gd name="connsiteX0" fmla="*/ 133087 w 479112"/>
                  <a:gd name="connsiteY0" fmla="*/ 406851 h 410653"/>
                  <a:gd name="connsiteX1" fmla="*/ 34223 w 479112"/>
                  <a:gd name="connsiteY1" fmla="*/ 266164 h 410653"/>
                  <a:gd name="connsiteX2" fmla="*/ 0 w 479112"/>
                  <a:gd name="connsiteY2" fmla="*/ 64640 h 410653"/>
                  <a:gd name="connsiteX3" fmla="*/ 106470 w 479112"/>
                  <a:gd name="connsiteY3" fmla="*/ 79849 h 410653"/>
                  <a:gd name="connsiteX4" fmla="*/ 159704 w 479112"/>
                  <a:gd name="connsiteY4" fmla="*/ 174908 h 410653"/>
                  <a:gd name="connsiteX5" fmla="*/ 319408 w 479112"/>
                  <a:gd name="connsiteY5" fmla="*/ 57035 h 410653"/>
                  <a:gd name="connsiteX6" fmla="*/ 319408 w 479112"/>
                  <a:gd name="connsiteY6" fmla="*/ 57035 h 410653"/>
                  <a:gd name="connsiteX7" fmla="*/ 479112 w 479112"/>
                  <a:gd name="connsiteY7" fmla="*/ 0 h 410653"/>
                  <a:gd name="connsiteX8" fmla="*/ 414470 w 479112"/>
                  <a:gd name="connsiteY8" fmla="*/ 193920 h 410653"/>
                  <a:gd name="connsiteX9" fmla="*/ 414470 w 479112"/>
                  <a:gd name="connsiteY9" fmla="*/ 285176 h 410653"/>
                  <a:gd name="connsiteX10" fmla="*/ 304198 w 479112"/>
                  <a:gd name="connsiteY10" fmla="*/ 410653 h 410653"/>
                  <a:gd name="connsiteX11" fmla="*/ 133087 w 479112"/>
                  <a:gd name="connsiteY11" fmla="*/ 406851 h 41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9112" h="410653">
                    <a:moveTo>
                      <a:pt x="133087" y="406851"/>
                    </a:moveTo>
                    <a:lnTo>
                      <a:pt x="34223" y="266164"/>
                    </a:lnTo>
                    <a:lnTo>
                      <a:pt x="0" y="64640"/>
                    </a:lnTo>
                    <a:lnTo>
                      <a:pt x="106470" y="79849"/>
                    </a:lnTo>
                    <a:lnTo>
                      <a:pt x="159704" y="174908"/>
                    </a:lnTo>
                    <a:lnTo>
                      <a:pt x="319408" y="57035"/>
                    </a:lnTo>
                    <a:lnTo>
                      <a:pt x="319408" y="57035"/>
                    </a:lnTo>
                    <a:lnTo>
                      <a:pt x="479112" y="0"/>
                    </a:lnTo>
                    <a:lnTo>
                      <a:pt x="414470" y="193920"/>
                    </a:lnTo>
                    <a:lnTo>
                      <a:pt x="414470" y="285176"/>
                    </a:lnTo>
                    <a:lnTo>
                      <a:pt x="304198" y="410653"/>
                    </a:lnTo>
                    <a:lnTo>
                      <a:pt x="133087" y="40685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  <a:alpha val="5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2" name="Freihandform 251"/>
              <p:cNvSpPr/>
              <p:nvPr/>
            </p:nvSpPr>
            <p:spPr>
              <a:xfrm>
                <a:off x="3364204" y="4907557"/>
                <a:ext cx="373225" cy="311021"/>
              </a:xfrm>
              <a:custGeom>
                <a:avLst/>
                <a:gdLst>
                  <a:gd name="connsiteX0" fmla="*/ 114041 w 373225"/>
                  <a:gd name="connsiteY0" fmla="*/ 305837 h 311021"/>
                  <a:gd name="connsiteX1" fmla="*/ 67388 w 373225"/>
                  <a:gd name="connsiteY1" fmla="*/ 254000 h 311021"/>
                  <a:gd name="connsiteX2" fmla="*/ 98490 w 373225"/>
                  <a:gd name="connsiteY2" fmla="*/ 181429 h 311021"/>
                  <a:gd name="connsiteX3" fmla="*/ 0 w 373225"/>
                  <a:gd name="connsiteY3" fmla="*/ 57021 h 311021"/>
                  <a:gd name="connsiteX4" fmla="*/ 129592 w 373225"/>
                  <a:gd name="connsiteY4" fmla="*/ 114041 h 311021"/>
                  <a:gd name="connsiteX5" fmla="*/ 196980 w 373225"/>
                  <a:gd name="connsiteY5" fmla="*/ 15551 h 311021"/>
                  <a:gd name="connsiteX6" fmla="*/ 254000 w 373225"/>
                  <a:gd name="connsiteY6" fmla="*/ 108857 h 311021"/>
                  <a:gd name="connsiteX7" fmla="*/ 311020 w 373225"/>
                  <a:gd name="connsiteY7" fmla="*/ 0 h 311021"/>
                  <a:gd name="connsiteX8" fmla="*/ 373225 w 373225"/>
                  <a:gd name="connsiteY8" fmla="*/ 155510 h 311021"/>
                  <a:gd name="connsiteX9" fmla="*/ 290286 w 373225"/>
                  <a:gd name="connsiteY9" fmla="*/ 228082 h 311021"/>
                  <a:gd name="connsiteX10" fmla="*/ 274735 w 373225"/>
                  <a:gd name="connsiteY10" fmla="*/ 311021 h 311021"/>
                  <a:gd name="connsiteX11" fmla="*/ 114041 w 373225"/>
                  <a:gd name="connsiteY11" fmla="*/ 305837 h 31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225" h="311021">
                    <a:moveTo>
                      <a:pt x="114041" y="305837"/>
                    </a:moveTo>
                    <a:lnTo>
                      <a:pt x="67388" y="254000"/>
                    </a:lnTo>
                    <a:lnTo>
                      <a:pt x="98490" y="181429"/>
                    </a:lnTo>
                    <a:lnTo>
                      <a:pt x="0" y="57021"/>
                    </a:lnTo>
                    <a:lnTo>
                      <a:pt x="129592" y="114041"/>
                    </a:lnTo>
                    <a:lnTo>
                      <a:pt x="196980" y="15551"/>
                    </a:lnTo>
                    <a:lnTo>
                      <a:pt x="254000" y="108857"/>
                    </a:lnTo>
                    <a:lnTo>
                      <a:pt x="311020" y="0"/>
                    </a:lnTo>
                    <a:lnTo>
                      <a:pt x="373225" y="155510"/>
                    </a:lnTo>
                    <a:lnTo>
                      <a:pt x="290286" y="228082"/>
                    </a:lnTo>
                    <a:lnTo>
                      <a:pt x="274735" y="311021"/>
                    </a:lnTo>
                    <a:lnTo>
                      <a:pt x="114041" y="30583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" name="Gruppieren 5"/>
            <p:cNvGrpSpPr/>
            <p:nvPr/>
          </p:nvGrpSpPr>
          <p:grpSpPr>
            <a:xfrm>
              <a:off x="305498" y="2667162"/>
              <a:ext cx="1651951" cy="1444536"/>
              <a:chOff x="305498" y="2667162"/>
              <a:chExt cx="1651951" cy="1444536"/>
            </a:xfrm>
          </p:grpSpPr>
          <p:grpSp>
            <p:nvGrpSpPr>
              <p:cNvPr id="29" name="Gruppierung 28"/>
              <p:cNvGrpSpPr/>
              <p:nvPr/>
            </p:nvGrpSpPr>
            <p:grpSpPr>
              <a:xfrm>
                <a:off x="1659070" y="2667162"/>
                <a:ext cx="252000" cy="1444536"/>
                <a:chOff x="1659070" y="2667162"/>
                <a:chExt cx="252000" cy="1444536"/>
              </a:xfrm>
            </p:grpSpPr>
            <p:sp>
              <p:nvSpPr>
                <p:cNvPr id="246" name="Ecken des Rechtecks auf der gleichen Seite abrunden 245"/>
                <p:cNvSpPr/>
                <p:nvPr/>
              </p:nvSpPr>
              <p:spPr>
                <a:xfrm flipV="1">
                  <a:off x="1659070" y="2667162"/>
                  <a:ext cx="252000" cy="144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7" name="Ecken des Rechtecks auf der gleichen Seite abrunden 145"/>
                <p:cNvSpPr/>
                <p:nvPr/>
              </p:nvSpPr>
              <p:spPr>
                <a:xfrm flipV="1">
                  <a:off x="1659070" y="3417189"/>
                  <a:ext cx="252000" cy="69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00" h="694509">
                      <a:moveTo>
                        <a:pt x="0" y="694509"/>
                      </a:moveTo>
                      <a:lnTo>
                        <a:pt x="252000" y="694509"/>
                      </a:lnTo>
                      <a:lnTo>
                        <a:pt x="252000" y="126000"/>
                      </a:lnTo>
                      <a:cubicBezTo>
                        <a:pt x="252000" y="56412"/>
                        <a:pt x="195588" y="0"/>
                        <a:pt x="126000" y="0"/>
                      </a:cubicBezTo>
                      <a:cubicBezTo>
                        <a:pt x="56412" y="0"/>
                        <a:pt x="0" y="56412"/>
                        <a:pt x="0" y="126000"/>
                      </a:cubicBezTo>
                      <a:close/>
                    </a:path>
                  </a:pathLst>
                </a:custGeom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" name="Gruppieren 4"/>
              <p:cNvGrpSpPr/>
              <p:nvPr/>
            </p:nvGrpSpPr>
            <p:grpSpPr>
              <a:xfrm>
                <a:off x="305498" y="3071051"/>
                <a:ext cx="1651951" cy="246220"/>
                <a:chOff x="305498" y="3071051"/>
                <a:chExt cx="1651951" cy="246220"/>
              </a:xfrm>
            </p:grpSpPr>
            <p:grpSp>
              <p:nvGrpSpPr>
                <p:cNvPr id="3" name="Gruppieren 2"/>
                <p:cNvGrpSpPr/>
                <p:nvPr/>
              </p:nvGrpSpPr>
              <p:grpSpPr>
                <a:xfrm>
                  <a:off x="1385498" y="3071051"/>
                  <a:ext cx="571951" cy="246220"/>
                  <a:chOff x="1385498" y="3071051"/>
                  <a:chExt cx="571951" cy="246220"/>
                </a:xfrm>
              </p:grpSpPr>
              <p:sp>
                <p:nvSpPr>
                  <p:cNvPr id="239" name="Abgerundetes Rechteck 238"/>
                  <p:cNvSpPr/>
                  <p:nvPr/>
                </p:nvSpPr>
                <p:spPr>
                  <a:xfrm flipH="1">
                    <a:off x="1385498" y="3071051"/>
                    <a:ext cx="251624" cy="24622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42" name="Abgerundetes Rechteck 241"/>
                  <p:cNvSpPr/>
                  <p:nvPr/>
                </p:nvSpPr>
                <p:spPr>
                  <a:xfrm flipH="1">
                    <a:off x="1561449" y="3092651"/>
                    <a:ext cx="396000" cy="7200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43" name="Abgerundetes Rechteck 242"/>
                  <p:cNvSpPr/>
                  <p:nvPr/>
                </p:nvSpPr>
                <p:spPr>
                  <a:xfrm flipH="1">
                    <a:off x="1561449" y="3223451"/>
                    <a:ext cx="396000" cy="7200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258" name="Rechteck 257"/>
                <p:cNvSpPr/>
                <p:nvPr/>
              </p:nvSpPr>
              <p:spPr>
                <a:xfrm rot="5400000">
                  <a:off x="827498" y="2648319"/>
                  <a:ext cx="36000" cy="1080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4" name="Gruppieren 3"/>
                <p:cNvGrpSpPr/>
                <p:nvPr/>
              </p:nvGrpSpPr>
              <p:grpSpPr>
                <a:xfrm>
                  <a:off x="834618" y="3116208"/>
                  <a:ext cx="144000" cy="141296"/>
                  <a:chOff x="834618" y="3116208"/>
                  <a:chExt cx="144000" cy="141296"/>
                </a:xfrm>
              </p:grpSpPr>
              <p:sp>
                <p:nvSpPr>
                  <p:cNvPr id="260" name="Oval 259"/>
                  <p:cNvSpPr/>
                  <p:nvPr/>
                </p:nvSpPr>
                <p:spPr>
                  <a:xfrm>
                    <a:off x="834618" y="3116208"/>
                    <a:ext cx="144000" cy="14129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61" name="Oval 260"/>
                  <p:cNvSpPr/>
                  <p:nvPr/>
                </p:nvSpPr>
                <p:spPr>
                  <a:xfrm>
                    <a:off x="870618" y="3151575"/>
                    <a:ext cx="72000" cy="70562"/>
                  </a:xfrm>
                  <a:prstGeom prst="ellipse">
                    <a:avLst/>
                  </a:prstGeom>
                  <a:solidFill>
                    <a:srgbClr val="40404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</p:grpSp>
      <p:grpSp>
        <p:nvGrpSpPr>
          <p:cNvPr id="40" name="Gruppierung 39"/>
          <p:cNvGrpSpPr/>
          <p:nvPr/>
        </p:nvGrpSpPr>
        <p:grpSpPr>
          <a:xfrm>
            <a:off x="6242854" y="1593176"/>
            <a:ext cx="1525166" cy="3763878"/>
            <a:chOff x="6242854" y="1593176"/>
            <a:chExt cx="1525166" cy="3763878"/>
          </a:xfrm>
        </p:grpSpPr>
        <p:sp>
          <p:nvSpPr>
            <p:cNvPr id="352" name="Rechteck 263"/>
            <p:cNvSpPr/>
            <p:nvPr/>
          </p:nvSpPr>
          <p:spPr>
            <a:xfrm>
              <a:off x="7033889" y="1593176"/>
              <a:ext cx="653449" cy="3763878"/>
            </a:xfrm>
            <a:custGeom>
              <a:avLst/>
              <a:gdLst/>
              <a:ahLst/>
              <a:cxnLst/>
              <a:rect l="l" t="t" r="r" b="b"/>
              <a:pathLst>
                <a:path w="653449" h="3763878">
                  <a:moveTo>
                    <a:pt x="298639" y="0"/>
                  </a:moveTo>
                  <a:lnTo>
                    <a:pt x="377741" y="0"/>
                  </a:lnTo>
                  <a:lnTo>
                    <a:pt x="377741" y="3641891"/>
                  </a:lnTo>
                  <a:lnTo>
                    <a:pt x="626798" y="3641891"/>
                  </a:lnTo>
                  <a:lnTo>
                    <a:pt x="653449" y="3691318"/>
                  </a:lnTo>
                  <a:lnTo>
                    <a:pt x="653449" y="3763878"/>
                  </a:lnTo>
                  <a:lnTo>
                    <a:pt x="0" y="3763878"/>
                  </a:lnTo>
                  <a:lnTo>
                    <a:pt x="0" y="3687610"/>
                  </a:lnTo>
                  <a:lnTo>
                    <a:pt x="0" y="3684776"/>
                  </a:lnTo>
                  <a:lnTo>
                    <a:pt x="709" y="3684776"/>
                  </a:lnTo>
                  <a:lnTo>
                    <a:pt x="11430" y="3641891"/>
                  </a:lnTo>
                  <a:lnTo>
                    <a:pt x="298639" y="364189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2" name="Gruppierung 31"/>
            <p:cNvGrpSpPr/>
            <p:nvPr/>
          </p:nvGrpSpPr>
          <p:grpSpPr>
            <a:xfrm>
              <a:off x="6242854" y="3348814"/>
              <a:ext cx="1525166" cy="592670"/>
              <a:chOff x="6242854" y="3348814"/>
              <a:chExt cx="1525166" cy="592670"/>
            </a:xfrm>
          </p:grpSpPr>
          <p:grpSp>
            <p:nvGrpSpPr>
              <p:cNvPr id="27" name="Gruppierung 26"/>
              <p:cNvGrpSpPr/>
              <p:nvPr/>
            </p:nvGrpSpPr>
            <p:grpSpPr>
              <a:xfrm rot="1800000">
                <a:off x="6328020" y="3348814"/>
                <a:ext cx="1440000" cy="592670"/>
                <a:chOff x="6035601" y="3150068"/>
                <a:chExt cx="1440000" cy="592670"/>
              </a:xfrm>
            </p:grpSpPr>
            <p:sp>
              <p:nvSpPr>
                <p:cNvPr id="355" name="Ecken des Rechtecks auf der gleichen Seite abrunden 354"/>
                <p:cNvSpPr/>
                <p:nvPr/>
              </p:nvSpPr>
              <p:spPr>
                <a:xfrm rot="3600000" flipV="1">
                  <a:off x="6629601" y="2896738"/>
                  <a:ext cx="252000" cy="144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FFFF">
                    <a:alpha val="50000"/>
                  </a:srgb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356" name="Gruppierung 355"/>
                <p:cNvGrpSpPr/>
                <p:nvPr/>
              </p:nvGrpSpPr>
              <p:grpSpPr>
                <a:xfrm rot="3600000">
                  <a:off x="6862032" y="3264964"/>
                  <a:ext cx="476011" cy="246220"/>
                  <a:chOff x="1866166" y="2542727"/>
                  <a:chExt cx="476011" cy="246220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357" name="Abgerundetes Rechteck 356"/>
                  <p:cNvSpPr/>
                  <p:nvPr/>
                </p:nvSpPr>
                <p:spPr>
                  <a:xfrm flipH="1">
                    <a:off x="2257647" y="2542727"/>
                    <a:ext cx="84530" cy="24622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58" name="Abgerundetes Rechteck 357"/>
                  <p:cNvSpPr/>
                  <p:nvPr/>
                </p:nvSpPr>
                <p:spPr>
                  <a:xfrm flipH="1">
                    <a:off x="1866166" y="2542727"/>
                    <a:ext cx="139480" cy="24622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59" name="Abgerundetes Rechteck 358"/>
                  <p:cNvSpPr/>
                  <p:nvPr/>
                </p:nvSpPr>
                <p:spPr>
                  <a:xfrm flipH="1">
                    <a:off x="1901971" y="2618927"/>
                    <a:ext cx="171546" cy="9382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60" name="Abgerundetes Rechteck 359"/>
                  <p:cNvSpPr/>
                  <p:nvPr/>
                </p:nvSpPr>
                <p:spPr>
                  <a:xfrm flipH="1">
                    <a:off x="2140144" y="2564327"/>
                    <a:ext cx="171546" cy="7200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61" name="Abgerundetes Rechteck 360"/>
                  <p:cNvSpPr/>
                  <p:nvPr/>
                </p:nvSpPr>
                <p:spPr>
                  <a:xfrm flipH="1">
                    <a:off x="2140144" y="2695127"/>
                    <a:ext cx="171546" cy="7200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sp>
            <p:nvSpPr>
              <p:cNvPr id="363" name="Ecken des Rechtecks auf der gleichen Seite abrunden 172"/>
              <p:cNvSpPr/>
              <p:nvPr/>
            </p:nvSpPr>
            <p:spPr>
              <a:xfrm rot="5400000" flipV="1">
                <a:off x="6442505" y="3510085"/>
                <a:ext cx="208927" cy="608230"/>
              </a:xfrm>
              <a:custGeom>
                <a:avLst/>
                <a:gdLst/>
                <a:ahLst/>
                <a:cxnLst/>
                <a:rect l="l" t="t" r="r" b="b"/>
                <a:pathLst>
                  <a:path w="208927" h="608230">
                    <a:moveTo>
                      <a:pt x="0" y="32746"/>
                    </a:moveTo>
                    <a:lnTo>
                      <a:pt x="47800" y="329151"/>
                    </a:lnTo>
                    <a:lnTo>
                      <a:pt x="208927" y="608230"/>
                    </a:lnTo>
                    <a:lnTo>
                      <a:pt x="208927" y="125999"/>
                    </a:lnTo>
                    <a:cubicBezTo>
                      <a:pt x="208927" y="56411"/>
                      <a:pt x="152515" y="0"/>
                      <a:pt x="82927" y="0"/>
                    </a:cubicBezTo>
                    <a:cubicBezTo>
                      <a:pt x="65530" y="0"/>
                      <a:pt x="48957" y="3526"/>
                      <a:pt x="33882" y="99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3" name="Gruppieren 12"/>
          <p:cNvGrpSpPr/>
          <p:nvPr/>
        </p:nvGrpSpPr>
        <p:grpSpPr>
          <a:xfrm>
            <a:off x="4357874" y="1603171"/>
            <a:ext cx="1548000" cy="3763878"/>
            <a:chOff x="4357874" y="1603171"/>
            <a:chExt cx="1548000" cy="3763878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4465874" y="1603171"/>
              <a:ext cx="1440000" cy="3763878"/>
              <a:chOff x="4465874" y="1603171"/>
              <a:chExt cx="1440000" cy="3763878"/>
            </a:xfrm>
          </p:grpSpPr>
          <p:sp>
            <p:nvSpPr>
              <p:cNvPr id="351" name="Rechteck 263"/>
              <p:cNvSpPr/>
              <p:nvPr/>
            </p:nvSpPr>
            <p:spPr>
              <a:xfrm>
                <a:off x="5194769" y="1603171"/>
                <a:ext cx="653449" cy="3763878"/>
              </a:xfrm>
              <a:custGeom>
                <a:avLst/>
                <a:gdLst/>
                <a:ahLst/>
                <a:cxnLst/>
                <a:rect l="l" t="t" r="r" b="b"/>
                <a:pathLst>
                  <a:path w="653449" h="3763878">
                    <a:moveTo>
                      <a:pt x="298639" y="0"/>
                    </a:moveTo>
                    <a:lnTo>
                      <a:pt x="377741" y="0"/>
                    </a:lnTo>
                    <a:lnTo>
                      <a:pt x="377741" y="3641891"/>
                    </a:lnTo>
                    <a:lnTo>
                      <a:pt x="626798" y="3641891"/>
                    </a:lnTo>
                    <a:lnTo>
                      <a:pt x="653449" y="3691318"/>
                    </a:lnTo>
                    <a:lnTo>
                      <a:pt x="653449" y="3763878"/>
                    </a:lnTo>
                    <a:lnTo>
                      <a:pt x="0" y="3763878"/>
                    </a:lnTo>
                    <a:lnTo>
                      <a:pt x="0" y="3687610"/>
                    </a:lnTo>
                    <a:lnTo>
                      <a:pt x="0" y="3684776"/>
                    </a:lnTo>
                    <a:lnTo>
                      <a:pt x="709" y="3684776"/>
                    </a:lnTo>
                    <a:lnTo>
                      <a:pt x="11430" y="3641891"/>
                    </a:lnTo>
                    <a:lnTo>
                      <a:pt x="298639" y="364189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1" name="Gruppieren 10"/>
              <p:cNvGrpSpPr/>
              <p:nvPr/>
            </p:nvGrpSpPr>
            <p:grpSpPr>
              <a:xfrm>
                <a:off x="4465874" y="3072147"/>
                <a:ext cx="1440000" cy="800613"/>
                <a:chOff x="4465874" y="3072147"/>
                <a:chExt cx="1440000" cy="800613"/>
              </a:xfrm>
            </p:grpSpPr>
            <p:grpSp>
              <p:nvGrpSpPr>
                <p:cNvPr id="342" name="Gruppierung 341"/>
                <p:cNvGrpSpPr/>
                <p:nvPr/>
              </p:nvGrpSpPr>
              <p:grpSpPr>
                <a:xfrm rot="3600000">
                  <a:off x="5292305" y="3187043"/>
                  <a:ext cx="476011" cy="246220"/>
                  <a:chOff x="1866166" y="2542727"/>
                  <a:chExt cx="476011" cy="246220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343" name="Abgerundetes Rechteck 342"/>
                  <p:cNvSpPr/>
                  <p:nvPr/>
                </p:nvSpPr>
                <p:spPr>
                  <a:xfrm flipH="1">
                    <a:off x="2257647" y="2542727"/>
                    <a:ext cx="84530" cy="24622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44" name="Abgerundetes Rechteck 343"/>
                  <p:cNvSpPr/>
                  <p:nvPr/>
                </p:nvSpPr>
                <p:spPr>
                  <a:xfrm flipH="1">
                    <a:off x="1866166" y="2542727"/>
                    <a:ext cx="139480" cy="24622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45" name="Abgerundetes Rechteck 344"/>
                  <p:cNvSpPr/>
                  <p:nvPr/>
                </p:nvSpPr>
                <p:spPr>
                  <a:xfrm flipH="1">
                    <a:off x="1901971" y="2618927"/>
                    <a:ext cx="171546" cy="9382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47" name="Abgerundetes Rechteck 346"/>
                  <p:cNvSpPr/>
                  <p:nvPr/>
                </p:nvSpPr>
                <p:spPr>
                  <a:xfrm flipH="1">
                    <a:off x="2140144" y="2564327"/>
                    <a:ext cx="171546" cy="7200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50" name="Abgerundetes Rechteck 349"/>
                  <p:cNvSpPr/>
                  <p:nvPr/>
                </p:nvSpPr>
                <p:spPr>
                  <a:xfrm flipH="1">
                    <a:off x="2140144" y="2695127"/>
                    <a:ext cx="171546" cy="7200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31" name="Gruppierung 30"/>
                <p:cNvGrpSpPr/>
                <p:nvPr/>
              </p:nvGrpSpPr>
              <p:grpSpPr>
                <a:xfrm>
                  <a:off x="4465874" y="3412817"/>
                  <a:ext cx="1440000" cy="459943"/>
                  <a:chOff x="4465874" y="3412817"/>
                  <a:chExt cx="1440000" cy="459943"/>
                </a:xfrm>
              </p:grpSpPr>
              <p:sp>
                <p:nvSpPr>
                  <p:cNvPr id="227" name="Ecken des Rechtecks auf der gleichen Seite abrunden 226"/>
                  <p:cNvSpPr/>
                  <p:nvPr/>
                </p:nvSpPr>
                <p:spPr>
                  <a:xfrm rot="3600000" flipV="1">
                    <a:off x="5059874" y="2818817"/>
                    <a:ext cx="252000" cy="144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FFFFF">
                      <a:alpha val="50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64" name="Ecken des Rechtecks auf der gleichen Seite abrunden 172"/>
                  <p:cNvSpPr/>
                  <p:nvPr/>
                </p:nvSpPr>
                <p:spPr>
                  <a:xfrm rot="3600000" flipV="1">
                    <a:off x="4699705" y="3442645"/>
                    <a:ext cx="252000" cy="608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000" h="608230">
                        <a:moveTo>
                          <a:pt x="0" y="171753"/>
                        </a:moveTo>
                        <a:lnTo>
                          <a:pt x="252000" y="608230"/>
                        </a:lnTo>
                        <a:lnTo>
                          <a:pt x="252000" y="125999"/>
                        </a:lnTo>
                        <a:cubicBezTo>
                          <a:pt x="252000" y="56411"/>
                          <a:pt x="195588" y="0"/>
                          <a:pt x="126000" y="0"/>
                        </a:cubicBezTo>
                        <a:cubicBezTo>
                          <a:pt x="56412" y="0"/>
                          <a:pt x="0" y="56411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  <p:grpSp>
          <p:nvGrpSpPr>
            <p:cNvPr id="10" name="Gruppieren 9"/>
            <p:cNvGrpSpPr/>
            <p:nvPr/>
          </p:nvGrpSpPr>
          <p:grpSpPr>
            <a:xfrm>
              <a:off x="4357874" y="3737228"/>
              <a:ext cx="704851" cy="1629821"/>
              <a:chOff x="4357874" y="3737228"/>
              <a:chExt cx="704851" cy="1629821"/>
            </a:xfrm>
          </p:grpSpPr>
          <p:grpSp>
            <p:nvGrpSpPr>
              <p:cNvPr id="365" name="Gruppierung 364"/>
              <p:cNvGrpSpPr/>
              <p:nvPr/>
            </p:nvGrpSpPr>
            <p:grpSpPr>
              <a:xfrm>
                <a:off x="4357874" y="4514566"/>
                <a:ext cx="704851" cy="852483"/>
                <a:chOff x="1757476" y="2746375"/>
                <a:chExt cx="704851" cy="852483"/>
              </a:xfrm>
            </p:grpSpPr>
            <p:sp>
              <p:nvSpPr>
                <p:cNvPr id="366" name="Trapez 10"/>
                <p:cNvSpPr/>
                <p:nvPr/>
              </p:nvSpPr>
              <p:spPr>
                <a:xfrm>
                  <a:off x="1757476" y="2746375"/>
                  <a:ext cx="704851" cy="852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852483">
                      <a:moveTo>
                        <a:pt x="272815" y="0"/>
                      </a:moveTo>
                      <a:lnTo>
                        <a:pt x="427615" y="0"/>
                      </a:lnTo>
                      <a:lnTo>
                        <a:pt x="427615" y="224111"/>
                      </a:lnTo>
                      <a:lnTo>
                        <a:pt x="523303" y="493055"/>
                      </a:lnTo>
                      <a:lnTo>
                        <a:pt x="391469" y="493055"/>
                      </a:lnTo>
                      <a:lnTo>
                        <a:pt x="391469" y="713933"/>
                      </a:lnTo>
                      <a:lnTo>
                        <a:pt x="692789" y="816483"/>
                      </a:lnTo>
                      <a:lnTo>
                        <a:pt x="695851" y="816483"/>
                      </a:lnTo>
                      <a:lnTo>
                        <a:pt x="704851" y="852483"/>
                      </a:lnTo>
                      <a:lnTo>
                        <a:pt x="0" y="852483"/>
                      </a:lnTo>
                      <a:lnTo>
                        <a:pt x="9000" y="816483"/>
                      </a:lnTo>
                      <a:lnTo>
                        <a:pt x="8789" y="816483"/>
                      </a:lnTo>
                      <a:lnTo>
                        <a:pt x="312367" y="713164"/>
                      </a:lnTo>
                      <a:lnTo>
                        <a:pt x="312367" y="493055"/>
                      </a:lnTo>
                      <a:lnTo>
                        <a:pt x="176132" y="493055"/>
                      </a:lnTo>
                      <a:lnTo>
                        <a:pt x="272815" y="221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7" name="Rechteck 366"/>
                <p:cNvSpPr/>
                <p:nvPr/>
              </p:nvSpPr>
              <p:spPr>
                <a:xfrm>
                  <a:off x="1916401" y="3234056"/>
                  <a:ext cx="378284" cy="45719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8" name="Rechteck 367"/>
                <p:cNvSpPr/>
                <p:nvPr/>
              </p:nvSpPr>
              <p:spPr>
                <a:xfrm>
                  <a:off x="1910051" y="3346844"/>
                  <a:ext cx="159590" cy="535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9" name="Rechteck 368"/>
                <p:cNvSpPr/>
                <p:nvPr/>
              </p:nvSpPr>
              <p:spPr>
                <a:xfrm rot="16200000">
                  <a:off x="1827171" y="3350076"/>
                  <a:ext cx="143996" cy="45719"/>
                </a:xfrm>
                <a:prstGeom prst="rect">
                  <a:avLst/>
                </a:prstGeom>
                <a:pattFill prst="ltHorz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3" name="Trapez 372"/>
                <p:cNvSpPr/>
                <p:nvPr/>
              </p:nvSpPr>
              <p:spPr>
                <a:xfrm rot="5400000">
                  <a:off x="2267893" y="3228239"/>
                  <a:ext cx="53581" cy="290791"/>
                </a:xfrm>
                <a:prstGeom prst="trapezoid">
                  <a:avLst>
                    <a:gd name="adj" fmla="val 25045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4" name="Gruppierung 373"/>
              <p:cNvGrpSpPr/>
              <p:nvPr/>
            </p:nvGrpSpPr>
            <p:grpSpPr>
              <a:xfrm>
                <a:off x="4600648" y="3737228"/>
                <a:ext cx="190500" cy="784225"/>
                <a:chOff x="1816100" y="1981200"/>
                <a:chExt cx="190500" cy="784225"/>
              </a:xfrm>
            </p:grpSpPr>
            <p:sp>
              <p:nvSpPr>
                <p:cNvPr id="375" name="Freihandform 374"/>
                <p:cNvSpPr/>
                <p:nvPr/>
              </p:nvSpPr>
              <p:spPr>
                <a:xfrm>
                  <a:off x="1816100" y="1981200"/>
                  <a:ext cx="190500" cy="784225"/>
                </a:xfrm>
                <a:custGeom>
                  <a:avLst/>
                  <a:gdLst>
                    <a:gd name="connsiteX0" fmla="*/ 31750 w 190500"/>
                    <a:gd name="connsiteY0" fmla="*/ 781050 h 784225"/>
                    <a:gd name="connsiteX1" fmla="*/ 0 w 190500"/>
                    <a:gd name="connsiteY1" fmla="*/ 688975 h 784225"/>
                    <a:gd name="connsiteX2" fmla="*/ 9525 w 190500"/>
                    <a:gd name="connsiteY2" fmla="*/ 625475 h 784225"/>
                    <a:gd name="connsiteX3" fmla="*/ 3175 w 190500"/>
                    <a:gd name="connsiteY3" fmla="*/ 339725 h 784225"/>
                    <a:gd name="connsiteX4" fmla="*/ 117475 w 190500"/>
                    <a:gd name="connsiteY4" fmla="*/ 0 h 784225"/>
                    <a:gd name="connsiteX5" fmla="*/ 187325 w 190500"/>
                    <a:gd name="connsiteY5" fmla="*/ 346075 h 784225"/>
                    <a:gd name="connsiteX6" fmla="*/ 187325 w 190500"/>
                    <a:gd name="connsiteY6" fmla="*/ 666750 h 784225"/>
                    <a:gd name="connsiteX7" fmla="*/ 190500 w 190500"/>
                    <a:gd name="connsiteY7" fmla="*/ 720725 h 784225"/>
                    <a:gd name="connsiteX8" fmla="*/ 184150 w 190500"/>
                    <a:gd name="connsiteY8" fmla="*/ 784225 h 784225"/>
                    <a:gd name="connsiteX9" fmla="*/ 31750 w 190500"/>
                    <a:gd name="connsiteY9" fmla="*/ 781050 h 78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0500" h="784225">
                      <a:moveTo>
                        <a:pt x="31750" y="781050"/>
                      </a:moveTo>
                      <a:lnTo>
                        <a:pt x="0" y="688975"/>
                      </a:lnTo>
                      <a:lnTo>
                        <a:pt x="9525" y="625475"/>
                      </a:lnTo>
                      <a:lnTo>
                        <a:pt x="3175" y="339725"/>
                      </a:lnTo>
                      <a:lnTo>
                        <a:pt x="117475" y="0"/>
                      </a:lnTo>
                      <a:lnTo>
                        <a:pt x="187325" y="346075"/>
                      </a:lnTo>
                      <a:lnTo>
                        <a:pt x="187325" y="666750"/>
                      </a:lnTo>
                      <a:lnTo>
                        <a:pt x="190500" y="720725"/>
                      </a:lnTo>
                      <a:lnTo>
                        <a:pt x="184150" y="784225"/>
                      </a:lnTo>
                      <a:lnTo>
                        <a:pt x="31750" y="78105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39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0" name="Freihandform 389"/>
                <p:cNvSpPr/>
                <p:nvPr/>
              </p:nvSpPr>
              <p:spPr>
                <a:xfrm>
                  <a:off x="1838325" y="2254250"/>
                  <a:ext cx="168275" cy="504825"/>
                </a:xfrm>
                <a:custGeom>
                  <a:avLst/>
                  <a:gdLst>
                    <a:gd name="connsiteX0" fmla="*/ 9525 w 168275"/>
                    <a:gd name="connsiteY0" fmla="*/ 504825 h 504825"/>
                    <a:gd name="connsiteX1" fmla="*/ 0 w 168275"/>
                    <a:gd name="connsiteY1" fmla="*/ 454025 h 504825"/>
                    <a:gd name="connsiteX2" fmla="*/ 15875 w 168275"/>
                    <a:gd name="connsiteY2" fmla="*/ 365125 h 504825"/>
                    <a:gd name="connsiteX3" fmla="*/ 41275 w 168275"/>
                    <a:gd name="connsiteY3" fmla="*/ 142875 h 504825"/>
                    <a:gd name="connsiteX4" fmla="*/ 95250 w 168275"/>
                    <a:gd name="connsiteY4" fmla="*/ 0 h 504825"/>
                    <a:gd name="connsiteX5" fmla="*/ 139700 w 168275"/>
                    <a:gd name="connsiteY5" fmla="*/ 241300 h 504825"/>
                    <a:gd name="connsiteX6" fmla="*/ 149225 w 168275"/>
                    <a:gd name="connsiteY6" fmla="*/ 415925 h 504825"/>
                    <a:gd name="connsiteX7" fmla="*/ 168275 w 168275"/>
                    <a:gd name="connsiteY7" fmla="*/ 447675 h 504825"/>
                    <a:gd name="connsiteX8" fmla="*/ 161925 w 168275"/>
                    <a:gd name="connsiteY8" fmla="*/ 504825 h 504825"/>
                    <a:gd name="connsiteX9" fmla="*/ 9525 w 168275"/>
                    <a:gd name="connsiteY9" fmla="*/ 504825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275" h="504825">
                      <a:moveTo>
                        <a:pt x="9525" y="504825"/>
                      </a:moveTo>
                      <a:lnTo>
                        <a:pt x="0" y="454025"/>
                      </a:lnTo>
                      <a:lnTo>
                        <a:pt x="15875" y="365125"/>
                      </a:lnTo>
                      <a:lnTo>
                        <a:pt x="41275" y="142875"/>
                      </a:lnTo>
                      <a:lnTo>
                        <a:pt x="95250" y="0"/>
                      </a:lnTo>
                      <a:lnTo>
                        <a:pt x="139700" y="241300"/>
                      </a:lnTo>
                      <a:lnTo>
                        <a:pt x="149225" y="415925"/>
                      </a:lnTo>
                      <a:lnTo>
                        <a:pt x="168275" y="447675"/>
                      </a:lnTo>
                      <a:lnTo>
                        <a:pt x="161925" y="504825"/>
                      </a:lnTo>
                      <a:lnTo>
                        <a:pt x="9525" y="504825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750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Büretten</a:t>
            </a:r>
            <a:endParaRPr lang="de-DE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3112671" y="1826201"/>
            <a:ext cx="2516775" cy="4078251"/>
            <a:chOff x="3112671" y="1826201"/>
            <a:chExt cx="2516775" cy="4078251"/>
          </a:xfrm>
        </p:grpSpPr>
        <p:grpSp>
          <p:nvGrpSpPr>
            <p:cNvPr id="305" name="Gruppieren 304"/>
            <p:cNvGrpSpPr/>
            <p:nvPr/>
          </p:nvGrpSpPr>
          <p:grpSpPr>
            <a:xfrm>
              <a:off x="4446817" y="1826201"/>
              <a:ext cx="582424" cy="2981452"/>
              <a:chOff x="1563755" y="1905683"/>
              <a:chExt cx="582424" cy="2981452"/>
            </a:xfrm>
          </p:grpSpPr>
          <p:sp>
            <p:nvSpPr>
              <p:cNvPr id="306" name="Trapez 22"/>
              <p:cNvSpPr/>
              <p:nvPr/>
            </p:nvSpPr>
            <p:spPr>
              <a:xfrm flipV="1">
                <a:off x="1682987" y="1905683"/>
                <a:ext cx="187714" cy="200711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470232">
                    <a:moveTo>
                      <a:pt x="57150" y="470232"/>
                    </a:moveTo>
                    <a:lnTo>
                      <a:pt x="371475" y="470232"/>
                    </a:lnTo>
                    <a:cubicBezTo>
                      <a:pt x="403038" y="470232"/>
                      <a:pt x="428625" y="444645"/>
                      <a:pt x="428625" y="413082"/>
                    </a:cubicBezTo>
                    <a:lnTo>
                      <a:pt x="428625" y="400382"/>
                    </a:lnTo>
                    <a:lnTo>
                      <a:pt x="346889" y="45718"/>
                    </a:lnTo>
                    <a:lnTo>
                      <a:pt x="346075" y="45718"/>
                    </a:lnTo>
                    <a:lnTo>
                      <a:pt x="346075" y="37406"/>
                    </a:lnTo>
                    <a:cubicBezTo>
                      <a:pt x="346075" y="16747"/>
                      <a:pt x="330344" y="0"/>
                      <a:pt x="310938" y="0"/>
                    </a:cubicBezTo>
                    <a:lnTo>
                      <a:pt x="117687" y="0"/>
                    </a:lnTo>
                    <a:cubicBezTo>
                      <a:pt x="98281" y="0"/>
                      <a:pt x="82550" y="16747"/>
                      <a:pt x="82550" y="37406"/>
                    </a:cubicBezTo>
                    <a:lnTo>
                      <a:pt x="82550" y="45718"/>
                    </a:lnTo>
                    <a:lnTo>
                      <a:pt x="81736" y="45718"/>
                    </a:lnTo>
                    <a:lnTo>
                      <a:pt x="0" y="400382"/>
                    </a:lnTo>
                    <a:lnTo>
                      <a:pt x="0" y="413082"/>
                    </a:lnTo>
                    <a:cubicBezTo>
                      <a:pt x="0" y="444645"/>
                      <a:pt x="25587" y="470232"/>
                      <a:pt x="57150" y="4702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07" name="Gruppieren 306"/>
              <p:cNvGrpSpPr/>
              <p:nvPr/>
            </p:nvGrpSpPr>
            <p:grpSpPr>
              <a:xfrm>
                <a:off x="1563755" y="1952472"/>
                <a:ext cx="582424" cy="2934663"/>
                <a:chOff x="1563755" y="1952472"/>
                <a:chExt cx="582424" cy="2934663"/>
              </a:xfrm>
            </p:grpSpPr>
            <p:sp>
              <p:nvSpPr>
                <p:cNvPr id="308" name="Halbbogen 70"/>
                <p:cNvSpPr/>
                <p:nvPr/>
              </p:nvSpPr>
              <p:spPr>
                <a:xfrm flipH="1">
                  <a:off x="1571266" y="2593538"/>
                  <a:ext cx="413701" cy="81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01" h="812913">
                      <a:moveTo>
                        <a:pt x="413701" y="0"/>
                      </a:moveTo>
                      <a:lnTo>
                        <a:pt x="0" y="0"/>
                      </a:lnTo>
                      <a:lnTo>
                        <a:pt x="0" y="582657"/>
                      </a:lnTo>
                      <a:cubicBezTo>
                        <a:pt x="0" y="636092"/>
                        <a:pt x="32488" y="681940"/>
                        <a:pt x="78790" y="701523"/>
                      </a:cubicBezTo>
                      <a:lnTo>
                        <a:pt x="96806" y="705161"/>
                      </a:lnTo>
                      <a:lnTo>
                        <a:pt x="96836" y="707221"/>
                      </a:lnTo>
                      <a:cubicBezTo>
                        <a:pt x="136548" y="707076"/>
                        <a:pt x="168896" y="723235"/>
                        <a:pt x="168896" y="743220"/>
                      </a:cubicBezTo>
                      <a:lnTo>
                        <a:pt x="170028" y="743220"/>
                      </a:lnTo>
                      <a:lnTo>
                        <a:pt x="170028" y="812913"/>
                      </a:lnTo>
                      <a:lnTo>
                        <a:pt x="172554" y="811210"/>
                      </a:lnTo>
                      <a:cubicBezTo>
                        <a:pt x="183321" y="806656"/>
                        <a:pt x="195160" y="804137"/>
                        <a:pt x="207586" y="804137"/>
                      </a:cubicBezTo>
                      <a:lnTo>
                        <a:pt x="242028" y="811091"/>
                      </a:lnTo>
                      <a:lnTo>
                        <a:pt x="242028" y="743220"/>
                      </a:lnTo>
                      <a:lnTo>
                        <a:pt x="243540" y="743220"/>
                      </a:lnTo>
                      <a:cubicBezTo>
                        <a:pt x="243540" y="723235"/>
                        <a:pt x="275888" y="707076"/>
                        <a:pt x="315600" y="707221"/>
                      </a:cubicBezTo>
                      <a:lnTo>
                        <a:pt x="315627" y="705417"/>
                      </a:lnTo>
                      <a:lnTo>
                        <a:pt x="334911" y="701523"/>
                      </a:lnTo>
                      <a:cubicBezTo>
                        <a:pt x="381213" y="681940"/>
                        <a:pt x="413701" y="636092"/>
                        <a:pt x="413701" y="582657"/>
                      </a:cubicBezTo>
                      <a:close/>
                    </a:path>
                  </a:pathLst>
                </a:cu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09" name="Gruppieren 308"/>
                <p:cNvGrpSpPr/>
                <p:nvPr/>
              </p:nvGrpSpPr>
              <p:grpSpPr>
                <a:xfrm>
                  <a:off x="1563755" y="1952472"/>
                  <a:ext cx="582424" cy="2934663"/>
                  <a:chOff x="1563755" y="1952472"/>
                  <a:chExt cx="582424" cy="2934663"/>
                </a:xfrm>
              </p:grpSpPr>
              <p:grpSp>
                <p:nvGrpSpPr>
                  <p:cNvPr id="310" name="Gruppieren 309"/>
                  <p:cNvGrpSpPr/>
                  <p:nvPr/>
                </p:nvGrpSpPr>
                <p:grpSpPr>
                  <a:xfrm>
                    <a:off x="1571265" y="1952472"/>
                    <a:ext cx="574914" cy="2934663"/>
                    <a:chOff x="1571265" y="1952472"/>
                    <a:chExt cx="574914" cy="2934663"/>
                  </a:xfrm>
                </p:grpSpPr>
                <p:sp>
                  <p:nvSpPr>
                    <p:cNvPr id="316" name="Freihandform 315"/>
                    <p:cNvSpPr/>
                    <p:nvPr/>
                  </p:nvSpPr>
                  <p:spPr>
                    <a:xfrm flipH="1">
                      <a:off x="1571265" y="1952472"/>
                      <a:ext cx="574914" cy="2934663"/>
                    </a:xfrm>
                    <a:custGeom>
                      <a:avLst/>
                      <a:gdLst>
                        <a:gd name="connsiteX0" fmla="*/ 160015 w 574914"/>
                        <a:gd name="connsiteY0" fmla="*/ 429769 h 2934663"/>
                        <a:gd name="connsiteX1" fmla="*/ 104764 w 574914"/>
                        <a:gd name="connsiteY1" fmla="*/ 440923 h 2934663"/>
                        <a:gd name="connsiteX2" fmla="*/ 0 w 574914"/>
                        <a:gd name="connsiteY2" fmla="*/ 598975 h 2934663"/>
                        <a:gd name="connsiteX3" fmla="*/ 0 w 574914"/>
                        <a:gd name="connsiteY3" fmla="*/ 1590018 h 2934663"/>
                        <a:gd name="connsiteX4" fmla="*/ 171532 w 574914"/>
                        <a:gd name="connsiteY4" fmla="*/ 1761550 h 2934663"/>
                        <a:gd name="connsiteX5" fmla="*/ 330868 w 574914"/>
                        <a:gd name="connsiteY5" fmla="*/ 1761550 h 2934663"/>
                        <a:gd name="connsiteX6" fmla="*/ 330868 w 574914"/>
                        <a:gd name="connsiteY6" fmla="*/ 1737171 h 2934663"/>
                        <a:gd name="connsiteX7" fmla="*/ 182502 w 574914"/>
                        <a:gd name="connsiteY7" fmla="*/ 1737171 h 2934663"/>
                        <a:gd name="connsiteX8" fmla="*/ 29216 w 574914"/>
                        <a:gd name="connsiteY8" fmla="*/ 1583885 h 2934663"/>
                        <a:gd name="connsiteX9" fmla="*/ 29216 w 574914"/>
                        <a:gd name="connsiteY9" fmla="*/ 609926 h 2934663"/>
                        <a:gd name="connsiteX10" fmla="*/ 122836 w 574914"/>
                        <a:gd name="connsiteY10" fmla="*/ 468686 h 2934663"/>
                        <a:gd name="connsiteX11" fmla="*/ 160015 w 574914"/>
                        <a:gd name="connsiteY11" fmla="*/ 461180 h 2934663"/>
                        <a:gd name="connsiteX12" fmla="*/ 475241 w 574914"/>
                        <a:gd name="connsiteY12" fmla="*/ 0 h 2934663"/>
                        <a:gd name="connsiteX13" fmla="*/ 267118 w 574914"/>
                        <a:gd name="connsiteY13" fmla="*/ 0 h 2934663"/>
                        <a:gd name="connsiteX14" fmla="*/ 311399 w 574914"/>
                        <a:gd name="connsiteY14" fmla="*/ 201893 h 2934663"/>
                        <a:gd name="connsiteX15" fmla="*/ 290217 w 574914"/>
                        <a:gd name="connsiteY15" fmla="*/ 201893 h 2934663"/>
                        <a:gd name="connsiteX16" fmla="*/ 161213 w 574914"/>
                        <a:gd name="connsiteY16" fmla="*/ 330897 h 2934663"/>
                        <a:gd name="connsiteX17" fmla="*/ 161213 w 574914"/>
                        <a:gd name="connsiteY17" fmla="*/ 1223275 h 2934663"/>
                        <a:gd name="connsiteX18" fmla="*/ 240003 w 574914"/>
                        <a:gd name="connsiteY18" fmla="*/ 1342141 h 2934663"/>
                        <a:gd name="connsiteX19" fmla="*/ 258019 w 574914"/>
                        <a:gd name="connsiteY19" fmla="*/ 1345779 h 2934663"/>
                        <a:gd name="connsiteX20" fmla="*/ 258049 w 574914"/>
                        <a:gd name="connsiteY20" fmla="*/ 1347839 h 2934663"/>
                        <a:gd name="connsiteX21" fmla="*/ 330109 w 574914"/>
                        <a:gd name="connsiteY21" fmla="*/ 1383838 h 2934663"/>
                        <a:gd name="connsiteX22" fmla="*/ 331241 w 574914"/>
                        <a:gd name="connsiteY22" fmla="*/ 1383838 h 2934663"/>
                        <a:gd name="connsiteX23" fmla="*/ 331241 w 574914"/>
                        <a:gd name="connsiteY23" fmla="*/ 2855561 h 2934663"/>
                        <a:gd name="connsiteX24" fmla="*/ 403241 w 574914"/>
                        <a:gd name="connsiteY24" fmla="*/ 2934663 h 2934663"/>
                        <a:gd name="connsiteX25" fmla="*/ 403241 w 574914"/>
                        <a:gd name="connsiteY25" fmla="*/ 1383838 h 2934663"/>
                        <a:gd name="connsiteX26" fmla="*/ 404753 w 574914"/>
                        <a:gd name="connsiteY26" fmla="*/ 1383838 h 2934663"/>
                        <a:gd name="connsiteX27" fmla="*/ 476813 w 574914"/>
                        <a:gd name="connsiteY27" fmla="*/ 1347839 h 2934663"/>
                        <a:gd name="connsiteX28" fmla="*/ 476840 w 574914"/>
                        <a:gd name="connsiteY28" fmla="*/ 1346035 h 2934663"/>
                        <a:gd name="connsiteX29" fmla="*/ 496124 w 574914"/>
                        <a:gd name="connsiteY29" fmla="*/ 1342141 h 2934663"/>
                        <a:gd name="connsiteX30" fmla="*/ 574914 w 574914"/>
                        <a:gd name="connsiteY30" fmla="*/ 1223275 h 2934663"/>
                        <a:gd name="connsiteX31" fmla="*/ 574914 w 574914"/>
                        <a:gd name="connsiteY31" fmla="*/ 330897 h 2934663"/>
                        <a:gd name="connsiteX32" fmla="*/ 445910 w 574914"/>
                        <a:gd name="connsiteY32" fmla="*/ 201893 h 2934663"/>
                        <a:gd name="connsiteX33" fmla="*/ 430960 w 574914"/>
                        <a:gd name="connsiteY33" fmla="*/ 201893 h 29346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574914" h="2934663">
                          <a:moveTo>
                            <a:pt x="160015" y="429769"/>
                          </a:moveTo>
                          <a:lnTo>
                            <a:pt x="104764" y="440923"/>
                          </a:lnTo>
                          <a:cubicBezTo>
                            <a:pt x="43198" y="466963"/>
                            <a:pt x="0" y="527924"/>
                            <a:pt x="0" y="598975"/>
                          </a:cubicBezTo>
                          <a:lnTo>
                            <a:pt x="0" y="1590018"/>
                          </a:lnTo>
                          <a:cubicBezTo>
                            <a:pt x="0" y="1684753"/>
                            <a:pt x="76797" y="1761550"/>
                            <a:pt x="171532" y="1761550"/>
                          </a:cubicBezTo>
                          <a:lnTo>
                            <a:pt x="330868" y="1761550"/>
                          </a:lnTo>
                          <a:lnTo>
                            <a:pt x="330868" y="1737171"/>
                          </a:lnTo>
                          <a:lnTo>
                            <a:pt x="182502" y="1737171"/>
                          </a:lnTo>
                          <a:cubicBezTo>
                            <a:pt x="97844" y="1737171"/>
                            <a:pt x="29216" y="1668543"/>
                            <a:pt x="29216" y="1583885"/>
                          </a:cubicBezTo>
                          <a:lnTo>
                            <a:pt x="29216" y="609926"/>
                          </a:lnTo>
                          <a:cubicBezTo>
                            <a:pt x="29216" y="546433"/>
                            <a:pt x="67819" y="491956"/>
                            <a:pt x="122836" y="468686"/>
                          </a:cubicBezTo>
                          <a:lnTo>
                            <a:pt x="160015" y="461180"/>
                          </a:lnTo>
                          <a:close/>
                          <a:moveTo>
                            <a:pt x="475241" y="0"/>
                          </a:moveTo>
                          <a:lnTo>
                            <a:pt x="267118" y="0"/>
                          </a:lnTo>
                          <a:lnTo>
                            <a:pt x="311399" y="201893"/>
                          </a:lnTo>
                          <a:lnTo>
                            <a:pt x="290217" y="201893"/>
                          </a:lnTo>
                          <a:cubicBezTo>
                            <a:pt x="218970" y="201893"/>
                            <a:pt x="161213" y="259650"/>
                            <a:pt x="161213" y="330897"/>
                          </a:cubicBezTo>
                          <a:lnTo>
                            <a:pt x="161213" y="1223275"/>
                          </a:lnTo>
                          <a:cubicBezTo>
                            <a:pt x="161213" y="1276710"/>
                            <a:pt x="193701" y="1322558"/>
                            <a:pt x="240003" y="1342141"/>
                          </a:cubicBezTo>
                          <a:lnTo>
                            <a:pt x="258019" y="1345779"/>
                          </a:lnTo>
                          <a:lnTo>
                            <a:pt x="258049" y="1347839"/>
                          </a:lnTo>
                          <a:cubicBezTo>
                            <a:pt x="297761" y="1347694"/>
                            <a:pt x="330109" y="1363853"/>
                            <a:pt x="330109" y="1383838"/>
                          </a:cubicBezTo>
                          <a:lnTo>
                            <a:pt x="331241" y="1383838"/>
                          </a:lnTo>
                          <a:lnTo>
                            <a:pt x="331241" y="2855561"/>
                          </a:lnTo>
                          <a:lnTo>
                            <a:pt x="403241" y="2934663"/>
                          </a:lnTo>
                          <a:lnTo>
                            <a:pt x="403241" y="1383838"/>
                          </a:lnTo>
                          <a:lnTo>
                            <a:pt x="404753" y="1383838"/>
                          </a:lnTo>
                          <a:cubicBezTo>
                            <a:pt x="404753" y="1363853"/>
                            <a:pt x="437101" y="1347694"/>
                            <a:pt x="476813" y="1347839"/>
                          </a:cubicBezTo>
                          <a:lnTo>
                            <a:pt x="476840" y="1346035"/>
                          </a:lnTo>
                          <a:lnTo>
                            <a:pt x="496124" y="1342141"/>
                          </a:lnTo>
                          <a:cubicBezTo>
                            <a:pt x="542426" y="1322558"/>
                            <a:pt x="574914" y="1276710"/>
                            <a:pt x="574914" y="1223275"/>
                          </a:cubicBezTo>
                          <a:lnTo>
                            <a:pt x="574914" y="330897"/>
                          </a:lnTo>
                          <a:cubicBezTo>
                            <a:pt x="574914" y="259650"/>
                            <a:pt x="517157" y="201893"/>
                            <a:pt x="445910" y="201893"/>
                          </a:cubicBezTo>
                          <a:lnTo>
                            <a:pt x="430960" y="201893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alpha val="50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317" name="Gruppierung 99"/>
                    <p:cNvGrpSpPr/>
                    <p:nvPr/>
                  </p:nvGrpSpPr>
                  <p:grpSpPr>
                    <a:xfrm>
                      <a:off x="1656777" y="2281451"/>
                      <a:ext cx="108536" cy="863997"/>
                      <a:chOff x="1656777" y="1837039"/>
                      <a:chExt cx="108536" cy="863997"/>
                    </a:xfrm>
                  </p:grpSpPr>
                  <p:cxnSp>
                    <p:nvCxnSpPr>
                      <p:cNvPr id="318" name="Gerade Verbindung 87"/>
                      <p:cNvCxnSpPr/>
                      <p:nvPr/>
                    </p:nvCxnSpPr>
                    <p:spPr>
                      <a:xfrm>
                        <a:off x="1660015" y="1837039"/>
                        <a:ext cx="0" cy="863997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9" name="Gerade Verbindung 88"/>
                      <p:cNvCxnSpPr/>
                      <p:nvPr/>
                    </p:nvCxnSpPr>
                    <p:spPr>
                      <a:xfrm>
                        <a:off x="1656777" y="1837039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0" name="Gerade Verbindung 90"/>
                      <p:cNvCxnSpPr/>
                      <p:nvPr/>
                    </p:nvCxnSpPr>
                    <p:spPr>
                      <a:xfrm>
                        <a:off x="1656777" y="2695288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" name="Gerade Verbindung 91"/>
                      <p:cNvCxnSpPr/>
                      <p:nvPr/>
                    </p:nvCxnSpPr>
                    <p:spPr>
                      <a:xfrm>
                        <a:off x="1656777" y="1930871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2" name="Gerade Verbindung 92"/>
                      <p:cNvCxnSpPr/>
                      <p:nvPr/>
                    </p:nvCxnSpPr>
                    <p:spPr>
                      <a:xfrm>
                        <a:off x="1656777" y="2026682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3" name="Gerade Verbindung 93"/>
                      <p:cNvCxnSpPr/>
                      <p:nvPr/>
                    </p:nvCxnSpPr>
                    <p:spPr>
                      <a:xfrm>
                        <a:off x="1656777" y="2121294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4" name="Gerade Verbindung 94"/>
                      <p:cNvCxnSpPr/>
                      <p:nvPr/>
                    </p:nvCxnSpPr>
                    <p:spPr>
                      <a:xfrm>
                        <a:off x="1656777" y="2213435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5" name="Gerade Verbindung 95"/>
                      <p:cNvCxnSpPr/>
                      <p:nvPr/>
                    </p:nvCxnSpPr>
                    <p:spPr>
                      <a:xfrm>
                        <a:off x="1656777" y="2306686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6" name="Gerade Verbindung 96"/>
                      <p:cNvCxnSpPr/>
                      <p:nvPr/>
                    </p:nvCxnSpPr>
                    <p:spPr>
                      <a:xfrm>
                        <a:off x="1656777" y="2403415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7" name="Gerade Verbindung 97"/>
                      <p:cNvCxnSpPr/>
                      <p:nvPr/>
                    </p:nvCxnSpPr>
                    <p:spPr>
                      <a:xfrm>
                        <a:off x="1656777" y="2503623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8" name="Gerade Verbindung 98"/>
                      <p:cNvCxnSpPr/>
                      <p:nvPr/>
                    </p:nvCxnSpPr>
                    <p:spPr>
                      <a:xfrm>
                        <a:off x="1656777" y="2603831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11" name="Gruppierung 12"/>
                  <p:cNvGrpSpPr/>
                  <p:nvPr/>
                </p:nvGrpSpPr>
                <p:grpSpPr>
                  <a:xfrm>
                    <a:off x="1563755" y="3397228"/>
                    <a:ext cx="393694" cy="180001"/>
                    <a:chOff x="1563755" y="2877982"/>
                    <a:chExt cx="393694" cy="180001"/>
                  </a:xfrm>
                </p:grpSpPr>
                <p:sp>
                  <p:nvSpPr>
                    <p:cNvPr id="312" name="Trapez 67"/>
                    <p:cNvSpPr/>
                    <p:nvPr/>
                  </p:nvSpPr>
                  <p:spPr>
                    <a:xfrm rot="5400000">
                      <a:off x="1670602" y="2771137"/>
                      <a:ext cx="179999" cy="393694"/>
                    </a:xfrm>
                    <a:prstGeom prst="trapezoid">
                      <a:avLst>
                        <a:gd name="adj" fmla="val 35579"/>
                      </a:avLst>
                    </a:prstGeom>
                    <a:solidFill>
                      <a:srgbClr val="FFFFFF"/>
                    </a:solidFill>
                    <a:ln>
                      <a:solidFill>
                        <a:srgbClr val="0D0D0D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13" name="Oval 5"/>
                    <p:cNvSpPr>
                      <a:spLocks noChangeAspect="1"/>
                    </p:cNvSpPr>
                    <p:nvPr/>
                  </p:nvSpPr>
                  <p:spPr>
                    <a:xfrm>
                      <a:off x="1687381" y="2877982"/>
                      <a:ext cx="180000" cy="18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14" name="Rechteck 313"/>
                    <p:cNvSpPr/>
                    <p:nvPr/>
                  </p:nvSpPr>
                  <p:spPr>
                    <a:xfrm rot="18373450">
                      <a:off x="1751787" y="2854982"/>
                      <a:ext cx="45719" cy="22553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0D0D0D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15" name="Oval 68"/>
                    <p:cNvSpPr>
                      <a:spLocks noChangeAspect="1"/>
                    </p:cNvSpPr>
                    <p:nvPr/>
                  </p:nvSpPr>
                  <p:spPr>
                    <a:xfrm>
                      <a:off x="1741381" y="2931982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146" name="Rechteck 263"/>
            <p:cNvSpPr/>
            <p:nvPr/>
          </p:nvSpPr>
          <p:spPr>
            <a:xfrm>
              <a:off x="3469446" y="2140574"/>
              <a:ext cx="2160000" cy="3763878"/>
            </a:xfrm>
            <a:custGeom>
              <a:avLst/>
              <a:gdLst/>
              <a:ahLst/>
              <a:cxnLst/>
              <a:rect l="l" t="t" r="r" b="b"/>
              <a:pathLst>
                <a:path w="2160000" h="3763878">
                  <a:moveTo>
                    <a:pt x="298639" y="0"/>
                  </a:moveTo>
                  <a:lnTo>
                    <a:pt x="377741" y="0"/>
                  </a:lnTo>
                  <a:lnTo>
                    <a:pt x="377741" y="3641891"/>
                  </a:lnTo>
                  <a:lnTo>
                    <a:pt x="2148570" y="3641891"/>
                  </a:lnTo>
                  <a:lnTo>
                    <a:pt x="2159292" y="3684776"/>
                  </a:lnTo>
                  <a:lnTo>
                    <a:pt x="2160000" y="3684776"/>
                  </a:lnTo>
                  <a:lnTo>
                    <a:pt x="2160000" y="3687610"/>
                  </a:lnTo>
                  <a:lnTo>
                    <a:pt x="2160000" y="3763878"/>
                  </a:lnTo>
                  <a:lnTo>
                    <a:pt x="0" y="3763878"/>
                  </a:lnTo>
                  <a:lnTo>
                    <a:pt x="0" y="3687610"/>
                  </a:lnTo>
                  <a:lnTo>
                    <a:pt x="0" y="3684776"/>
                  </a:lnTo>
                  <a:lnTo>
                    <a:pt x="709" y="3684776"/>
                  </a:lnTo>
                  <a:lnTo>
                    <a:pt x="11430" y="3641891"/>
                  </a:lnTo>
                  <a:lnTo>
                    <a:pt x="298639" y="364189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112671" y="2794274"/>
              <a:ext cx="1651951" cy="246220"/>
              <a:chOff x="3112671" y="2794274"/>
              <a:chExt cx="1651951" cy="246220"/>
            </a:xfrm>
          </p:grpSpPr>
          <p:grpSp>
            <p:nvGrpSpPr>
              <p:cNvPr id="21" name="Gruppieren 20"/>
              <p:cNvGrpSpPr/>
              <p:nvPr/>
            </p:nvGrpSpPr>
            <p:grpSpPr>
              <a:xfrm>
                <a:off x="4192671" y="2794274"/>
                <a:ext cx="571951" cy="246220"/>
                <a:chOff x="4192671" y="2794274"/>
                <a:chExt cx="571951" cy="246220"/>
              </a:xfrm>
            </p:grpSpPr>
            <p:sp>
              <p:nvSpPr>
                <p:cNvPr id="148" name="Abgerundetes Rechteck 147"/>
                <p:cNvSpPr/>
                <p:nvPr/>
              </p:nvSpPr>
              <p:spPr>
                <a:xfrm flipH="1">
                  <a:off x="4192671" y="2794274"/>
                  <a:ext cx="251624" cy="24622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Abgerundetes Rechteck 148"/>
                <p:cNvSpPr/>
                <p:nvPr/>
              </p:nvSpPr>
              <p:spPr>
                <a:xfrm flipH="1">
                  <a:off x="4368622" y="2815874"/>
                  <a:ext cx="396000" cy="720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0" name="Abgerundetes Rechteck 149"/>
                <p:cNvSpPr/>
                <p:nvPr/>
              </p:nvSpPr>
              <p:spPr>
                <a:xfrm flipH="1">
                  <a:off x="4368622" y="2946674"/>
                  <a:ext cx="396000" cy="720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51" name="Rechteck 150"/>
              <p:cNvSpPr/>
              <p:nvPr/>
            </p:nvSpPr>
            <p:spPr>
              <a:xfrm rot="5400000">
                <a:off x="3634671" y="2371542"/>
                <a:ext cx="36000" cy="1080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2" name="Gruppieren 21"/>
              <p:cNvGrpSpPr/>
              <p:nvPr/>
            </p:nvGrpSpPr>
            <p:grpSpPr>
              <a:xfrm>
                <a:off x="3731895" y="2839431"/>
                <a:ext cx="144000" cy="141296"/>
                <a:chOff x="3731895" y="2839431"/>
                <a:chExt cx="144000" cy="141296"/>
              </a:xfrm>
            </p:grpSpPr>
            <p:sp>
              <p:nvSpPr>
                <p:cNvPr id="152" name="Oval 151"/>
                <p:cNvSpPr/>
                <p:nvPr/>
              </p:nvSpPr>
              <p:spPr>
                <a:xfrm>
                  <a:off x="3731895" y="2839431"/>
                  <a:ext cx="144000" cy="14129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3767895" y="2874798"/>
                  <a:ext cx="72000" cy="70562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176" name="Rechteck 175"/>
            <p:cNvSpPr/>
            <p:nvPr/>
          </p:nvSpPr>
          <p:spPr>
            <a:xfrm>
              <a:off x="5060981" y="4066244"/>
              <a:ext cx="481506" cy="152407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4011212" y="3689379"/>
              <a:ext cx="1321867" cy="2066072"/>
              <a:chOff x="4011212" y="3689379"/>
              <a:chExt cx="1321867" cy="2066072"/>
            </a:xfrm>
          </p:grpSpPr>
          <p:sp>
            <p:nvSpPr>
              <p:cNvPr id="132" name="Trapez 144"/>
              <p:cNvSpPr/>
              <p:nvPr/>
            </p:nvSpPr>
            <p:spPr>
              <a:xfrm flipV="1">
                <a:off x="4439233" y="3689379"/>
                <a:ext cx="463385" cy="333134"/>
              </a:xfrm>
              <a:custGeom>
                <a:avLst/>
                <a:gdLst/>
                <a:ahLst/>
                <a:cxnLst/>
                <a:rect l="l" t="t" r="r" b="b"/>
                <a:pathLst>
                  <a:path w="291128" h="333134">
                    <a:moveTo>
                      <a:pt x="0" y="333134"/>
                    </a:moveTo>
                    <a:lnTo>
                      <a:pt x="291128" y="333134"/>
                    </a:lnTo>
                    <a:lnTo>
                      <a:pt x="266122" y="157334"/>
                    </a:lnTo>
                    <a:lnTo>
                      <a:pt x="266122" y="0"/>
                    </a:lnTo>
                    <a:lnTo>
                      <a:pt x="28522" y="0"/>
                    </a:lnTo>
                    <a:lnTo>
                      <a:pt x="28522" y="137269"/>
                    </a:lnTo>
                    <a:lnTo>
                      <a:pt x="27860" y="13726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4" name="Gruppieren 23"/>
              <p:cNvGrpSpPr/>
              <p:nvPr/>
            </p:nvGrpSpPr>
            <p:grpSpPr>
              <a:xfrm>
                <a:off x="4011212" y="3823851"/>
                <a:ext cx="1321867" cy="1931600"/>
                <a:chOff x="4011212" y="3823851"/>
                <a:chExt cx="1321867" cy="1931600"/>
              </a:xfrm>
            </p:grpSpPr>
            <p:sp>
              <p:nvSpPr>
                <p:cNvPr id="133" name="Ecken des Rechtecks auf der gleichen Seite abrunden 3"/>
                <p:cNvSpPr/>
                <p:nvPr/>
              </p:nvSpPr>
              <p:spPr>
                <a:xfrm>
                  <a:off x="4011212" y="3823851"/>
                  <a:ext cx="1321867" cy="193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867" h="1931600">
                      <a:moveTo>
                        <a:pt x="468964" y="0"/>
                      </a:moveTo>
                      <a:lnTo>
                        <a:pt x="852903" y="0"/>
                      </a:lnTo>
                      <a:cubicBezTo>
                        <a:pt x="885850" y="0"/>
                        <a:pt x="912558" y="13460"/>
                        <a:pt x="912558" y="30064"/>
                      </a:cubicBezTo>
                      <a:lnTo>
                        <a:pt x="912558" y="36000"/>
                      </a:lnTo>
                      <a:lnTo>
                        <a:pt x="883053" y="36000"/>
                      </a:lnTo>
                      <a:lnTo>
                        <a:pt x="883053" y="244822"/>
                      </a:lnTo>
                      <a:lnTo>
                        <a:pt x="1278100" y="298260"/>
                      </a:lnTo>
                      <a:lnTo>
                        <a:pt x="1278100" y="346980"/>
                      </a:lnTo>
                      <a:lnTo>
                        <a:pt x="883053" y="400417"/>
                      </a:lnTo>
                      <a:lnTo>
                        <a:pt x="883053" y="529113"/>
                      </a:lnTo>
                      <a:lnTo>
                        <a:pt x="886292" y="529113"/>
                      </a:lnTo>
                      <a:lnTo>
                        <a:pt x="1321806" y="1743967"/>
                      </a:lnTo>
                      <a:lnTo>
                        <a:pt x="1321867" y="1743967"/>
                      </a:lnTo>
                      <a:lnTo>
                        <a:pt x="1321867" y="1744139"/>
                      </a:lnTo>
                      <a:lnTo>
                        <a:pt x="1321867" y="1774906"/>
                      </a:lnTo>
                      <a:cubicBezTo>
                        <a:pt x="1321867" y="1861446"/>
                        <a:pt x="1251713" y="1931600"/>
                        <a:pt x="1165173" y="1931600"/>
                      </a:cubicBezTo>
                      <a:lnTo>
                        <a:pt x="156694" y="1931600"/>
                      </a:lnTo>
                      <a:cubicBezTo>
                        <a:pt x="70154" y="1931600"/>
                        <a:pt x="0" y="1861446"/>
                        <a:pt x="0" y="1774906"/>
                      </a:cubicBezTo>
                      <a:lnTo>
                        <a:pt x="0" y="1744139"/>
                      </a:lnTo>
                      <a:lnTo>
                        <a:pt x="0" y="1743967"/>
                      </a:lnTo>
                      <a:lnTo>
                        <a:pt x="62" y="1743967"/>
                      </a:lnTo>
                      <a:lnTo>
                        <a:pt x="435575" y="529113"/>
                      </a:lnTo>
                      <a:lnTo>
                        <a:pt x="438814" y="529113"/>
                      </a:lnTo>
                      <a:lnTo>
                        <a:pt x="438814" y="36000"/>
                      </a:lnTo>
                      <a:lnTo>
                        <a:pt x="409309" y="36000"/>
                      </a:lnTo>
                      <a:lnTo>
                        <a:pt x="409309" y="30064"/>
                      </a:lnTo>
                      <a:cubicBezTo>
                        <a:pt x="409309" y="13460"/>
                        <a:pt x="436018" y="0"/>
                        <a:pt x="46896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7" name="Freeform 14"/>
                <p:cNvSpPr>
                  <a:spLocks noChangeArrowheads="1"/>
                </p:cNvSpPr>
                <p:nvPr/>
              </p:nvSpPr>
              <p:spPr bwMode="auto">
                <a:xfrm>
                  <a:off x="4233664" y="5592793"/>
                  <a:ext cx="847433" cy="142049"/>
                </a:xfrm>
                <a:custGeom>
                  <a:avLst/>
                  <a:gdLst>
                    <a:gd name="T0" fmla="*/ 1158 w 1263"/>
                    <a:gd name="T1" fmla="*/ 425 h 426"/>
                    <a:gd name="T2" fmla="*/ 131 w 1263"/>
                    <a:gd name="T3" fmla="*/ 425 h 426"/>
                    <a:gd name="T4" fmla="*/ 360 w 1263"/>
                    <a:gd name="T5" fmla="*/ 126 h 426"/>
                    <a:gd name="T6" fmla="*/ 816 w 1263"/>
                    <a:gd name="T7" fmla="*/ 67 h 426"/>
                    <a:gd name="T8" fmla="*/ 844 w 1263"/>
                    <a:gd name="T9" fmla="*/ 146 h 426"/>
                    <a:gd name="T10" fmla="*/ 930 w 1263"/>
                    <a:gd name="T11" fmla="*/ 166 h 426"/>
                    <a:gd name="T12" fmla="*/ 1187 w 1263"/>
                    <a:gd name="T13" fmla="*/ 285 h 426"/>
                    <a:gd name="T14" fmla="*/ 1158 w 1263"/>
                    <a:gd name="T15" fmla="*/ 425 h 426"/>
                    <a:gd name="T16" fmla="*/ 1158 w 1263"/>
                    <a:gd name="T17" fmla="*/ 425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63" h="426">
                      <a:moveTo>
                        <a:pt x="1158" y="425"/>
                      </a:moveTo>
                      <a:lnTo>
                        <a:pt x="131" y="425"/>
                      </a:lnTo>
                      <a:cubicBezTo>
                        <a:pt x="0" y="375"/>
                        <a:pt x="245" y="186"/>
                        <a:pt x="360" y="126"/>
                      </a:cubicBezTo>
                      <a:cubicBezTo>
                        <a:pt x="481" y="0"/>
                        <a:pt x="581" y="52"/>
                        <a:pt x="816" y="67"/>
                      </a:cubicBezTo>
                      <a:cubicBezTo>
                        <a:pt x="827" y="94"/>
                        <a:pt x="819" y="124"/>
                        <a:pt x="844" y="146"/>
                      </a:cubicBezTo>
                      <a:cubicBezTo>
                        <a:pt x="862" y="164"/>
                        <a:pt x="901" y="156"/>
                        <a:pt x="930" y="166"/>
                      </a:cubicBezTo>
                      <a:cubicBezTo>
                        <a:pt x="1033" y="201"/>
                        <a:pt x="1076" y="260"/>
                        <a:pt x="1187" y="285"/>
                      </a:cubicBezTo>
                      <a:cubicBezTo>
                        <a:pt x="1204" y="320"/>
                        <a:pt x="1262" y="425"/>
                        <a:pt x="1158" y="425"/>
                      </a:cubicBez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78" name="Träne 177"/>
            <p:cNvSpPr>
              <a:spLocks noChangeAspect="1"/>
            </p:cNvSpPr>
            <p:nvPr/>
          </p:nvSpPr>
          <p:spPr>
            <a:xfrm rot="18900000">
              <a:off x="4634304" y="4856018"/>
              <a:ext cx="72000" cy="72000"/>
            </a:xfrm>
            <a:prstGeom prst="teardrop">
              <a:avLst>
                <a:gd name="adj" fmla="val 151840"/>
              </a:avLst>
            </a:prstGeom>
            <a:solidFill>
              <a:srgbClr val="C6D9F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Träne 178"/>
            <p:cNvSpPr>
              <a:spLocks noChangeAspect="1"/>
            </p:cNvSpPr>
            <p:nvPr/>
          </p:nvSpPr>
          <p:spPr>
            <a:xfrm rot="18900000">
              <a:off x="4694369" y="4957842"/>
              <a:ext cx="72000" cy="72000"/>
            </a:xfrm>
            <a:prstGeom prst="teardrop">
              <a:avLst>
                <a:gd name="adj" fmla="val 151840"/>
              </a:avLst>
            </a:prstGeom>
            <a:solidFill>
              <a:srgbClr val="C6D9F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6927587" y="926832"/>
            <a:ext cx="773266" cy="4590958"/>
            <a:chOff x="6927587" y="926832"/>
            <a:chExt cx="773266" cy="4590958"/>
          </a:xfrm>
        </p:grpSpPr>
        <p:sp>
          <p:nvSpPr>
            <p:cNvPr id="186" name="Rechteck 23"/>
            <p:cNvSpPr/>
            <p:nvPr/>
          </p:nvSpPr>
          <p:spPr>
            <a:xfrm flipH="1">
              <a:off x="7187710" y="1915493"/>
              <a:ext cx="257821" cy="2378053"/>
            </a:xfrm>
            <a:custGeom>
              <a:avLst/>
              <a:gdLst/>
              <a:ahLst/>
              <a:cxnLst/>
              <a:rect l="l" t="t" r="r" b="b"/>
              <a:pathLst>
                <a:path w="257821" h="2378053">
                  <a:moveTo>
                    <a:pt x="257821" y="0"/>
                  </a:moveTo>
                  <a:lnTo>
                    <a:pt x="1" y="0"/>
                  </a:lnTo>
                  <a:lnTo>
                    <a:pt x="1" y="2076474"/>
                  </a:lnTo>
                  <a:lnTo>
                    <a:pt x="0" y="2076474"/>
                  </a:lnTo>
                  <a:lnTo>
                    <a:pt x="16901" y="2158100"/>
                  </a:lnTo>
                  <a:lnTo>
                    <a:pt x="29928" y="2158100"/>
                  </a:lnTo>
                  <a:lnTo>
                    <a:pt x="29928" y="2233974"/>
                  </a:lnTo>
                  <a:lnTo>
                    <a:pt x="114005" y="2239713"/>
                  </a:lnTo>
                  <a:lnTo>
                    <a:pt x="114005" y="2378053"/>
                  </a:lnTo>
                  <a:lnTo>
                    <a:pt x="159724" y="2378053"/>
                  </a:lnTo>
                  <a:lnTo>
                    <a:pt x="159724" y="2242833"/>
                  </a:lnTo>
                  <a:lnTo>
                    <a:pt x="233340" y="2247858"/>
                  </a:lnTo>
                  <a:lnTo>
                    <a:pt x="233340" y="2158100"/>
                  </a:lnTo>
                  <a:lnTo>
                    <a:pt x="240919" y="2158100"/>
                  </a:lnTo>
                  <a:lnTo>
                    <a:pt x="257820" y="2076474"/>
                  </a:lnTo>
                  <a:lnTo>
                    <a:pt x="257821" y="2076474"/>
                  </a:ln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4" name="Gruppieren 33"/>
            <p:cNvGrpSpPr/>
            <p:nvPr/>
          </p:nvGrpSpPr>
          <p:grpSpPr>
            <a:xfrm>
              <a:off x="6927587" y="926832"/>
              <a:ext cx="773266" cy="4590958"/>
              <a:chOff x="6927587" y="926832"/>
              <a:chExt cx="773266" cy="4590958"/>
            </a:xfrm>
          </p:grpSpPr>
          <p:grpSp>
            <p:nvGrpSpPr>
              <p:cNvPr id="33" name="Gruppieren 32"/>
              <p:cNvGrpSpPr/>
              <p:nvPr/>
            </p:nvGrpSpPr>
            <p:grpSpPr>
              <a:xfrm>
                <a:off x="7187710" y="926832"/>
                <a:ext cx="257821" cy="4590958"/>
                <a:chOff x="7187710" y="926832"/>
                <a:chExt cx="257821" cy="4590958"/>
              </a:xfrm>
            </p:grpSpPr>
            <p:sp>
              <p:nvSpPr>
                <p:cNvPr id="185" name="Rechteck 23"/>
                <p:cNvSpPr/>
                <p:nvPr/>
              </p:nvSpPr>
              <p:spPr>
                <a:xfrm flipH="1">
                  <a:off x="7187710" y="926832"/>
                  <a:ext cx="257821" cy="459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21" h="4590958">
                      <a:moveTo>
                        <a:pt x="257821" y="0"/>
                      </a:moveTo>
                      <a:lnTo>
                        <a:pt x="1" y="0"/>
                      </a:lnTo>
                      <a:lnTo>
                        <a:pt x="1" y="3065134"/>
                      </a:lnTo>
                      <a:lnTo>
                        <a:pt x="0" y="3065134"/>
                      </a:lnTo>
                      <a:lnTo>
                        <a:pt x="16901" y="3146760"/>
                      </a:lnTo>
                      <a:lnTo>
                        <a:pt x="29928" y="3146760"/>
                      </a:lnTo>
                      <a:lnTo>
                        <a:pt x="29928" y="3600597"/>
                      </a:lnTo>
                      <a:lnTo>
                        <a:pt x="77070" y="3600597"/>
                      </a:lnTo>
                      <a:lnTo>
                        <a:pt x="77070" y="4413985"/>
                      </a:lnTo>
                      <a:lnTo>
                        <a:pt x="115496" y="4590958"/>
                      </a:lnTo>
                      <a:lnTo>
                        <a:pt x="146645" y="4590958"/>
                      </a:lnTo>
                      <a:lnTo>
                        <a:pt x="185070" y="4413985"/>
                      </a:lnTo>
                      <a:lnTo>
                        <a:pt x="185070" y="3600597"/>
                      </a:lnTo>
                      <a:lnTo>
                        <a:pt x="233340" y="3600597"/>
                      </a:lnTo>
                      <a:lnTo>
                        <a:pt x="233340" y="3146760"/>
                      </a:lnTo>
                      <a:lnTo>
                        <a:pt x="240919" y="3146760"/>
                      </a:lnTo>
                      <a:lnTo>
                        <a:pt x="257820" y="3065134"/>
                      </a:lnTo>
                      <a:lnTo>
                        <a:pt x="257821" y="306513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87" name="Gruppierung 186"/>
                <p:cNvGrpSpPr/>
                <p:nvPr/>
              </p:nvGrpSpPr>
              <p:grpSpPr>
                <a:xfrm>
                  <a:off x="7231603" y="1148700"/>
                  <a:ext cx="108536" cy="2585846"/>
                  <a:chOff x="5523927" y="1053383"/>
                  <a:chExt cx="108536" cy="2585846"/>
                </a:xfrm>
              </p:grpSpPr>
              <p:cxnSp>
                <p:nvCxnSpPr>
                  <p:cNvPr id="190" name="Gerade Verbindung 189"/>
                  <p:cNvCxnSpPr/>
                  <p:nvPr/>
                </p:nvCxnSpPr>
                <p:spPr>
                  <a:xfrm>
                    <a:off x="5527165" y="1053383"/>
                    <a:ext cx="0" cy="863997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Gerade Verbindung 190"/>
                  <p:cNvCxnSpPr/>
                  <p:nvPr/>
                </p:nvCxnSpPr>
                <p:spPr>
                  <a:xfrm>
                    <a:off x="5523927" y="1053383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Gerade Verbindung 191"/>
                  <p:cNvCxnSpPr/>
                  <p:nvPr/>
                </p:nvCxnSpPr>
                <p:spPr>
                  <a:xfrm>
                    <a:off x="5523927" y="1914807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Gerade Verbindung 192"/>
                  <p:cNvCxnSpPr/>
                  <p:nvPr/>
                </p:nvCxnSpPr>
                <p:spPr>
                  <a:xfrm>
                    <a:off x="5523927" y="1147215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Gerade Verbindung 193"/>
                  <p:cNvCxnSpPr/>
                  <p:nvPr/>
                </p:nvCxnSpPr>
                <p:spPr>
                  <a:xfrm>
                    <a:off x="5523927" y="1243026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Gerade Verbindung 194"/>
                  <p:cNvCxnSpPr/>
                  <p:nvPr/>
                </p:nvCxnSpPr>
                <p:spPr>
                  <a:xfrm>
                    <a:off x="5523927" y="1337638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Gerade Verbindung 195"/>
                  <p:cNvCxnSpPr/>
                  <p:nvPr/>
                </p:nvCxnSpPr>
                <p:spPr>
                  <a:xfrm>
                    <a:off x="5523927" y="1429779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Gerade Verbindung 196"/>
                  <p:cNvCxnSpPr/>
                  <p:nvPr/>
                </p:nvCxnSpPr>
                <p:spPr>
                  <a:xfrm>
                    <a:off x="5523927" y="1523030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Gerade Verbindung 197"/>
                  <p:cNvCxnSpPr/>
                  <p:nvPr/>
                </p:nvCxnSpPr>
                <p:spPr>
                  <a:xfrm>
                    <a:off x="5523927" y="1619759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Gerade Verbindung 198"/>
                  <p:cNvCxnSpPr/>
                  <p:nvPr/>
                </p:nvCxnSpPr>
                <p:spPr>
                  <a:xfrm>
                    <a:off x="5523927" y="1719967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Gerade Verbindung 199"/>
                  <p:cNvCxnSpPr/>
                  <p:nvPr/>
                </p:nvCxnSpPr>
                <p:spPr>
                  <a:xfrm>
                    <a:off x="5523927" y="1820175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Gerade Verbindung 200"/>
                  <p:cNvCxnSpPr/>
                  <p:nvPr/>
                </p:nvCxnSpPr>
                <p:spPr>
                  <a:xfrm>
                    <a:off x="5527165" y="1914807"/>
                    <a:ext cx="0" cy="863997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Gerade Verbindung 201"/>
                  <p:cNvCxnSpPr/>
                  <p:nvPr/>
                </p:nvCxnSpPr>
                <p:spPr>
                  <a:xfrm>
                    <a:off x="5523927" y="1914807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Gerade Verbindung 202"/>
                  <p:cNvCxnSpPr/>
                  <p:nvPr/>
                </p:nvCxnSpPr>
                <p:spPr>
                  <a:xfrm>
                    <a:off x="5523927" y="2776231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Gerade Verbindung 203"/>
                  <p:cNvCxnSpPr/>
                  <p:nvPr/>
                </p:nvCxnSpPr>
                <p:spPr>
                  <a:xfrm>
                    <a:off x="5523927" y="2008639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Gerade Verbindung 204"/>
                  <p:cNvCxnSpPr/>
                  <p:nvPr/>
                </p:nvCxnSpPr>
                <p:spPr>
                  <a:xfrm>
                    <a:off x="5523927" y="2104450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Gerade Verbindung 205"/>
                  <p:cNvCxnSpPr/>
                  <p:nvPr/>
                </p:nvCxnSpPr>
                <p:spPr>
                  <a:xfrm>
                    <a:off x="5523927" y="2199062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Gerade Verbindung 206"/>
                  <p:cNvCxnSpPr/>
                  <p:nvPr/>
                </p:nvCxnSpPr>
                <p:spPr>
                  <a:xfrm>
                    <a:off x="5523927" y="2291203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Gerade Verbindung 207"/>
                  <p:cNvCxnSpPr/>
                  <p:nvPr/>
                </p:nvCxnSpPr>
                <p:spPr>
                  <a:xfrm>
                    <a:off x="5523927" y="2384454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Gerade Verbindung 208"/>
                  <p:cNvCxnSpPr/>
                  <p:nvPr/>
                </p:nvCxnSpPr>
                <p:spPr>
                  <a:xfrm>
                    <a:off x="5523927" y="2481183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Gerade Verbindung 209"/>
                  <p:cNvCxnSpPr/>
                  <p:nvPr/>
                </p:nvCxnSpPr>
                <p:spPr>
                  <a:xfrm>
                    <a:off x="5523927" y="2581391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Gerade Verbindung 210"/>
                  <p:cNvCxnSpPr/>
                  <p:nvPr/>
                </p:nvCxnSpPr>
                <p:spPr>
                  <a:xfrm>
                    <a:off x="5523927" y="2681599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Gerade Verbindung 211"/>
                  <p:cNvCxnSpPr/>
                  <p:nvPr/>
                </p:nvCxnSpPr>
                <p:spPr>
                  <a:xfrm>
                    <a:off x="5527165" y="2775232"/>
                    <a:ext cx="0" cy="863997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Gerade Verbindung 212"/>
                  <p:cNvCxnSpPr/>
                  <p:nvPr/>
                </p:nvCxnSpPr>
                <p:spPr>
                  <a:xfrm>
                    <a:off x="5523927" y="2775232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Gerade Verbindung 213"/>
                  <p:cNvCxnSpPr/>
                  <p:nvPr/>
                </p:nvCxnSpPr>
                <p:spPr>
                  <a:xfrm>
                    <a:off x="5523927" y="3636656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Gerade Verbindung 214"/>
                  <p:cNvCxnSpPr/>
                  <p:nvPr/>
                </p:nvCxnSpPr>
                <p:spPr>
                  <a:xfrm>
                    <a:off x="5523927" y="2869064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Gerade Verbindung 215"/>
                  <p:cNvCxnSpPr/>
                  <p:nvPr/>
                </p:nvCxnSpPr>
                <p:spPr>
                  <a:xfrm>
                    <a:off x="5523927" y="2964875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Gerade Verbindung 216"/>
                  <p:cNvCxnSpPr/>
                  <p:nvPr/>
                </p:nvCxnSpPr>
                <p:spPr>
                  <a:xfrm>
                    <a:off x="5523927" y="3059487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Gerade Verbindung 217"/>
                  <p:cNvCxnSpPr/>
                  <p:nvPr/>
                </p:nvCxnSpPr>
                <p:spPr>
                  <a:xfrm>
                    <a:off x="5523927" y="3151628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Gerade Verbindung 218"/>
                  <p:cNvCxnSpPr/>
                  <p:nvPr/>
                </p:nvCxnSpPr>
                <p:spPr>
                  <a:xfrm>
                    <a:off x="5523927" y="3244879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Gerade Verbindung 219"/>
                  <p:cNvCxnSpPr/>
                  <p:nvPr/>
                </p:nvCxnSpPr>
                <p:spPr>
                  <a:xfrm>
                    <a:off x="5523927" y="3341608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Gerade Verbindung 220"/>
                  <p:cNvCxnSpPr/>
                  <p:nvPr/>
                </p:nvCxnSpPr>
                <p:spPr>
                  <a:xfrm>
                    <a:off x="5523927" y="3441816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Gerade Verbindung 221"/>
                  <p:cNvCxnSpPr/>
                  <p:nvPr/>
                </p:nvCxnSpPr>
                <p:spPr>
                  <a:xfrm>
                    <a:off x="5523927" y="3542024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2" name="Gruppieren 31"/>
              <p:cNvGrpSpPr/>
              <p:nvPr/>
            </p:nvGrpSpPr>
            <p:grpSpPr>
              <a:xfrm>
                <a:off x="6927587" y="4044904"/>
                <a:ext cx="773266" cy="415363"/>
                <a:chOff x="6927587" y="4044904"/>
                <a:chExt cx="773266" cy="415363"/>
              </a:xfrm>
            </p:grpSpPr>
            <p:sp>
              <p:nvSpPr>
                <p:cNvPr id="184" name="Rechteck 183"/>
                <p:cNvSpPr/>
                <p:nvPr/>
              </p:nvSpPr>
              <p:spPr>
                <a:xfrm flipH="1">
                  <a:off x="7570648" y="4044904"/>
                  <a:ext cx="72385" cy="41536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8" name="Trapez 187"/>
                <p:cNvSpPr/>
                <p:nvPr/>
              </p:nvSpPr>
              <p:spPr>
                <a:xfrm rot="16200000">
                  <a:off x="7185612" y="3872039"/>
                  <a:ext cx="257215" cy="773266"/>
                </a:xfrm>
                <a:prstGeom prst="trapezoid">
                  <a:avLst>
                    <a:gd name="adj" fmla="val 19754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9" name="Oval 188"/>
                <p:cNvSpPr>
                  <a:spLocks noChangeAspect="1"/>
                </p:cNvSpPr>
                <p:nvPr/>
              </p:nvSpPr>
              <p:spPr>
                <a:xfrm>
                  <a:off x="7290248" y="4221082"/>
                  <a:ext cx="71998" cy="72464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1" name="Gruppieren 30"/>
          <p:cNvGrpSpPr/>
          <p:nvPr/>
        </p:nvGrpSpPr>
        <p:grpSpPr>
          <a:xfrm>
            <a:off x="5867300" y="926832"/>
            <a:ext cx="773265" cy="4870038"/>
            <a:chOff x="5867300" y="926832"/>
            <a:chExt cx="773265" cy="4870038"/>
          </a:xfrm>
        </p:grpSpPr>
        <p:sp>
          <p:nvSpPr>
            <p:cNvPr id="226" name="Rechteck 23"/>
            <p:cNvSpPr/>
            <p:nvPr/>
          </p:nvSpPr>
          <p:spPr>
            <a:xfrm flipH="1">
              <a:off x="6128446" y="1915492"/>
              <a:ext cx="257821" cy="3602298"/>
            </a:xfrm>
            <a:custGeom>
              <a:avLst/>
              <a:gdLst/>
              <a:ahLst/>
              <a:cxnLst/>
              <a:rect l="l" t="t" r="r" b="b"/>
              <a:pathLst>
                <a:path w="257821" h="3602298">
                  <a:moveTo>
                    <a:pt x="257821" y="0"/>
                  </a:moveTo>
                  <a:lnTo>
                    <a:pt x="1" y="0"/>
                  </a:lnTo>
                  <a:lnTo>
                    <a:pt x="1" y="2076474"/>
                  </a:lnTo>
                  <a:lnTo>
                    <a:pt x="0" y="2076474"/>
                  </a:lnTo>
                  <a:lnTo>
                    <a:pt x="16901" y="2158100"/>
                  </a:lnTo>
                  <a:lnTo>
                    <a:pt x="29928" y="2158100"/>
                  </a:lnTo>
                  <a:lnTo>
                    <a:pt x="29928" y="2233974"/>
                  </a:lnTo>
                  <a:lnTo>
                    <a:pt x="114005" y="2239713"/>
                  </a:lnTo>
                  <a:lnTo>
                    <a:pt x="114005" y="2446649"/>
                  </a:lnTo>
                  <a:lnTo>
                    <a:pt x="29928" y="2452388"/>
                  </a:lnTo>
                  <a:lnTo>
                    <a:pt x="29928" y="2611937"/>
                  </a:lnTo>
                  <a:lnTo>
                    <a:pt x="77070" y="2611937"/>
                  </a:lnTo>
                  <a:lnTo>
                    <a:pt x="77070" y="3425325"/>
                  </a:lnTo>
                  <a:lnTo>
                    <a:pt x="115496" y="3602298"/>
                  </a:lnTo>
                  <a:lnTo>
                    <a:pt x="146645" y="3602298"/>
                  </a:lnTo>
                  <a:lnTo>
                    <a:pt x="185070" y="3425325"/>
                  </a:lnTo>
                  <a:lnTo>
                    <a:pt x="185070" y="2611937"/>
                  </a:lnTo>
                  <a:lnTo>
                    <a:pt x="233340" y="2611937"/>
                  </a:lnTo>
                  <a:lnTo>
                    <a:pt x="233340" y="2438503"/>
                  </a:lnTo>
                  <a:lnTo>
                    <a:pt x="159724" y="2443528"/>
                  </a:lnTo>
                  <a:lnTo>
                    <a:pt x="159724" y="2242833"/>
                  </a:lnTo>
                  <a:lnTo>
                    <a:pt x="233340" y="2247858"/>
                  </a:lnTo>
                  <a:lnTo>
                    <a:pt x="233340" y="2158100"/>
                  </a:lnTo>
                  <a:lnTo>
                    <a:pt x="240919" y="2158100"/>
                  </a:lnTo>
                  <a:lnTo>
                    <a:pt x="257820" y="2076474"/>
                  </a:lnTo>
                  <a:lnTo>
                    <a:pt x="257821" y="2076474"/>
                  </a:ln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Träne 227"/>
            <p:cNvSpPr>
              <a:spLocks noChangeAspect="1"/>
            </p:cNvSpPr>
            <p:nvPr/>
          </p:nvSpPr>
          <p:spPr>
            <a:xfrm rot="18900000">
              <a:off x="6244874" y="5623047"/>
              <a:ext cx="72000" cy="72000"/>
            </a:xfrm>
            <a:prstGeom prst="teardrop">
              <a:avLst>
                <a:gd name="adj" fmla="val 151840"/>
              </a:avLst>
            </a:prstGeom>
            <a:solidFill>
              <a:srgbClr val="C6D9F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Träne 228"/>
            <p:cNvSpPr>
              <a:spLocks noChangeAspect="1"/>
            </p:cNvSpPr>
            <p:nvPr/>
          </p:nvSpPr>
          <p:spPr>
            <a:xfrm rot="18900000">
              <a:off x="6187251" y="5724870"/>
              <a:ext cx="72000" cy="72000"/>
            </a:xfrm>
            <a:prstGeom prst="teardrop">
              <a:avLst>
                <a:gd name="adj" fmla="val 151840"/>
              </a:avLst>
            </a:prstGeom>
            <a:solidFill>
              <a:srgbClr val="C6D9F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5867300" y="926832"/>
              <a:ext cx="773265" cy="4590958"/>
              <a:chOff x="5867300" y="926832"/>
              <a:chExt cx="773265" cy="4590958"/>
            </a:xfrm>
          </p:grpSpPr>
          <p:grpSp>
            <p:nvGrpSpPr>
              <p:cNvPr id="28" name="Gruppieren 27"/>
              <p:cNvGrpSpPr/>
              <p:nvPr/>
            </p:nvGrpSpPr>
            <p:grpSpPr>
              <a:xfrm>
                <a:off x="6128446" y="926832"/>
                <a:ext cx="257821" cy="4590958"/>
                <a:chOff x="6128446" y="926832"/>
                <a:chExt cx="257821" cy="4590958"/>
              </a:xfrm>
              <a:noFill/>
            </p:grpSpPr>
            <p:sp>
              <p:nvSpPr>
                <p:cNvPr id="225" name="Rechteck 23"/>
                <p:cNvSpPr/>
                <p:nvPr/>
              </p:nvSpPr>
              <p:spPr>
                <a:xfrm flipH="1">
                  <a:off x="6128446" y="926832"/>
                  <a:ext cx="257821" cy="459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21" h="4590958">
                      <a:moveTo>
                        <a:pt x="257821" y="0"/>
                      </a:moveTo>
                      <a:lnTo>
                        <a:pt x="1" y="0"/>
                      </a:lnTo>
                      <a:lnTo>
                        <a:pt x="1" y="3065134"/>
                      </a:lnTo>
                      <a:lnTo>
                        <a:pt x="0" y="3065134"/>
                      </a:lnTo>
                      <a:lnTo>
                        <a:pt x="16901" y="3146760"/>
                      </a:lnTo>
                      <a:lnTo>
                        <a:pt x="29928" y="3146760"/>
                      </a:lnTo>
                      <a:lnTo>
                        <a:pt x="29928" y="3600597"/>
                      </a:lnTo>
                      <a:lnTo>
                        <a:pt x="77070" y="3600597"/>
                      </a:lnTo>
                      <a:lnTo>
                        <a:pt x="77070" y="4413985"/>
                      </a:lnTo>
                      <a:lnTo>
                        <a:pt x="115496" y="4590958"/>
                      </a:lnTo>
                      <a:lnTo>
                        <a:pt x="146645" y="4590958"/>
                      </a:lnTo>
                      <a:lnTo>
                        <a:pt x="185070" y="4413985"/>
                      </a:lnTo>
                      <a:lnTo>
                        <a:pt x="185070" y="3600597"/>
                      </a:lnTo>
                      <a:lnTo>
                        <a:pt x="233340" y="3600597"/>
                      </a:lnTo>
                      <a:lnTo>
                        <a:pt x="233340" y="3146760"/>
                      </a:lnTo>
                      <a:lnTo>
                        <a:pt x="240919" y="3146760"/>
                      </a:lnTo>
                      <a:lnTo>
                        <a:pt x="257820" y="3065134"/>
                      </a:lnTo>
                      <a:lnTo>
                        <a:pt x="257821" y="3065134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227" name="Gruppierung 226"/>
                <p:cNvGrpSpPr/>
                <p:nvPr/>
              </p:nvGrpSpPr>
              <p:grpSpPr>
                <a:xfrm>
                  <a:off x="6172339" y="1148700"/>
                  <a:ext cx="108536" cy="2585846"/>
                  <a:chOff x="5523927" y="1053383"/>
                  <a:chExt cx="108536" cy="2585846"/>
                </a:xfrm>
                <a:grpFill/>
              </p:grpSpPr>
              <p:cxnSp>
                <p:nvCxnSpPr>
                  <p:cNvPr id="231" name="Gerade Verbindung 230"/>
                  <p:cNvCxnSpPr/>
                  <p:nvPr/>
                </p:nvCxnSpPr>
                <p:spPr>
                  <a:xfrm>
                    <a:off x="5527165" y="1053383"/>
                    <a:ext cx="0" cy="863997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Gerade Verbindung 231"/>
                  <p:cNvCxnSpPr/>
                  <p:nvPr/>
                </p:nvCxnSpPr>
                <p:spPr>
                  <a:xfrm>
                    <a:off x="5523927" y="1053383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Gerade Verbindung 232"/>
                  <p:cNvCxnSpPr/>
                  <p:nvPr/>
                </p:nvCxnSpPr>
                <p:spPr>
                  <a:xfrm>
                    <a:off x="5523927" y="1914807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Gerade Verbindung 233"/>
                  <p:cNvCxnSpPr/>
                  <p:nvPr/>
                </p:nvCxnSpPr>
                <p:spPr>
                  <a:xfrm>
                    <a:off x="5523927" y="1147215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Gerade Verbindung 234"/>
                  <p:cNvCxnSpPr/>
                  <p:nvPr/>
                </p:nvCxnSpPr>
                <p:spPr>
                  <a:xfrm>
                    <a:off x="5523927" y="1243026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Gerade Verbindung 235"/>
                  <p:cNvCxnSpPr/>
                  <p:nvPr/>
                </p:nvCxnSpPr>
                <p:spPr>
                  <a:xfrm>
                    <a:off x="5523927" y="1337638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Gerade Verbindung 236"/>
                  <p:cNvCxnSpPr/>
                  <p:nvPr/>
                </p:nvCxnSpPr>
                <p:spPr>
                  <a:xfrm>
                    <a:off x="5523927" y="1429779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Gerade Verbindung 237"/>
                  <p:cNvCxnSpPr/>
                  <p:nvPr/>
                </p:nvCxnSpPr>
                <p:spPr>
                  <a:xfrm>
                    <a:off x="5523927" y="1523030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Gerade Verbindung 238"/>
                  <p:cNvCxnSpPr/>
                  <p:nvPr/>
                </p:nvCxnSpPr>
                <p:spPr>
                  <a:xfrm>
                    <a:off x="5523927" y="1619759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Gerade Verbindung 239"/>
                  <p:cNvCxnSpPr/>
                  <p:nvPr/>
                </p:nvCxnSpPr>
                <p:spPr>
                  <a:xfrm>
                    <a:off x="5523927" y="1719967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Gerade Verbindung 240"/>
                  <p:cNvCxnSpPr/>
                  <p:nvPr/>
                </p:nvCxnSpPr>
                <p:spPr>
                  <a:xfrm>
                    <a:off x="5523927" y="1820175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Gerade Verbindung 241"/>
                  <p:cNvCxnSpPr/>
                  <p:nvPr/>
                </p:nvCxnSpPr>
                <p:spPr>
                  <a:xfrm>
                    <a:off x="5527165" y="1914807"/>
                    <a:ext cx="0" cy="863997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Gerade Verbindung 242"/>
                  <p:cNvCxnSpPr/>
                  <p:nvPr/>
                </p:nvCxnSpPr>
                <p:spPr>
                  <a:xfrm>
                    <a:off x="5523927" y="1914807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Gerade Verbindung 243"/>
                  <p:cNvCxnSpPr/>
                  <p:nvPr/>
                </p:nvCxnSpPr>
                <p:spPr>
                  <a:xfrm>
                    <a:off x="5523927" y="2776231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Gerade Verbindung 244"/>
                  <p:cNvCxnSpPr/>
                  <p:nvPr/>
                </p:nvCxnSpPr>
                <p:spPr>
                  <a:xfrm>
                    <a:off x="5523927" y="2008639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Gerade Verbindung 245"/>
                  <p:cNvCxnSpPr/>
                  <p:nvPr/>
                </p:nvCxnSpPr>
                <p:spPr>
                  <a:xfrm>
                    <a:off x="5523927" y="2104450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Gerade Verbindung 246"/>
                  <p:cNvCxnSpPr/>
                  <p:nvPr/>
                </p:nvCxnSpPr>
                <p:spPr>
                  <a:xfrm>
                    <a:off x="5523927" y="2199062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Gerade Verbindung 247"/>
                  <p:cNvCxnSpPr/>
                  <p:nvPr/>
                </p:nvCxnSpPr>
                <p:spPr>
                  <a:xfrm>
                    <a:off x="5523927" y="2291203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Gerade Verbindung 248"/>
                  <p:cNvCxnSpPr/>
                  <p:nvPr/>
                </p:nvCxnSpPr>
                <p:spPr>
                  <a:xfrm>
                    <a:off x="5523927" y="2384454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Gerade Verbindung 249"/>
                  <p:cNvCxnSpPr/>
                  <p:nvPr/>
                </p:nvCxnSpPr>
                <p:spPr>
                  <a:xfrm>
                    <a:off x="5523927" y="2481183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Gerade Verbindung 250"/>
                  <p:cNvCxnSpPr/>
                  <p:nvPr/>
                </p:nvCxnSpPr>
                <p:spPr>
                  <a:xfrm>
                    <a:off x="5523927" y="2581391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Gerade Verbindung 251"/>
                  <p:cNvCxnSpPr/>
                  <p:nvPr/>
                </p:nvCxnSpPr>
                <p:spPr>
                  <a:xfrm>
                    <a:off x="5523927" y="2681599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Gerade Verbindung 252"/>
                  <p:cNvCxnSpPr/>
                  <p:nvPr/>
                </p:nvCxnSpPr>
                <p:spPr>
                  <a:xfrm>
                    <a:off x="5527165" y="2775232"/>
                    <a:ext cx="0" cy="863997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Gerade Verbindung 253"/>
                  <p:cNvCxnSpPr/>
                  <p:nvPr/>
                </p:nvCxnSpPr>
                <p:spPr>
                  <a:xfrm>
                    <a:off x="5523927" y="2775232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Gerade Verbindung 254"/>
                  <p:cNvCxnSpPr/>
                  <p:nvPr/>
                </p:nvCxnSpPr>
                <p:spPr>
                  <a:xfrm>
                    <a:off x="5523927" y="3636656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Gerade Verbindung 255"/>
                  <p:cNvCxnSpPr/>
                  <p:nvPr/>
                </p:nvCxnSpPr>
                <p:spPr>
                  <a:xfrm>
                    <a:off x="5523927" y="2869064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Gerade Verbindung 256"/>
                  <p:cNvCxnSpPr/>
                  <p:nvPr/>
                </p:nvCxnSpPr>
                <p:spPr>
                  <a:xfrm>
                    <a:off x="5523927" y="2964875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Gerade Verbindung 257"/>
                  <p:cNvCxnSpPr/>
                  <p:nvPr/>
                </p:nvCxnSpPr>
                <p:spPr>
                  <a:xfrm>
                    <a:off x="5523927" y="3059487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Gerade Verbindung 258"/>
                  <p:cNvCxnSpPr/>
                  <p:nvPr/>
                </p:nvCxnSpPr>
                <p:spPr>
                  <a:xfrm>
                    <a:off x="5523927" y="3151628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Gerade Verbindung 259"/>
                  <p:cNvCxnSpPr/>
                  <p:nvPr/>
                </p:nvCxnSpPr>
                <p:spPr>
                  <a:xfrm>
                    <a:off x="5523927" y="3244879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Gerade Verbindung 260"/>
                  <p:cNvCxnSpPr/>
                  <p:nvPr/>
                </p:nvCxnSpPr>
                <p:spPr>
                  <a:xfrm>
                    <a:off x="5523927" y="3341608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Gerade Verbindung 261"/>
                  <p:cNvCxnSpPr/>
                  <p:nvPr/>
                </p:nvCxnSpPr>
                <p:spPr>
                  <a:xfrm>
                    <a:off x="5523927" y="3441816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Gerade Verbindung 262"/>
                  <p:cNvCxnSpPr/>
                  <p:nvPr/>
                </p:nvCxnSpPr>
                <p:spPr>
                  <a:xfrm>
                    <a:off x="5523927" y="3542024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9" name="Gruppieren 28"/>
              <p:cNvGrpSpPr/>
              <p:nvPr/>
            </p:nvGrpSpPr>
            <p:grpSpPr>
              <a:xfrm>
                <a:off x="5867300" y="4044904"/>
                <a:ext cx="773265" cy="415363"/>
                <a:chOff x="5867300" y="4044904"/>
                <a:chExt cx="773265" cy="415363"/>
              </a:xfrm>
            </p:grpSpPr>
            <p:sp>
              <p:nvSpPr>
                <p:cNvPr id="224" name="Rechteck 223"/>
                <p:cNvSpPr/>
                <p:nvPr/>
              </p:nvSpPr>
              <p:spPr>
                <a:xfrm flipH="1">
                  <a:off x="6511384" y="4044904"/>
                  <a:ext cx="72385" cy="41536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0" name="Trapez 26"/>
                <p:cNvSpPr/>
                <p:nvPr/>
              </p:nvSpPr>
              <p:spPr>
                <a:xfrm rot="16200000">
                  <a:off x="6125326" y="3872040"/>
                  <a:ext cx="257214" cy="773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14" h="773265">
                      <a:moveTo>
                        <a:pt x="228955" y="359242"/>
                      </a:moveTo>
                      <a:lnTo>
                        <a:pt x="28260" y="359242"/>
                      </a:lnTo>
                      <a:lnTo>
                        <a:pt x="52780" y="0"/>
                      </a:lnTo>
                      <a:lnTo>
                        <a:pt x="204434" y="0"/>
                      </a:lnTo>
                      <a:close/>
                      <a:moveTo>
                        <a:pt x="257214" y="773265"/>
                      </a:moveTo>
                      <a:lnTo>
                        <a:pt x="0" y="773265"/>
                      </a:lnTo>
                      <a:lnTo>
                        <a:pt x="25139" y="404961"/>
                      </a:lnTo>
                      <a:lnTo>
                        <a:pt x="232075" y="404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266" name="Rechteck 23"/>
          <p:cNvSpPr/>
          <p:nvPr/>
        </p:nvSpPr>
        <p:spPr>
          <a:xfrm flipH="1">
            <a:off x="8270256" y="926832"/>
            <a:ext cx="257821" cy="4590958"/>
          </a:xfrm>
          <a:custGeom>
            <a:avLst/>
            <a:gdLst/>
            <a:ahLst/>
            <a:cxnLst/>
            <a:rect l="l" t="t" r="r" b="b"/>
            <a:pathLst>
              <a:path w="257821" h="4590958">
                <a:moveTo>
                  <a:pt x="257821" y="0"/>
                </a:moveTo>
                <a:lnTo>
                  <a:pt x="1" y="0"/>
                </a:lnTo>
                <a:lnTo>
                  <a:pt x="1" y="3065134"/>
                </a:lnTo>
                <a:lnTo>
                  <a:pt x="0" y="3065134"/>
                </a:lnTo>
                <a:lnTo>
                  <a:pt x="16901" y="3146760"/>
                </a:lnTo>
                <a:lnTo>
                  <a:pt x="29928" y="3146760"/>
                </a:lnTo>
                <a:lnTo>
                  <a:pt x="29928" y="3600597"/>
                </a:lnTo>
                <a:lnTo>
                  <a:pt x="77070" y="3600597"/>
                </a:lnTo>
                <a:lnTo>
                  <a:pt x="77070" y="4413985"/>
                </a:lnTo>
                <a:lnTo>
                  <a:pt x="115496" y="4590958"/>
                </a:lnTo>
                <a:lnTo>
                  <a:pt x="146645" y="4590958"/>
                </a:lnTo>
                <a:lnTo>
                  <a:pt x="185070" y="4413985"/>
                </a:lnTo>
                <a:lnTo>
                  <a:pt x="185070" y="3600597"/>
                </a:lnTo>
                <a:lnTo>
                  <a:pt x="233340" y="3600597"/>
                </a:lnTo>
                <a:lnTo>
                  <a:pt x="233340" y="3146760"/>
                </a:lnTo>
                <a:lnTo>
                  <a:pt x="240919" y="3146760"/>
                </a:lnTo>
                <a:lnTo>
                  <a:pt x="257820" y="3065134"/>
                </a:lnTo>
                <a:lnTo>
                  <a:pt x="257821" y="306513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7" name="Gruppierung 266"/>
          <p:cNvGrpSpPr/>
          <p:nvPr/>
        </p:nvGrpSpPr>
        <p:grpSpPr>
          <a:xfrm>
            <a:off x="8314149" y="1148700"/>
            <a:ext cx="108536" cy="2585846"/>
            <a:chOff x="5523927" y="1053383"/>
            <a:chExt cx="108536" cy="2585846"/>
          </a:xfrm>
        </p:grpSpPr>
        <p:cxnSp>
          <p:nvCxnSpPr>
            <p:cNvPr id="270" name="Gerade Verbindung 269"/>
            <p:cNvCxnSpPr/>
            <p:nvPr/>
          </p:nvCxnSpPr>
          <p:spPr>
            <a:xfrm>
              <a:off x="5527165" y="1053383"/>
              <a:ext cx="0" cy="863997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Gerade Verbindung 270"/>
            <p:cNvCxnSpPr/>
            <p:nvPr/>
          </p:nvCxnSpPr>
          <p:spPr>
            <a:xfrm>
              <a:off x="5523927" y="1053383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Gerade Verbindung 271"/>
            <p:cNvCxnSpPr/>
            <p:nvPr/>
          </p:nvCxnSpPr>
          <p:spPr>
            <a:xfrm>
              <a:off x="5523927" y="1914807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Gerade Verbindung 272"/>
            <p:cNvCxnSpPr/>
            <p:nvPr/>
          </p:nvCxnSpPr>
          <p:spPr>
            <a:xfrm>
              <a:off x="5523927" y="1147215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Gerade Verbindung 273"/>
            <p:cNvCxnSpPr/>
            <p:nvPr/>
          </p:nvCxnSpPr>
          <p:spPr>
            <a:xfrm>
              <a:off x="5523927" y="1243026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Gerade Verbindung 274"/>
            <p:cNvCxnSpPr/>
            <p:nvPr/>
          </p:nvCxnSpPr>
          <p:spPr>
            <a:xfrm>
              <a:off x="5523927" y="1337638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Gerade Verbindung 275"/>
            <p:cNvCxnSpPr/>
            <p:nvPr/>
          </p:nvCxnSpPr>
          <p:spPr>
            <a:xfrm>
              <a:off x="5523927" y="1429779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Gerade Verbindung 276"/>
            <p:cNvCxnSpPr/>
            <p:nvPr/>
          </p:nvCxnSpPr>
          <p:spPr>
            <a:xfrm>
              <a:off x="5523927" y="1523030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Gerade Verbindung 277"/>
            <p:cNvCxnSpPr/>
            <p:nvPr/>
          </p:nvCxnSpPr>
          <p:spPr>
            <a:xfrm>
              <a:off x="5523927" y="1619759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Gerade Verbindung 278"/>
            <p:cNvCxnSpPr/>
            <p:nvPr/>
          </p:nvCxnSpPr>
          <p:spPr>
            <a:xfrm>
              <a:off x="5523927" y="1719967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Gerade Verbindung 279"/>
            <p:cNvCxnSpPr/>
            <p:nvPr/>
          </p:nvCxnSpPr>
          <p:spPr>
            <a:xfrm>
              <a:off x="5523927" y="1820175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Gerade Verbindung 280"/>
            <p:cNvCxnSpPr/>
            <p:nvPr/>
          </p:nvCxnSpPr>
          <p:spPr>
            <a:xfrm>
              <a:off x="5527165" y="1914807"/>
              <a:ext cx="0" cy="863997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Gerade Verbindung 281"/>
            <p:cNvCxnSpPr/>
            <p:nvPr/>
          </p:nvCxnSpPr>
          <p:spPr>
            <a:xfrm>
              <a:off x="5523927" y="1914807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Gerade Verbindung 282"/>
            <p:cNvCxnSpPr/>
            <p:nvPr/>
          </p:nvCxnSpPr>
          <p:spPr>
            <a:xfrm>
              <a:off x="5523927" y="2776231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Gerade Verbindung 283"/>
            <p:cNvCxnSpPr/>
            <p:nvPr/>
          </p:nvCxnSpPr>
          <p:spPr>
            <a:xfrm>
              <a:off x="5523927" y="2008639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Gerade Verbindung 284"/>
            <p:cNvCxnSpPr/>
            <p:nvPr/>
          </p:nvCxnSpPr>
          <p:spPr>
            <a:xfrm>
              <a:off x="5523927" y="2104450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Gerade Verbindung 285"/>
            <p:cNvCxnSpPr/>
            <p:nvPr/>
          </p:nvCxnSpPr>
          <p:spPr>
            <a:xfrm>
              <a:off x="5523927" y="2199062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Gerade Verbindung 286"/>
            <p:cNvCxnSpPr/>
            <p:nvPr/>
          </p:nvCxnSpPr>
          <p:spPr>
            <a:xfrm>
              <a:off x="5523927" y="2291203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Gerade Verbindung 287"/>
            <p:cNvCxnSpPr/>
            <p:nvPr/>
          </p:nvCxnSpPr>
          <p:spPr>
            <a:xfrm>
              <a:off x="5523927" y="2384454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Gerade Verbindung 288"/>
            <p:cNvCxnSpPr/>
            <p:nvPr/>
          </p:nvCxnSpPr>
          <p:spPr>
            <a:xfrm>
              <a:off x="5523927" y="2481183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Gerade Verbindung 289"/>
            <p:cNvCxnSpPr/>
            <p:nvPr/>
          </p:nvCxnSpPr>
          <p:spPr>
            <a:xfrm>
              <a:off x="5523927" y="2581391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Gerade Verbindung 290"/>
            <p:cNvCxnSpPr/>
            <p:nvPr/>
          </p:nvCxnSpPr>
          <p:spPr>
            <a:xfrm>
              <a:off x="5523927" y="2681599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Gerade Verbindung 291"/>
            <p:cNvCxnSpPr/>
            <p:nvPr/>
          </p:nvCxnSpPr>
          <p:spPr>
            <a:xfrm>
              <a:off x="5527165" y="2775232"/>
              <a:ext cx="0" cy="863997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Gerade Verbindung 292"/>
            <p:cNvCxnSpPr/>
            <p:nvPr/>
          </p:nvCxnSpPr>
          <p:spPr>
            <a:xfrm>
              <a:off x="5523927" y="2775232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Gerade Verbindung 293"/>
            <p:cNvCxnSpPr/>
            <p:nvPr/>
          </p:nvCxnSpPr>
          <p:spPr>
            <a:xfrm>
              <a:off x="5523927" y="3636656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Gerade Verbindung 294"/>
            <p:cNvCxnSpPr/>
            <p:nvPr/>
          </p:nvCxnSpPr>
          <p:spPr>
            <a:xfrm>
              <a:off x="5523927" y="2869064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Gerade Verbindung 295"/>
            <p:cNvCxnSpPr/>
            <p:nvPr/>
          </p:nvCxnSpPr>
          <p:spPr>
            <a:xfrm>
              <a:off x="5523927" y="2964875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Gerade Verbindung 296"/>
            <p:cNvCxnSpPr/>
            <p:nvPr/>
          </p:nvCxnSpPr>
          <p:spPr>
            <a:xfrm>
              <a:off x="5523927" y="3059487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Gerade Verbindung 297"/>
            <p:cNvCxnSpPr/>
            <p:nvPr/>
          </p:nvCxnSpPr>
          <p:spPr>
            <a:xfrm>
              <a:off x="5523927" y="3151628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Gerade Verbindung 298"/>
            <p:cNvCxnSpPr/>
            <p:nvPr/>
          </p:nvCxnSpPr>
          <p:spPr>
            <a:xfrm>
              <a:off x="5523927" y="3244879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Gerade Verbindung 299"/>
            <p:cNvCxnSpPr/>
            <p:nvPr/>
          </p:nvCxnSpPr>
          <p:spPr>
            <a:xfrm>
              <a:off x="5523927" y="3341608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Gerade Verbindung 300"/>
            <p:cNvCxnSpPr/>
            <p:nvPr/>
          </p:nvCxnSpPr>
          <p:spPr>
            <a:xfrm>
              <a:off x="5523927" y="3441816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Gerade Verbindung 301"/>
            <p:cNvCxnSpPr/>
            <p:nvPr/>
          </p:nvCxnSpPr>
          <p:spPr>
            <a:xfrm>
              <a:off x="5523927" y="3542024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/>
          <p:cNvGrpSpPr/>
          <p:nvPr/>
        </p:nvGrpSpPr>
        <p:grpSpPr>
          <a:xfrm>
            <a:off x="8010133" y="4044904"/>
            <a:ext cx="773266" cy="415363"/>
            <a:chOff x="8010133" y="4044904"/>
            <a:chExt cx="773266" cy="415363"/>
          </a:xfrm>
        </p:grpSpPr>
        <p:sp>
          <p:nvSpPr>
            <p:cNvPr id="265" name="Rechteck 264"/>
            <p:cNvSpPr/>
            <p:nvPr/>
          </p:nvSpPr>
          <p:spPr>
            <a:xfrm flipH="1">
              <a:off x="8653194" y="4044904"/>
              <a:ext cx="72385" cy="41536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Trapez 267"/>
            <p:cNvSpPr/>
            <p:nvPr/>
          </p:nvSpPr>
          <p:spPr>
            <a:xfrm rot="16200000">
              <a:off x="8268158" y="3872039"/>
              <a:ext cx="257215" cy="773266"/>
            </a:xfrm>
            <a:prstGeom prst="trapezoid">
              <a:avLst>
                <a:gd name="adj" fmla="val 19754"/>
              </a:avLst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Oval 268"/>
            <p:cNvSpPr>
              <a:spLocks noChangeAspect="1"/>
            </p:cNvSpPr>
            <p:nvPr/>
          </p:nvSpPr>
          <p:spPr>
            <a:xfrm>
              <a:off x="8372794" y="4221082"/>
              <a:ext cx="71998" cy="7246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2460609" y="1313746"/>
            <a:ext cx="483648" cy="1326682"/>
            <a:chOff x="2460609" y="1313746"/>
            <a:chExt cx="483648" cy="1326682"/>
          </a:xfrm>
        </p:grpSpPr>
        <p:sp>
          <p:nvSpPr>
            <p:cNvPr id="126" name="Trapez 144"/>
            <p:cNvSpPr/>
            <p:nvPr/>
          </p:nvSpPr>
          <p:spPr>
            <a:xfrm flipV="1">
              <a:off x="2711507" y="1313746"/>
              <a:ext cx="232750" cy="193348"/>
            </a:xfrm>
            <a:custGeom>
              <a:avLst/>
              <a:gdLst/>
              <a:ahLst/>
              <a:cxnLst/>
              <a:rect l="l" t="t" r="r" b="b"/>
              <a:pathLst>
                <a:path w="291128" h="333134">
                  <a:moveTo>
                    <a:pt x="0" y="333134"/>
                  </a:moveTo>
                  <a:lnTo>
                    <a:pt x="291128" y="333134"/>
                  </a:lnTo>
                  <a:lnTo>
                    <a:pt x="266122" y="157334"/>
                  </a:lnTo>
                  <a:lnTo>
                    <a:pt x="266122" y="0"/>
                  </a:lnTo>
                  <a:lnTo>
                    <a:pt x="28522" y="0"/>
                  </a:lnTo>
                  <a:lnTo>
                    <a:pt x="28522" y="137269"/>
                  </a:lnTo>
                  <a:lnTo>
                    <a:pt x="27860" y="1372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2460609" y="1410124"/>
              <a:ext cx="473903" cy="1230304"/>
              <a:chOff x="2460609" y="1410124"/>
              <a:chExt cx="473903" cy="1230304"/>
            </a:xfrm>
          </p:grpSpPr>
          <p:sp>
            <p:nvSpPr>
              <p:cNvPr id="125" name="Trapez 219"/>
              <p:cNvSpPr/>
              <p:nvPr/>
            </p:nvSpPr>
            <p:spPr>
              <a:xfrm rot="16200000">
                <a:off x="2082492" y="1788241"/>
                <a:ext cx="1230138" cy="473903"/>
              </a:xfrm>
              <a:custGeom>
                <a:avLst/>
                <a:gdLst/>
                <a:ahLst/>
                <a:cxnLst/>
                <a:rect l="l" t="t" r="r" b="b"/>
                <a:pathLst>
                  <a:path w="1440001" h="554752">
                    <a:moveTo>
                      <a:pt x="1440001" y="302752"/>
                    </a:moveTo>
                    <a:lnTo>
                      <a:pt x="1440001" y="554752"/>
                    </a:lnTo>
                    <a:lnTo>
                      <a:pt x="126000" y="554752"/>
                    </a:lnTo>
                    <a:cubicBezTo>
                      <a:pt x="56412" y="554752"/>
                      <a:pt x="0" y="498340"/>
                      <a:pt x="0" y="428752"/>
                    </a:cubicBezTo>
                    <a:cubicBezTo>
                      <a:pt x="0" y="359164"/>
                      <a:pt x="56412" y="302752"/>
                      <a:pt x="126000" y="302752"/>
                    </a:cubicBezTo>
                    <a:lnTo>
                      <a:pt x="1068440" y="302752"/>
                    </a:lnTo>
                    <a:lnTo>
                      <a:pt x="1097655" y="0"/>
                    </a:lnTo>
                    <a:lnTo>
                      <a:pt x="1156086" y="0"/>
                    </a:lnTo>
                    <a:lnTo>
                      <a:pt x="1185301" y="302752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7" name="Gruppieren 16"/>
              <p:cNvGrpSpPr/>
              <p:nvPr/>
            </p:nvGrpSpPr>
            <p:grpSpPr>
              <a:xfrm>
                <a:off x="2719238" y="2047136"/>
                <a:ext cx="215274" cy="593292"/>
                <a:chOff x="2719238" y="2047136"/>
                <a:chExt cx="215274" cy="593292"/>
              </a:xfrm>
            </p:grpSpPr>
            <p:sp>
              <p:nvSpPr>
                <p:cNvPr id="124" name="Ecken des Rechtecks auf der gleichen Seite abrunden 145"/>
                <p:cNvSpPr/>
                <p:nvPr/>
              </p:nvSpPr>
              <p:spPr>
                <a:xfrm flipV="1">
                  <a:off x="2719238" y="2047136"/>
                  <a:ext cx="215274" cy="59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00" h="694509">
                      <a:moveTo>
                        <a:pt x="0" y="694509"/>
                      </a:moveTo>
                      <a:lnTo>
                        <a:pt x="252000" y="694509"/>
                      </a:lnTo>
                      <a:lnTo>
                        <a:pt x="252000" y="126000"/>
                      </a:lnTo>
                      <a:cubicBezTo>
                        <a:pt x="252000" y="56412"/>
                        <a:pt x="195588" y="0"/>
                        <a:pt x="126000" y="0"/>
                      </a:cubicBezTo>
                      <a:cubicBezTo>
                        <a:pt x="56412" y="0"/>
                        <a:pt x="0" y="56412"/>
                        <a:pt x="0" y="126000"/>
                      </a:cubicBez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  <a:alpha val="50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2835422" y="2530081"/>
                  <a:ext cx="49499" cy="46671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2877125" y="2425746"/>
                  <a:ext cx="49499" cy="46671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2869028" y="2357097"/>
                  <a:ext cx="49499" cy="46671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7" name="Gruppieren 26"/>
          <p:cNvGrpSpPr/>
          <p:nvPr/>
        </p:nvGrpSpPr>
        <p:grpSpPr>
          <a:xfrm>
            <a:off x="305498" y="1905683"/>
            <a:ext cx="2699780" cy="3998769"/>
            <a:chOff x="305498" y="1905683"/>
            <a:chExt cx="2699780" cy="3998769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1563755" y="1905683"/>
              <a:ext cx="582424" cy="2981452"/>
              <a:chOff x="1563755" y="1905683"/>
              <a:chExt cx="582424" cy="2981452"/>
            </a:xfrm>
          </p:grpSpPr>
          <p:sp>
            <p:nvSpPr>
              <p:cNvPr id="73" name="Trapez 22"/>
              <p:cNvSpPr/>
              <p:nvPr/>
            </p:nvSpPr>
            <p:spPr>
              <a:xfrm flipV="1">
                <a:off x="1682987" y="1905683"/>
                <a:ext cx="187714" cy="200711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470232">
                    <a:moveTo>
                      <a:pt x="57150" y="470232"/>
                    </a:moveTo>
                    <a:lnTo>
                      <a:pt x="371475" y="470232"/>
                    </a:lnTo>
                    <a:cubicBezTo>
                      <a:pt x="403038" y="470232"/>
                      <a:pt x="428625" y="444645"/>
                      <a:pt x="428625" y="413082"/>
                    </a:cubicBezTo>
                    <a:lnTo>
                      <a:pt x="428625" y="400382"/>
                    </a:lnTo>
                    <a:lnTo>
                      <a:pt x="346889" y="45718"/>
                    </a:lnTo>
                    <a:lnTo>
                      <a:pt x="346075" y="45718"/>
                    </a:lnTo>
                    <a:lnTo>
                      <a:pt x="346075" y="37406"/>
                    </a:lnTo>
                    <a:cubicBezTo>
                      <a:pt x="346075" y="16747"/>
                      <a:pt x="330344" y="0"/>
                      <a:pt x="310938" y="0"/>
                    </a:cubicBezTo>
                    <a:lnTo>
                      <a:pt x="117687" y="0"/>
                    </a:lnTo>
                    <a:cubicBezTo>
                      <a:pt x="98281" y="0"/>
                      <a:pt x="82550" y="16747"/>
                      <a:pt x="82550" y="37406"/>
                    </a:cubicBezTo>
                    <a:lnTo>
                      <a:pt x="82550" y="45718"/>
                    </a:lnTo>
                    <a:lnTo>
                      <a:pt x="81736" y="45718"/>
                    </a:lnTo>
                    <a:lnTo>
                      <a:pt x="0" y="400382"/>
                    </a:lnTo>
                    <a:lnTo>
                      <a:pt x="0" y="413082"/>
                    </a:lnTo>
                    <a:cubicBezTo>
                      <a:pt x="0" y="444645"/>
                      <a:pt x="25587" y="470232"/>
                      <a:pt x="57150" y="4702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1" name="Gruppieren 10"/>
              <p:cNvGrpSpPr/>
              <p:nvPr/>
            </p:nvGrpSpPr>
            <p:grpSpPr>
              <a:xfrm>
                <a:off x="1563755" y="1952472"/>
                <a:ext cx="582424" cy="2934663"/>
                <a:chOff x="1563755" y="1952472"/>
                <a:chExt cx="582424" cy="2934663"/>
              </a:xfrm>
            </p:grpSpPr>
            <p:sp>
              <p:nvSpPr>
                <p:cNvPr id="79" name="Halbbogen 70"/>
                <p:cNvSpPr/>
                <p:nvPr/>
              </p:nvSpPr>
              <p:spPr>
                <a:xfrm flipH="1">
                  <a:off x="1571266" y="2593538"/>
                  <a:ext cx="413701" cy="81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01" h="812913">
                      <a:moveTo>
                        <a:pt x="413701" y="0"/>
                      </a:moveTo>
                      <a:lnTo>
                        <a:pt x="0" y="0"/>
                      </a:lnTo>
                      <a:lnTo>
                        <a:pt x="0" y="582657"/>
                      </a:lnTo>
                      <a:cubicBezTo>
                        <a:pt x="0" y="636092"/>
                        <a:pt x="32488" y="681940"/>
                        <a:pt x="78790" y="701523"/>
                      </a:cubicBezTo>
                      <a:lnTo>
                        <a:pt x="96806" y="705161"/>
                      </a:lnTo>
                      <a:lnTo>
                        <a:pt x="96836" y="707221"/>
                      </a:lnTo>
                      <a:cubicBezTo>
                        <a:pt x="136548" y="707076"/>
                        <a:pt x="168896" y="723235"/>
                        <a:pt x="168896" y="743220"/>
                      </a:cubicBezTo>
                      <a:lnTo>
                        <a:pt x="170028" y="743220"/>
                      </a:lnTo>
                      <a:lnTo>
                        <a:pt x="170028" y="812913"/>
                      </a:lnTo>
                      <a:lnTo>
                        <a:pt x="172554" y="811210"/>
                      </a:lnTo>
                      <a:cubicBezTo>
                        <a:pt x="183321" y="806656"/>
                        <a:pt x="195160" y="804137"/>
                        <a:pt x="207586" y="804137"/>
                      </a:cubicBezTo>
                      <a:lnTo>
                        <a:pt x="242028" y="811091"/>
                      </a:lnTo>
                      <a:lnTo>
                        <a:pt x="242028" y="743220"/>
                      </a:lnTo>
                      <a:lnTo>
                        <a:pt x="243540" y="743220"/>
                      </a:lnTo>
                      <a:cubicBezTo>
                        <a:pt x="243540" y="723235"/>
                        <a:pt x="275888" y="707076"/>
                        <a:pt x="315600" y="707221"/>
                      </a:cubicBezTo>
                      <a:lnTo>
                        <a:pt x="315627" y="705417"/>
                      </a:lnTo>
                      <a:lnTo>
                        <a:pt x="334911" y="701523"/>
                      </a:lnTo>
                      <a:cubicBezTo>
                        <a:pt x="381213" y="681940"/>
                        <a:pt x="413701" y="636092"/>
                        <a:pt x="413701" y="582657"/>
                      </a:cubicBezTo>
                      <a:close/>
                    </a:path>
                  </a:pathLst>
                </a:cu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" name="Gruppieren 9"/>
                <p:cNvGrpSpPr/>
                <p:nvPr/>
              </p:nvGrpSpPr>
              <p:grpSpPr>
                <a:xfrm>
                  <a:off x="1563755" y="1952472"/>
                  <a:ext cx="582424" cy="2934663"/>
                  <a:chOff x="1563755" y="1952472"/>
                  <a:chExt cx="582424" cy="2934663"/>
                </a:xfrm>
              </p:grpSpPr>
              <p:grpSp>
                <p:nvGrpSpPr>
                  <p:cNvPr id="9" name="Gruppieren 8"/>
                  <p:cNvGrpSpPr/>
                  <p:nvPr/>
                </p:nvGrpSpPr>
                <p:grpSpPr>
                  <a:xfrm>
                    <a:off x="1571265" y="1952472"/>
                    <a:ext cx="574914" cy="2934663"/>
                    <a:chOff x="1571265" y="1952472"/>
                    <a:chExt cx="574914" cy="2934663"/>
                  </a:xfrm>
                </p:grpSpPr>
                <p:sp>
                  <p:nvSpPr>
                    <p:cNvPr id="303" name="Freihandform 302"/>
                    <p:cNvSpPr/>
                    <p:nvPr/>
                  </p:nvSpPr>
                  <p:spPr>
                    <a:xfrm flipH="1">
                      <a:off x="1571265" y="1952472"/>
                      <a:ext cx="574914" cy="2934663"/>
                    </a:xfrm>
                    <a:custGeom>
                      <a:avLst/>
                      <a:gdLst>
                        <a:gd name="connsiteX0" fmla="*/ 160015 w 574914"/>
                        <a:gd name="connsiteY0" fmla="*/ 429769 h 2934663"/>
                        <a:gd name="connsiteX1" fmla="*/ 104764 w 574914"/>
                        <a:gd name="connsiteY1" fmla="*/ 440923 h 2934663"/>
                        <a:gd name="connsiteX2" fmla="*/ 0 w 574914"/>
                        <a:gd name="connsiteY2" fmla="*/ 598975 h 2934663"/>
                        <a:gd name="connsiteX3" fmla="*/ 0 w 574914"/>
                        <a:gd name="connsiteY3" fmla="*/ 1590018 h 2934663"/>
                        <a:gd name="connsiteX4" fmla="*/ 171532 w 574914"/>
                        <a:gd name="connsiteY4" fmla="*/ 1761550 h 2934663"/>
                        <a:gd name="connsiteX5" fmla="*/ 330868 w 574914"/>
                        <a:gd name="connsiteY5" fmla="*/ 1761550 h 2934663"/>
                        <a:gd name="connsiteX6" fmla="*/ 330868 w 574914"/>
                        <a:gd name="connsiteY6" fmla="*/ 1737171 h 2934663"/>
                        <a:gd name="connsiteX7" fmla="*/ 182502 w 574914"/>
                        <a:gd name="connsiteY7" fmla="*/ 1737171 h 2934663"/>
                        <a:gd name="connsiteX8" fmla="*/ 29216 w 574914"/>
                        <a:gd name="connsiteY8" fmla="*/ 1583885 h 2934663"/>
                        <a:gd name="connsiteX9" fmla="*/ 29216 w 574914"/>
                        <a:gd name="connsiteY9" fmla="*/ 609926 h 2934663"/>
                        <a:gd name="connsiteX10" fmla="*/ 122836 w 574914"/>
                        <a:gd name="connsiteY10" fmla="*/ 468686 h 2934663"/>
                        <a:gd name="connsiteX11" fmla="*/ 160015 w 574914"/>
                        <a:gd name="connsiteY11" fmla="*/ 461180 h 2934663"/>
                        <a:gd name="connsiteX12" fmla="*/ 475241 w 574914"/>
                        <a:gd name="connsiteY12" fmla="*/ 0 h 2934663"/>
                        <a:gd name="connsiteX13" fmla="*/ 267118 w 574914"/>
                        <a:gd name="connsiteY13" fmla="*/ 0 h 2934663"/>
                        <a:gd name="connsiteX14" fmla="*/ 311399 w 574914"/>
                        <a:gd name="connsiteY14" fmla="*/ 201893 h 2934663"/>
                        <a:gd name="connsiteX15" fmla="*/ 290217 w 574914"/>
                        <a:gd name="connsiteY15" fmla="*/ 201893 h 2934663"/>
                        <a:gd name="connsiteX16" fmla="*/ 161213 w 574914"/>
                        <a:gd name="connsiteY16" fmla="*/ 330897 h 2934663"/>
                        <a:gd name="connsiteX17" fmla="*/ 161213 w 574914"/>
                        <a:gd name="connsiteY17" fmla="*/ 1223275 h 2934663"/>
                        <a:gd name="connsiteX18" fmla="*/ 240003 w 574914"/>
                        <a:gd name="connsiteY18" fmla="*/ 1342141 h 2934663"/>
                        <a:gd name="connsiteX19" fmla="*/ 258019 w 574914"/>
                        <a:gd name="connsiteY19" fmla="*/ 1345779 h 2934663"/>
                        <a:gd name="connsiteX20" fmla="*/ 258049 w 574914"/>
                        <a:gd name="connsiteY20" fmla="*/ 1347839 h 2934663"/>
                        <a:gd name="connsiteX21" fmla="*/ 330109 w 574914"/>
                        <a:gd name="connsiteY21" fmla="*/ 1383838 h 2934663"/>
                        <a:gd name="connsiteX22" fmla="*/ 331241 w 574914"/>
                        <a:gd name="connsiteY22" fmla="*/ 1383838 h 2934663"/>
                        <a:gd name="connsiteX23" fmla="*/ 331241 w 574914"/>
                        <a:gd name="connsiteY23" fmla="*/ 2855561 h 2934663"/>
                        <a:gd name="connsiteX24" fmla="*/ 403241 w 574914"/>
                        <a:gd name="connsiteY24" fmla="*/ 2934663 h 2934663"/>
                        <a:gd name="connsiteX25" fmla="*/ 403241 w 574914"/>
                        <a:gd name="connsiteY25" fmla="*/ 1383838 h 2934663"/>
                        <a:gd name="connsiteX26" fmla="*/ 404753 w 574914"/>
                        <a:gd name="connsiteY26" fmla="*/ 1383838 h 2934663"/>
                        <a:gd name="connsiteX27" fmla="*/ 476813 w 574914"/>
                        <a:gd name="connsiteY27" fmla="*/ 1347839 h 2934663"/>
                        <a:gd name="connsiteX28" fmla="*/ 476840 w 574914"/>
                        <a:gd name="connsiteY28" fmla="*/ 1346035 h 2934663"/>
                        <a:gd name="connsiteX29" fmla="*/ 496124 w 574914"/>
                        <a:gd name="connsiteY29" fmla="*/ 1342141 h 2934663"/>
                        <a:gd name="connsiteX30" fmla="*/ 574914 w 574914"/>
                        <a:gd name="connsiteY30" fmla="*/ 1223275 h 2934663"/>
                        <a:gd name="connsiteX31" fmla="*/ 574914 w 574914"/>
                        <a:gd name="connsiteY31" fmla="*/ 330897 h 2934663"/>
                        <a:gd name="connsiteX32" fmla="*/ 445910 w 574914"/>
                        <a:gd name="connsiteY32" fmla="*/ 201893 h 2934663"/>
                        <a:gd name="connsiteX33" fmla="*/ 430960 w 574914"/>
                        <a:gd name="connsiteY33" fmla="*/ 201893 h 29346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574914" h="2934663">
                          <a:moveTo>
                            <a:pt x="160015" y="429769"/>
                          </a:moveTo>
                          <a:lnTo>
                            <a:pt x="104764" y="440923"/>
                          </a:lnTo>
                          <a:cubicBezTo>
                            <a:pt x="43198" y="466963"/>
                            <a:pt x="0" y="527924"/>
                            <a:pt x="0" y="598975"/>
                          </a:cubicBezTo>
                          <a:lnTo>
                            <a:pt x="0" y="1590018"/>
                          </a:lnTo>
                          <a:cubicBezTo>
                            <a:pt x="0" y="1684753"/>
                            <a:pt x="76797" y="1761550"/>
                            <a:pt x="171532" y="1761550"/>
                          </a:cubicBezTo>
                          <a:lnTo>
                            <a:pt x="330868" y="1761550"/>
                          </a:lnTo>
                          <a:lnTo>
                            <a:pt x="330868" y="1737171"/>
                          </a:lnTo>
                          <a:lnTo>
                            <a:pt x="182502" y="1737171"/>
                          </a:lnTo>
                          <a:cubicBezTo>
                            <a:pt x="97844" y="1737171"/>
                            <a:pt x="29216" y="1668543"/>
                            <a:pt x="29216" y="1583885"/>
                          </a:cubicBezTo>
                          <a:lnTo>
                            <a:pt x="29216" y="609926"/>
                          </a:lnTo>
                          <a:cubicBezTo>
                            <a:pt x="29216" y="546433"/>
                            <a:pt x="67819" y="491956"/>
                            <a:pt x="122836" y="468686"/>
                          </a:cubicBezTo>
                          <a:lnTo>
                            <a:pt x="160015" y="461180"/>
                          </a:lnTo>
                          <a:close/>
                          <a:moveTo>
                            <a:pt x="475241" y="0"/>
                          </a:moveTo>
                          <a:lnTo>
                            <a:pt x="267118" y="0"/>
                          </a:lnTo>
                          <a:lnTo>
                            <a:pt x="311399" y="201893"/>
                          </a:lnTo>
                          <a:lnTo>
                            <a:pt x="290217" y="201893"/>
                          </a:lnTo>
                          <a:cubicBezTo>
                            <a:pt x="218970" y="201893"/>
                            <a:pt x="161213" y="259650"/>
                            <a:pt x="161213" y="330897"/>
                          </a:cubicBezTo>
                          <a:lnTo>
                            <a:pt x="161213" y="1223275"/>
                          </a:lnTo>
                          <a:cubicBezTo>
                            <a:pt x="161213" y="1276710"/>
                            <a:pt x="193701" y="1322558"/>
                            <a:pt x="240003" y="1342141"/>
                          </a:cubicBezTo>
                          <a:lnTo>
                            <a:pt x="258019" y="1345779"/>
                          </a:lnTo>
                          <a:lnTo>
                            <a:pt x="258049" y="1347839"/>
                          </a:lnTo>
                          <a:cubicBezTo>
                            <a:pt x="297761" y="1347694"/>
                            <a:pt x="330109" y="1363853"/>
                            <a:pt x="330109" y="1383838"/>
                          </a:cubicBezTo>
                          <a:lnTo>
                            <a:pt x="331241" y="1383838"/>
                          </a:lnTo>
                          <a:lnTo>
                            <a:pt x="331241" y="2855561"/>
                          </a:lnTo>
                          <a:lnTo>
                            <a:pt x="403241" y="2934663"/>
                          </a:lnTo>
                          <a:lnTo>
                            <a:pt x="403241" y="1383838"/>
                          </a:lnTo>
                          <a:lnTo>
                            <a:pt x="404753" y="1383838"/>
                          </a:lnTo>
                          <a:cubicBezTo>
                            <a:pt x="404753" y="1363853"/>
                            <a:pt x="437101" y="1347694"/>
                            <a:pt x="476813" y="1347839"/>
                          </a:cubicBezTo>
                          <a:lnTo>
                            <a:pt x="476840" y="1346035"/>
                          </a:lnTo>
                          <a:lnTo>
                            <a:pt x="496124" y="1342141"/>
                          </a:lnTo>
                          <a:cubicBezTo>
                            <a:pt x="542426" y="1322558"/>
                            <a:pt x="574914" y="1276710"/>
                            <a:pt x="574914" y="1223275"/>
                          </a:cubicBezTo>
                          <a:lnTo>
                            <a:pt x="574914" y="330897"/>
                          </a:lnTo>
                          <a:cubicBezTo>
                            <a:pt x="574914" y="259650"/>
                            <a:pt x="517157" y="201893"/>
                            <a:pt x="445910" y="201893"/>
                          </a:cubicBezTo>
                          <a:lnTo>
                            <a:pt x="430960" y="201893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alpha val="50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00" name="Gruppierung 99"/>
                    <p:cNvGrpSpPr/>
                    <p:nvPr/>
                  </p:nvGrpSpPr>
                  <p:grpSpPr>
                    <a:xfrm>
                      <a:off x="1656777" y="2281451"/>
                      <a:ext cx="108536" cy="863997"/>
                      <a:chOff x="1656777" y="1837039"/>
                      <a:chExt cx="108536" cy="863997"/>
                    </a:xfrm>
                  </p:grpSpPr>
                  <p:cxnSp>
                    <p:nvCxnSpPr>
                      <p:cNvPr id="88" name="Gerade Verbindung 87"/>
                      <p:cNvCxnSpPr/>
                      <p:nvPr/>
                    </p:nvCxnSpPr>
                    <p:spPr>
                      <a:xfrm>
                        <a:off x="1660015" y="1837039"/>
                        <a:ext cx="0" cy="863997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Gerade Verbindung 88"/>
                      <p:cNvCxnSpPr/>
                      <p:nvPr/>
                    </p:nvCxnSpPr>
                    <p:spPr>
                      <a:xfrm>
                        <a:off x="1656777" y="1837039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Gerade Verbindung 90"/>
                      <p:cNvCxnSpPr/>
                      <p:nvPr/>
                    </p:nvCxnSpPr>
                    <p:spPr>
                      <a:xfrm>
                        <a:off x="1656777" y="2695288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" name="Gerade Verbindung 91"/>
                      <p:cNvCxnSpPr/>
                      <p:nvPr/>
                    </p:nvCxnSpPr>
                    <p:spPr>
                      <a:xfrm>
                        <a:off x="1656777" y="1930871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Gerade Verbindung 92"/>
                      <p:cNvCxnSpPr/>
                      <p:nvPr/>
                    </p:nvCxnSpPr>
                    <p:spPr>
                      <a:xfrm>
                        <a:off x="1656777" y="2026682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Gerade Verbindung 93"/>
                      <p:cNvCxnSpPr/>
                      <p:nvPr/>
                    </p:nvCxnSpPr>
                    <p:spPr>
                      <a:xfrm>
                        <a:off x="1656777" y="2121294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Gerade Verbindung 94"/>
                      <p:cNvCxnSpPr/>
                      <p:nvPr/>
                    </p:nvCxnSpPr>
                    <p:spPr>
                      <a:xfrm>
                        <a:off x="1656777" y="2213435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Gerade Verbindung 95"/>
                      <p:cNvCxnSpPr/>
                      <p:nvPr/>
                    </p:nvCxnSpPr>
                    <p:spPr>
                      <a:xfrm>
                        <a:off x="1656777" y="2306686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Gerade Verbindung 96"/>
                      <p:cNvCxnSpPr/>
                      <p:nvPr/>
                    </p:nvCxnSpPr>
                    <p:spPr>
                      <a:xfrm>
                        <a:off x="1656777" y="2403415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Gerade Verbindung 97"/>
                      <p:cNvCxnSpPr/>
                      <p:nvPr/>
                    </p:nvCxnSpPr>
                    <p:spPr>
                      <a:xfrm>
                        <a:off x="1656777" y="2503623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Gerade Verbindung 98"/>
                      <p:cNvCxnSpPr/>
                      <p:nvPr/>
                    </p:nvCxnSpPr>
                    <p:spPr>
                      <a:xfrm>
                        <a:off x="1656777" y="2603831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3" name="Gruppierung 12"/>
                  <p:cNvGrpSpPr/>
                  <p:nvPr/>
                </p:nvGrpSpPr>
                <p:grpSpPr>
                  <a:xfrm>
                    <a:off x="1563755" y="3397228"/>
                    <a:ext cx="393694" cy="180001"/>
                    <a:chOff x="1563755" y="2877982"/>
                    <a:chExt cx="393694" cy="180001"/>
                  </a:xfrm>
                </p:grpSpPr>
                <p:sp>
                  <p:nvSpPr>
                    <p:cNvPr id="68" name="Trapez 67"/>
                    <p:cNvSpPr/>
                    <p:nvPr/>
                  </p:nvSpPr>
                  <p:spPr>
                    <a:xfrm rot="5400000">
                      <a:off x="1670602" y="2771137"/>
                      <a:ext cx="179999" cy="393694"/>
                    </a:xfrm>
                    <a:prstGeom prst="trapezoid">
                      <a:avLst>
                        <a:gd name="adj" fmla="val 35579"/>
                      </a:avLst>
                    </a:prstGeom>
                    <a:solidFill>
                      <a:srgbClr val="FFFFFF"/>
                    </a:solidFill>
                    <a:ln>
                      <a:solidFill>
                        <a:srgbClr val="0D0D0D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6" name="Oval 5"/>
                    <p:cNvSpPr>
                      <a:spLocks noChangeAspect="1"/>
                    </p:cNvSpPr>
                    <p:nvPr/>
                  </p:nvSpPr>
                  <p:spPr>
                    <a:xfrm>
                      <a:off x="1687381" y="2877982"/>
                      <a:ext cx="180000" cy="18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0" name="Rechteck 69"/>
                    <p:cNvSpPr/>
                    <p:nvPr/>
                  </p:nvSpPr>
                  <p:spPr>
                    <a:xfrm rot="18373450">
                      <a:off x="1751787" y="2854982"/>
                      <a:ext cx="45719" cy="22553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0D0D0D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69" name="Oval 68"/>
                    <p:cNvSpPr>
                      <a:spLocks noChangeAspect="1"/>
                    </p:cNvSpPr>
                    <p:nvPr/>
                  </p:nvSpPr>
                  <p:spPr>
                    <a:xfrm>
                      <a:off x="1741381" y="2931982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41" name="Rechteck 263"/>
            <p:cNvSpPr/>
            <p:nvPr/>
          </p:nvSpPr>
          <p:spPr>
            <a:xfrm>
              <a:off x="845278" y="2140574"/>
              <a:ext cx="2160000" cy="3763878"/>
            </a:xfrm>
            <a:custGeom>
              <a:avLst/>
              <a:gdLst/>
              <a:ahLst/>
              <a:cxnLst/>
              <a:rect l="l" t="t" r="r" b="b"/>
              <a:pathLst>
                <a:path w="2160000" h="3763878">
                  <a:moveTo>
                    <a:pt x="298639" y="0"/>
                  </a:moveTo>
                  <a:lnTo>
                    <a:pt x="377741" y="0"/>
                  </a:lnTo>
                  <a:lnTo>
                    <a:pt x="377741" y="3641891"/>
                  </a:lnTo>
                  <a:lnTo>
                    <a:pt x="2148570" y="3641891"/>
                  </a:lnTo>
                  <a:lnTo>
                    <a:pt x="2159292" y="3684776"/>
                  </a:lnTo>
                  <a:lnTo>
                    <a:pt x="2160000" y="3684776"/>
                  </a:lnTo>
                  <a:lnTo>
                    <a:pt x="2160000" y="3687610"/>
                  </a:lnTo>
                  <a:lnTo>
                    <a:pt x="2160000" y="3763878"/>
                  </a:lnTo>
                  <a:lnTo>
                    <a:pt x="0" y="3763878"/>
                  </a:lnTo>
                  <a:lnTo>
                    <a:pt x="0" y="3687610"/>
                  </a:lnTo>
                  <a:lnTo>
                    <a:pt x="0" y="3684776"/>
                  </a:lnTo>
                  <a:lnTo>
                    <a:pt x="709" y="3684776"/>
                  </a:lnTo>
                  <a:lnTo>
                    <a:pt x="11430" y="3641891"/>
                  </a:lnTo>
                  <a:lnTo>
                    <a:pt x="298639" y="364189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" name="Gruppieren 3"/>
            <p:cNvGrpSpPr/>
            <p:nvPr/>
          </p:nvGrpSpPr>
          <p:grpSpPr>
            <a:xfrm>
              <a:off x="1629823" y="3878623"/>
              <a:ext cx="574749" cy="1606569"/>
              <a:chOff x="1629823" y="3878623"/>
              <a:chExt cx="574749" cy="1606569"/>
            </a:xfrm>
          </p:grpSpPr>
          <p:sp>
            <p:nvSpPr>
              <p:cNvPr id="60" name="Trapez 144"/>
              <p:cNvSpPr/>
              <p:nvPr/>
            </p:nvSpPr>
            <p:spPr>
              <a:xfrm flipV="1">
                <a:off x="1629823" y="3878623"/>
                <a:ext cx="291128" cy="333134"/>
              </a:xfrm>
              <a:custGeom>
                <a:avLst/>
                <a:gdLst/>
                <a:ahLst/>
                <a:cxnLst/>
                <a:rect l="l" t="t" r="r" b="b"/>
                <a:pathLst>
                  <a:path w="291128" h="333134">
                    <a:moveTo>
                      <a:pt x="0" y="333134"/>
                    </a:moveTo>
                    <a:lnTo>
                      <a:pt x="291128" y="333134"/>
                    </a:lnTo>
                    <a:lnTo>
                      <a:pt x="266122" y="157334"/>
                    </a:lnTo>
                    <a:lnTo>
                      <a:pt x="266122" y="0"/>
                    </a:lnTo>
                    <a:lnTo>
                      <a:pt x="28522" y="0"/>
                    </a:lnTo>
                    <a:lnTo>
                      <a:pt x="28522" y="137269"/>
                    </a:lnTo>
                    <a:lnTo>
                      <a:pt x="27860" y="13726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" name="Gruppieren 2"/>
              <p:cNvGrpSpPr/>
              <p:nvPr/>
            </p:nvGrpSpPr>
            <p:grpSpPr>
              <a:xfrm>
                <a:off x="1649819" y="4045190"/>
                <a:ext cx="554753" cy="1440002"/>
                <a:chOff x="1649819" y="4045190"/>
                <a:chExt cx="554753" cy="1440002"/>
              </a:xfrm>
            </p:grpSpPr>
            <p:sp>
              <p:nvSpPr>
                <p:cNvPr id="56" name="Trapez 219"/>
                <p:cNvSpPr/>
                <p:nvPr/>
              </p:nvSpPr>
              <p:spPr>
                <a:xfrm rot="5400000" flipH="1">
                  <a:off x="1207195" y="4487815"/>
                  <a:ext cx="1440001" cy="554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001" h="554752">
                      <a:moveTo>
                        <a:pt x="1440001" y="302752"/>
                      </a:moveTo>
                      <a:lnTo>
                        <a:pt x="1440001" y="554752"/>
                      </a:lnTo>
                      <a:lnTo>
                        <a:pt x="126000" y="554752"/>
                      </a:lnTo>
                      <a:cubicBezTo>
                        <a:pt x="56412" y="554752"/>
                        <a:pt x="0" y="498340"/>
                        <a:pt x="0" y="428752"/>
                      </a:cubicBezTo>
                      <a:cubicBezTo>
                        <a:pt x="0" y="359164"/>
                        <a:pt x="56412" y="302752"/>
                        <a:pt x="126000" y="302752"/>
                      </a:cubicBezTo>
                      <a:lnTo>
                        <a:pt x="1068440" y="302752"/>
                      </a:lnTo>
                      <a:lnTo>
                        <a:pt x="1097655" y="0"/>
                      </a:lnTo>
                      <a:lnTo>
                        <a:pt x="1156086" y="0"/>
                      </a:lnTo>
                      <a:lnTo>
                        <a:pt x="1185301" y="302752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7" name="Trapez 219"/>
                <p:cNvSpPr/>
                <p:nvPr/>
              </p:nvSpPr>
              <p:spPr>
                <a:xfrm rot="5400000" flipH="1">
                  <a:off x="1646150" y="5229523"/>
                  <a:ext cx="259338" cy="2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338" h="252000">
                      <a:moveTo>
                        <a:pt x="259338" y="171434"/>
                      </a:moveTo>
                      <a:lnTo>
                        <a:pt x="259338" y="107475"/>
                      </a:lnTo>
                      <a:lnTo>
                        <a:pt x="237259" y="0"/>
                      </a:lnTo>
                      <a:lnTo>
                        <a:pt x="126000" y="0"/>
                      </a:lnTo>
                      <a:cubicBezTo>
                        <a:pt x="56412" y="0"/>
                        <a:pt x="0" y="56412"/>
                        <a:pt x="0" y="126000"/>
                      </a:cubicBezTo>
                      <a:cubicBezTo>
                        <a:pt x="0" y="195588"/>
                        <a:pt x="56412" y="252000"/>
                        <a:pt x="126000" y="252000"/>
                      </a:cubicBezTo>
                      <a:lnTo>
                        <a:pt x="179833" y="252000"/>
                      </a:lnTo>
                      <a:close/>
                    </a:path>
                  </a:pathLst>
                </a:custGeom>
                <a:solidFill>
                  <a:srgbClr val="948A54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63" name="Rechteck 62"/>
            <p:cNvSpPr/>
            <p:nvPr/>
          </p:nvSpPr>
          <p:spPr>
            <a:xfrm>
              <a:off x="2023519" y="4301779"/>
              <a:ext cx="365115" cy="108000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2262189" y="4213122"/>
              <a:ext cx="658348" cy="1549940"/>
              <a:chOff x="2262189" y="4213122"/>
              <a:chExt cx="658348" cy="1549940"/>
            </a:xfrm>
          </p:grpSpPr>
          <p:sp>
            <p:nvSpPr>
              <p:cNvPr id="111" name="Rechteck 220"/>
              <p:cNvSpPr/>
              <p:nvPr/>
            </p:nvSpPr>
            <p:spPr>
              <a:xfrm>
                <a:off x="2262189" y="4331699"/>
                <a:ext cx="354757" cy="1280910"/>
              </a:xfrm>
              <a:custGeom>
                <a:avLst/>
                <a:gdLst/>
                <a:ahLst/>
                <a:cxnLst/>
                <a:rect l="l" t="t" r="r" b="b"/>
                <a:pathLst>
                  <a:path w="354757" h="1280910">
                    <a:moveTo>
                      <a:pt x="141747" y="0"/>
                    </a:moveTo>
                    <a:lnTo>
                      <a:pt x="264161" y="0"/>
                    </a:lnTo>
                    <a:lnTo>
                      <a:pt x="264161" y="852"/>
                    </a:lnTo>
                    <a:lnTo>
                      <a:pt x="296306" y="9021"/>
                    </a:lnTo>
                    <a:cubicBezTo>
                      <a:pt x="304479" y="13308"/>
                      <a:pt x="312038" y="19008"/>
                      <a:pt x="318779" y="25868"/>
                    </a:cubicBezTo>
                    <a:lnTo>
                      <a:pt x="324771" y="33989"/>
                    </a:lnTo>
                    <a:lnTo>
                      <a:pt x="331936" y="40782"/>
                    </a:lnTo>
                    <a:cubicBezTo>
                      <a:pt x="337989" y="48423"/>
                      <a:pt x="343017" y="56991"/>
                      <a:pt x="346799" y="66256"/>
                    </a:cubicBezTo>
                    <a:lnTo>
                      <a:pt x="354006" y="102692"/>
                    </a:lnTo>
                    <a:lnTo>
                      <a:pt x="354757" y="102692"/>
                    </a:lnTo>
                    <a:lnTo>
                      <a:pt x="354757" y="241449"/>
                    </a:lnTo>
                    <a:lnTo>
                      <a:pt x="352690" y="241449"/>
                    </a:lnTo>
                    <a:lnTo>
                      <a:pt x="352690" y="1280910"/>
                    </a:lnTo>
                    <a:lnTo>
                      <a:pt x="306784" y="1280910"/>
                    </a:lnTo>
                    <a:lnTo>
                      <a:pt x="306784" y="241449"/>
                    </a:lnTo>
                    <a:lnTo>
                      <a:pt x="305104" y="241449"/>
                    </a:lnTo>
                    <a:lnTo>
                      <a:pt x="305104" y="108053"/>
                    </a:lnTo>
                    <a:lnTo>
                      <a:pt x="299083" y="83853"/>
                    </a:lnTo>
                    <a:lnTo>
                      <a:pt x="290441" y="72902"/>
                    </a:lnTo>
                    <a:lnTo>
                      <a:pt x="280781" y="63108"/>
                    </a:lnTo>
                    <a:lnTo>
                      <a:pt x="259431" y="56283"/>
                    </a:lnTo>
                    <a:lnTo>
                      <a:pt x="141747" y="56283"/>
                    </a:lnTo>
                    <a:lnTo>
                      <a:pt x="141747" y="54379"/>
                    </a:lnTo>
                    <a:lnTo>
                      <a:pt x="0" y="54379"/>
                    </a:lnTo>
                    <a:lnTo>
                      <a:pt x="0" y="2344"/>
                    </a:lnTo>
                    <a:lnTo>
                      <a:pt x="141747" y="23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13" name="Gruppierung 112"/>
              <p:cNvGrpSpPr/>
              <p:nvPr/>
            </p:nvGrpSpPr>
            <p:grpSpPr>
              <a:xfrm>
                <a:off x="2360596" y="4487996"/>
                <a:ext cx="465654" cy="1275066"/>
                <a:chOff x="2360596" y="4487996"/>
                <a:chExt cx="465654" cy="1275066"/>
              </a:xfrm>
              <a:solidFill>
                <a:schemeClr val="bg1">
                  <a:alpha val="50000"/>
                </a:schemeClr>
              </a:solidFill>
            </p:grpSpPr>
            <p:sp>
              <p:nvSpPr>
                <p:cNvPr id="106" name="Abgerundetes Rechteck 105"/>
                <p:cNvSpPr/>
                <p:nvPr/>
              </p:nvSpPr>
              <p:spPr>
                <a:xfrm>
                  <a:off x="2360596" y="4689367"/>
                  <a:ext cx="465654" cy="1073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54" h="1073695">
                      <a:moveTo>
                        <a:pt x="71275" y="0"/>
                      </a:moveTo>
                      <a:lnTo>
                        <a:pt x="390035" y="0"/>
                      </a:lnTo>
                      <a:cubicBezTo>
                        <a:pt x="415858" y="0"/>
                        <a:pt x="436791" y="20933"/>
                        <a:pt x="436791" y="46756"/>
                      </a:cubicBezTo>
                      <a:lnTo>
                        <a:pt x="436791" y="47111"/>
                      </a:lnTo>
                      <a:lnTo>
                        <a:pt x="436791" y="961244"/>
                      </a:lnTo>
                      <a:lnTo>
                        <a:pt x="436791" y="981042"/>
                      </a:lnTo>
                      <a:lnTo>
                        <a:pt x="438352" y="981042"/>
                      </a:lnTo>
                      <a:lnTo>
                        <a:pt x="465654" y="1027976"/>
                      </a:lnTo>
                      <a:lnTo>
                        <a:pt x="465654" y="1073695"/>
                      </a:lnTo>
                      <a:lnTo>
                        <a:pt x="0" y="1073695"/>
                      </a:lnTo>
                      <a:lnTo>
                        <a:pt x="0" y="1027976"/>
                      </a:lnTo>
                      <a:lnTo>
                        <a:pt x="27302" y="981042"/>
                      </a:lnTo>
                      <a:lnTo>
                        <a:pt x="24519" y="981042"/>
                      </a:lnTo>
                      <a:lnTo>
                        <a:pt x="24519" y="961244"/>
                      </a:lnTo>
                      <a:lnTo>
                        <a:pt x="24519" y="47111"/>
                      </a:lnTo>
                      <a:lnTo>
                        <a:pt x="24519" y="46756"/>
                      </a:lnTo>
                      <a:cubicBezTo>
                        <a:pt x="24519" y="20933"/>
                        <a:pt x="45452" y="0"/>
                        <a:pt x="7127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4" name="Abgerundetes Rechteck 103"/>
                <p:cNvSpPr/>
                <p:nvPr/>
              </p:nvSpPr>
              <p:spPr>
                <a:xfrm>
                  <a:off x="2400777" y="4487996"/>
                  <a:ext cx="383172" cy="1213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172" h="1213963">
                      <a:moveTo>
                        <a:pt x="10601" y="0"/>
                      </a:moveTo>
                      <a:lnTo>
                        <a:pt x="357772" y="0"/>
                      </a:lnTo>
                      <a:lnTo>
                        <a:pt x="317634" y="205963"/>
                      </a:lnTo>
                      <a:lnTo>
                        <a:pt x="339716" y="205963"/>
                      </a:lnTo>
                      <a:cubicBezTo>
                        <a:pt x="363716" y="205963"/>
                        <a:pt x="383172" y="225419"/>
                        <a:pt x="383172" y="249419"/>
                      </a:cubicBezTo>
                      <a:lnTo>
                        <a:pt x="383172" y="1170507"/>
                      </a:lnTo>
                      <a:cubicBezTo>
                        <a:pt x="383172" y="1194507"/>
                        <a:pt x="363716" y="1213963"/>
                        <a:pt x="339716" y="1213963"/>
                      </a:cubicBezTo>
                      <a:lnTo>
                        <a:pt x="43456" y="1213963"/>
                      </a:lnTo>
                      <a:cubicBezTo>
                        <a:pt x="19456" y="1213963"/>
                        <a:pt x="0" y="1194507"/>
                        <a:pt x="0" y="1170507"/>
                      </a:cubicBezTo>
                      <a:lnTo>
                        <a:pt x="0" y="249419"/>
                      </a:lnTo>
                      <a:cubicBezTo>
                        <a:pt x="0" y="225419"/>
                        <a:pt x="19456" y="205963"/>
                        <a:pt x="43456" y="205963"/>
                      </a:cubicBezTo>
                      <a:lnTo>
                        <a:pt x="50739" y="20596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09" name="Trapez 108"/>
              <p:cNvSpPr/>
              <p:nvPr/>
            </p:nvSpPr>
            <p:spPr>
              <a:xfrm flipV="1">
                <a:off x="2421618" y="4213122"/>
                <a:ext cx="498919" cy="463851"/>
              </a:xfrm>
              <a:custGeom>
                <a:avLst/>
                <a:gdLst/>
                <a:ahLst/>
                <a:cxnLst/>
                <a:rect l="l" t="t" r="r" b="b"/>
                <a:pathLst>
                  <a:path w="498919" h="463851">
                    <a:moveTo>
                      <a:pt x="162000" y="463851"/>
                    </a:moveTo>
                    <a:cubicBezTo>
                      <a:pt x="229103" y="463851"/>
                      <a:pt x="286676" y="423053"/>
                      <a:pt x="311269" y="364909"/>
                    </a:cubicBezTo>
                    <a:lnTo>
                      <a:pt x="312452" y="359050"/>
                    </a:lnTo>
                    <a:lnTo>
                      <a:pt x="498919" y="341116"/>
                    </a:lnTo>
                    <a:lnTo>
                      <a:pt x="498919" y="306191"/>
                    </a:lnTo>
                    <a:lnTo>
                      <a:pt x="324000" y="289367"/>
                    </a:lnTo>
                    <a:lnTo>
                      <a:pt x="324000" y="188852"/>
                    </a:lnTo>
                    <a:lnTo>
                      <a:pt x="275858" y="0"/>
                    </a:lnTo>
                    <a:lnTo>
                      <a:pt x="48142" y="0"/>
                    </a:lnTo>
                    <a:lnTo>
                      <a:pt x="0" y="188852"/>
                    </a:lnTo>
                    <a:lnTo>
                      <a:pt x="0" y="301851"/>
                    </a:lnTo>
                    <a:cubicBezTo>
                      <a:pt x="0" y="391321"/>
                      <a:pt x="72530" y="463851"/>
                      <a:pt x="162000" y="46385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4" name="Gruppieren 13"/>
              <p:cNvGrpSpPr/>
              <p:nvPr/>
            </p:nvGrpSpPr>
            <p:grpSpPr>
              <a:xfrm>
                <a:off x="2400777" y="5294313"/>
                <a:ext cx="383172" cy="407646"/>
                <a:chOff x="2400777" y="5294313"/>
                <a:chExt cx="383172" cy="407646"/>
              </a:xfrm>
            </p:grpSpPr>
            <p:sp>
              <p:nvSpPr>
                <p:cNvPr id="114" name="Abgerundetes Rechteck 103"/>
                <p:cNvSpPr/>
                <p:nvPr/>
              </p:nvSpPr>
              <p:spPr>
                <a:xfrm>
                  <a:off x="2400777" y="5294313"/>
                  <a:ext cx="383172" cy="407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172" h="407646">
                      <a:moveTo>
                        <a:pt x="0" y="0"/>
                      </a:moveTo>
                      <a:lnTo>
                        <a:pt x="383172" y="0"/>
                      </a:lnTo>
                      <a:lnTo>
                        <a:pt x="383172" y="364190"/>
                      </a:lnTo>
                      <a:cubicBezTo>
                        <a:pt x="383172" y="388190"/>
                        <a:pt x="363716" y="407646"/>
                        <a:pt x="339716" y="407646"/>
                      </a:cubicBezTo>
                      <a:lnTo>
                        <a:pt x="43456" y="407646"/>
                      </a:lnTo>
                      <a:cubicBezTo>
                        <a:pt x="19456" y="407646"/>
                        <a:pt x="0" y="388190"/>
                        <a:pt x="0" y="364190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2498033" y="5585292"/>
                  <a:ext cx="57944" cy="54633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2449216" y="5463157"/>
                  <a:ext cx="57944" cy="54633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2487666" y="5408524"/>
                  <a:ext cx="57944" cy="54633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8" name="Gruppieren 7"/>
            <p:cNvGrpSpPr/>
            <p:nvPr/>
          </p:nvGrpSpPr>
          <p:grpSpPr>
            <a:xfrm>
              <a:off x="305498" y="4051737"/>
              <a:ext cx="1651951" cy="246220"/>
              <a:chOff x="305498" y="4051737"/>
              <a:chExt cx="1651951" cy="246220"/>
            </a:xfrm>
          </p:grpSpPr>
          <p:grpSp>
            <p:nvGrpSpPr>
              <p:cNvPr id="5" name="Gruppieren 4"/>
              <p:cNvGrpSpPr/>
              <p:nvPr/>
            </p:nvGrpSpPr>
            <p:grpSpPr>
              <a:xfrm>
                <a:off x="1385498" y="4051737"/>
                <a:ext cx="571951" cy="246220"/>
                <a:chOff x="1385498" y="4051737"/>
                <a:chExt cx="571951" cy="246220"/>
              </a:xfrm>
            </p:grpSpPr>
            <p:sp>
              <p:nvSpPr>
                <p:cNvPr id="50" name="Abgerundetes Rechteck 49"/>
                <p:cNvSpPr/>
                <p:nvPr/>
              </p:nvSpPr>
              <p:spPr>
                <a:xfrm flipH="1">
                  <a:off x="1385498" y="4051737"/>
                  <a:ext cx="251624" cy="24622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1" name="Abgerundetes Rechteck 50"/>
                <p:cNvSpPr/>
                <p:nvPr/>
              </p:nvSpPr>
              <p:spPr>
                <a:xfrm flipH="1">
                  <a:off x="1561449" y="4073337"/>
                  <a:ext cx="396000" cy="720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2" name="Abgerundetes Rechteck 51"/>
                <p:cNvSpPr/>
                <p:nvPr/>
              </p:nvSpPr>
              <p:spPr>
                <a:xfrm flipH="1">
                  <a:off x="1561449" y="4204137"/>
                  <a:ext cx="396000" cy="720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53" name="Rechteck 52"/>
              <p:cNvSpPr/>
              <p:nvPr/>
            </p:nvSpPr>
            <p:spPr>
              <a:xfrm rot="5400000">
                <a:off x="827498" y="3629005"/>
                <a:ext cx="36000" cy="1080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7" name="Gruppieren 6"/>
              <p:cNvGrpSpPr/>
              <p:nvPr/>
            </p:nvGrpSpPr>
            <p:grpSpPr>
              <a:xfrm>
                <a:off x="1110333" y="4096894"/>
                <a:ext cx="144000" cy="141296"/>
                <a:chOff x="1110333" y="4096894"/>
                <a:chExt cx="144000" cy="141296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1110333" y="4096894"/>
                  <a:ext cx="144000" cy="14129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146333" y="4132261"/>
                  <a:ext cx="72000" cy="70562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43" name="Fußzeilenplatzhalt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647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Messzylinder und Pipetten</a:t>
            </a:r>
            <a:endParaRPr lang="de-DE" dirty="0"/>
          </a:p>
        </p:txBody>
      </p:sp>
      <p:grpSp>
        <p:nvGrpSpPr>
          <p:cNvPr id="137" name="Gruppieren 136"/>
          <p:cNvGrpSpPr/>
          <p:nvPr/>
        </p:nvGrpSpPr>
        <p:grpSpPr>
          <a:xfrm>
            <a:off x="582600" y="1762124"/>
            <a:ext cx="1104900" cy="3886200"/>
            <a:chOff x="582600" y="1762124"/>
            <a:chExt cx="1104900" cy="3886200"/>
          </a:xfrm>
        </p:grpSpPr>
        <p:sp>
          <p:nvSpPr>
            <p:cNvPr id="136" name="Freihandform 135"/>
            <p:cNvSpPr/>
            <p:nvPr/>
          </p:nvSpPr>
          <p:spPr>
            <a:xfrm>
              <a:off x="675001" y="2898884"/>
              <a:ext cx="918000" cy="2649907"/>
            </a:xfrm>
            <a:custGeom>
              <a:avLst/>
              <a:gdLst>
                <a:gd name="connsiteX0" fmla="*/ 3132 w 958766"/>
                <a:gd name="connsiteY0" fmla="*/ 0 h 2649907"/>
                <a:gd name="connsiteX1" fmla="*/ 101792 w 958766"/>
                <a:gd name="connsiteY1" fmla="*/ 34221 h 2649907"/>
                <a:gd name="connsiteX2" fmla="*/ 479383 w 958766"/>
                <a:gd name="connsiteY2" fmla="*/ 82936 h 2649907"/>
                <a:gd name="connsiteX3" fmla="*/ 856974 w 958766"/>
                <a:gd name="connsiteY3" fmla="*/ 34221 h 2649907"/>
                <a:gd name="connsiteX4" fmla="*/ 955632 w 958766"/>
                <a:gd name="connsiteY4" fmla="*/ 1 h 2649907"/>
                <a:gd name="connsiteX5" fmla="*/ 955632 w 958766"/>
                <a:gd name="connsiteY5" fmla="*/ 2551944 h 2649907"/>
                <a:gd name="connsiteX6" fmla="*/ 958766 w 958766"/>
                <a:gd name="connsiteY6" fmla="*/ 2551944 h 2649907"/>
                <a:gd name="connsiteX7" fmla="*/ 946149 w 958766"/>
                <a:gd name="connsiteY7" fmla="*/ 2559125 h 2649907"/>
                <a:gd name="connsiteX8" fmla="*/ 479383 w 958766"/>
                <a:gd name="connsiteY8" fmla="*/ 2649907 h 2649907"/>
                <a:gd name="connsiteX9" fmla="*/ 12617 w 958766"/>
                <a:gd name="connsiteY9" fmla="*/ 2559125 h 2649907"/>
                <a:gd name="connsiteX10" fmla="*/ 0 w 958766"/>
                <a:gd name="connsiteY10" fmla="*/ 2551944 h 2649907"/>
                <a:gd name="connsiteX11" fmla="*/ 3132 w 958766"/>
                <a:gd name="connsiteY11" fmla="*/ 2551944 h 264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8766" h="2649907">
                  <a:moveTo>
                    <a:pt x="3132" y="0"/>
                  </a:moveTo>
                  <a:lnTo>
                    <a:pt x="101792" y="34221"/>
                  </a:lnTo>
                  <a:cubicBezTo>
                    <a:pt x="217849" y="65590"/>
                    <a:pt x="345446" y="82936"/>
                    <a:pt x="479383" y="82936"/>
                  </a:cubicBezTo>
                  <a:cubicBezTo>
                    <a:pt x="613320" y="82936"/>
                    <a:pt x="740918" y="65590"/>
                    <a:pt x="856974" y="34221"/>
                  </a:cubicBezTo>
                  <a:lnTo>
                    <a:pt x="955632" y="1"/>
                  </a:lnTo>
                  <a:lnTo>
                    <a:pt x="955632" y="2551944"/>
                  </a:lnTo>
                  <a:lnTo>
                    <a:pt x="958766" y="2551944"/>
                  </a:lnTo>
                  <a:lnTo>
                    <a:pt x="946149" y="2559125"/>
                  </a:lnTo>
                  <a:cubicBezTo>
                    <a:pt x="826693" y="2615215"/>
                    <a:pt x="661667" y="2649907"/>
                    <a:pt x="479383" y="2649907"/>
                  </a:cubicBezTo>
                  <a:cubicBezTo>
                    <a:pt x="297100" y="2649907"/>
                    <a:pt x="132073" y="2615215"/>
                    <a:pt x="12617" y="2559125"/>
                  </a:cubicBezTo>
                  <a:lnTo>
                    <a:pt x="0" y="2551944"/>
                  </a:lnTo>
                  <a:lnTo>
                    <a:pt x="3132" y="2551944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8" name="Gruppieren 77"/>
            <p:cNvGrpSpPr/>
            <p:nvPr/>
          </p:nvGrpSpPr>
          <p:grpSpPr>
            <a:xfrm>
              <a:off x="582600" y="1762124"/>
              <a:ext cx="1104900" cy="3886200"/>
              <a:chOff x="590551" y="1762124"/>
              <a:chExt cx="1104900" cy="3886200"/>
            </a:xfrm>
          </p:grpSpPr>
          <p:sp>
            <p:nvSpPr>
              <p:cNvPr id="5" name="Freihandform 4"/>
              <p:cNvSpPr/>
              <p:nvPr/>
            </p:nvSpPr>
            <p:spPr>
              <a:xfrm>
                <a:off x="590551" y="1762124"/>
                <a:ext cx="1104900" cy="3886200"/>
              </a:xfrm>
              <a:custGeom>
                <a:avLst/>
                <a:gdLst>
                  <a:gd name="connsiteX0" fmla="*/ 76199 w 1104900"/>
                  <a:gd name="connsiteY0" fmla="*/ 0 h 3886200"/>
                  <a:gd name="connsiteX1" fmla="*/ 1028699 w 1104900"/>
                  <a:gd name="connsiteY1" fmla="*/ 0 h 3886200"/>
                  <a:gd name="connsiteX2" fmla="*/ 1028699 w 1104900"/>
                  <a:gd name="connsiteY2" fmla="*/ 3752850 h 3886200"/>
                  <a:gd name="connsiteX3" fmla="*/ 1038225 w 1104900"/>
                  <a:gd name="connsiteY3" fmla="*/ 3752850 h 3886200"/>
                  <a:gd name="connsiteX4" fmla="*/ 1104900 w 1104900"/>
                  <a:gd name="connsiteY4" fmla="*/ 3819525 h 3886200"/>
                  <a:gd name="connsiteX5" fmla="*/ 1104900 w 1104900"/>
                  <a:gd name="connsiteY5" fmla="*/ 3886200 h 3886200"/>
                  <a:gd name="connsiteX6" fmla="*/ 0 w 1104900"/>
                  <a:gd name="connsiteY6" fmla="*/ 3886200 h 3886200"/>
                  <a:gd name="connsiteX7" fmla="*/ 0 w 1104900"/>
                  <a:gd name="connsiteY7" fmla="*/ 3819525 h 3886200"/>
                  <a:gd name="connsiteX8" fmla="*/ 66675 w 1104900"/>
                  <a:gd name="connsiteY8" fmla="*/ 3752850 h 3886200"/>
                  <a:gd name="connsiteX9" fmla="*/ 76199 w 1104900"/>
                  <a:gd name="connsiteY9" fmla="*/ 3752850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4900" h="3886200">
                    <a:moveTo>
                      <a:pt x="76199" y="0"/>
                    </a:moveTo>
                    <a:lnTo>
                      <a:pt x="1028699" y="0"/>
                    </a:lnTo>
                    <a:lnTo>
                      <a:pt x="1028699" y="3752850"/>
                    </a:lnTo>
                    <a:lnTo>
                      <a:pt x="1038225" y="3752850"/>
                    </a:lnTo>
                    <a:lnTo>
                      <a:pt x="1104900" y="3819525"/>
                    </a:lnTo>
                    <a:lnTo>
                      <a:pt x="1104900" y="3886200"/>
                    </a:lnTo>
                    <a:lnTo>
                      <a:pt x="0" y="3886200"/>
                    </a:lnTo>
                    <a:lnTo>
                      <a:pt x="0" y="3819525"/>
                    </a:lnTo>
                    <a:lnTo>
                      <a:pt x="66675" y="3752850"/>
                    </a:lnTo>
                    <a:lnTo>
                      <a:pt x="76199" y="375285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77" name="Gruppieren 76"/>
              <p:cNvGrpSpPr/>
              <p:nvPr/>
            </p:nvGrpSpPr>
            <p:grpSpPr>
              <a:xfrm>
                <a:off x="798924" y="2132390"/>
                <a:ext cx="108536" cy="3251528"/>
                <a:chOff x="798924" y="2132390"/>
                <a:chExt cx="108536" cy="3251528"/>
              </a:xfrm>
            </p:grpSpPr>
            <p:cxnSp>
              <p:nvCxnSpPr>
                <p:cNvPr id="7" name="Gerade Verbindung 269"/>
                <p:cNvCxnSpPr/>
                <p:nvPr/>
              </p:nvCxnSpPr>
              <p:spPr>
                <a:xfrm>
                  <a:off x="798924" y="2798072"/>
                  <a:ext cx="0" cy="863997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Gerade Verbindung 270"/>
                <p:cNvCxnSpPr/>
                <p:nvPr/>
              </p:nvCxnSpPr>
              <p:spPr>
                <a:xfrm>
                  <a:off x="798924" y="2798072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Gerade Verbindung 271"/>
                <p:cNvCxnSpPr/>
                <p:nvPr/>
              </p:nvCxnSpPr>
              <p:spPr>
                <a:xfrm>
                  <a:off x="798924" y="3659496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Gerade Verbindung 272"/>
                <p:cNvCxnSpPr/>
                <p:nvPr/>
              </p:nvCxnSpPr>
              <p:spPr>
                <a:xfrm>
                  <a:off x="798924" y="2891904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Gerade Verbindung 273"/>
                <p:cNvCxnSpPr/>
                <p:nvPr/>
              </p:nvCxnSpPr>
              <p:spPr>
                <a:xfrm>
                  <a:off x="798924" y="2987715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Gerade Verbindung 274"/>
                <p:cNvCxnSpPr/>
                <p:nvPr/>
              </p:nvCxnSpPr>
              <p:spPr>
                <a:xfrm>
                  <a:off x="798924" y="3082327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Gerade Verbindung 275"/>
                <p:cNvCxnSpPr/>
                <p:nvPr/>
              </p:nvCxnSpPr>
              <p:spPr>
                <a:xfrm>
                  <a:off x="798924" y="317446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Gerade Verbindung 276"/>
                <p:cNvCxnSpPr/>
                <p:nvPr/>
              </p:nvCxnSpPr>
              <p:spPr>
                <a:xfrm>
                  <a:off x="798924" y="3267719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Gerade Verbindung 277"/>
                <p:cNvCxnSpPr/>
                <p:nvPr/>
              </p:nvCxnSpPr>
              <p:spPr>
                <a:xfrm>
                  <a:off x="798924" y="336444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Gerade Verbindung 278"/>
                <p:cNvCxnSpPr/>
                <p:nvPr/>
              </p:nvCxnSpPr>
              <p:spPr>
                <a:xfrm>
                  <a:off x="798924" y="3464656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Gerade Verbindung 279"/>
                <p:cNvCxnSpPr/>
                <p:nvPr/>
              </p:nvCxnSpPr>
              <p:spPr>
                <a:xfrm>
                  <a:off x="798924" y="3564864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 Verbindung 280"/>
                <p:cNvCxnSpPr/>
                <p:nvPr/>
              </p:nvCxnSpPr>
              <p:spPr>
                <a:xfrm>
                  <a:off x="798924" y="3659496"/>
                  <a:ext cx="0" cy="863997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Gerade Verbindung 281"/>
                <p:cNvCxnSpPr/>
                <p:nvPr/>
              </p:nvCxnSpPr>
              <p:spPr>
                <a:xfrm>
                  <a:off x="798924" y="3659496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 Verbindung 282"/>
                <p:cNvCxnSpPr/>
                <p:nvPr/>
              </p:nvCxnSpPr>
              <p:spPr>
                <a:xfrm>
                  <a:off x="798924" y="4520920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 Verbindung 283"/>
                <p:cNvCxnSpPr/>
                <p:nvPr/>
              </p:nvCxnSpPr>
              <p:spPr>
                <a:xfrm>
                  <a:off x="798924" y="375332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Gerade Verbindung 284"/>
                <p:cNvCxnSpPr/>
                <p:nvPr/>
              </p:nvCxnSpPr>
              <p:spPr>
                <a:xfrm>
                  <a:off x="798924" y="3849139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Gerade Verbindung 285"/>
                <p:cNvCxnSpPr/>
                <p:nvPr/>
              </p:nvCxnSpPr>
              <p:spPr>
                <a:xfrm>
                  <a:off x="798924" y="3943751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 Verbindung 286"/>
                <p:cNvCxnSpPr/>
                <p:nvPr/>
              </p:nvCxnSpPr>
              <p:spPr>
                <a:xfrm>
                  <a:off x="798924" y="4035892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Gerade Verbindung 287"/>
                <p:cNvCxnSpPr/>
                <p:nvPr/>
              </p:nvCxnSpPr>
              <p:spPr>
                <a:xfrm>
                  <a:off x="798924" y="412914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Gerade Verbindung 288"/>
                <p:cNvCxnSpPr/>
                <p:nvPr/>
              </p:nvCxnSpPr>
              <p:spPr>
                <a:xfrm>
                  <a:off x="798924" y="4225872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 Verbindung 289"/>
                <p:cNvCxnSpPr/>
                <p:nvPr/>
              </p:nvCxnSpPr>
              <p:spPr>
                <a:xfrm>
                  <a:off x="798924" y="4326080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Gerade Verbindung 290"/>
                <p:cNvCxnSpPr/>
                <p:nvPr/>
              </p:nvCxnSpPr>
              <p:spPr>
                <a:xfrm>
                  <a:off x="798924" y="442628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 Verbindung 291"/>
                <p:cNvCxnSpPr/>
                <p:nvPr/>
              </p:nvCxnSpPr>
              <p:spPr>
                <a:xfrm>
                  <a:off x="798924" y="4519921"/>
                  <a:ext cx="0" cy="863997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Gerade Verbindung 292"/>
                <p:cNvCxnSpPr/>
                <p:nvPr/>
              </p:nvCxnSpPr>
              <p:spPr>
                <a:xfrm>
                  <a:off x="798924" y="4519921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 Verbindung 293"/>
                <p:cNvCxnSpPr/>
                <p:nvPr/>
              </p:nvCxnSpPr>
              <p:spPr>
                <a:xfrm>
                  <a:off x="798924" y="5381345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 Verbindung 294"/>
                <p:cNvCxnSpPr/>
                <p:nvPr/>
              </p:nvCxnSpPr>
              <p:spPr>
                <a:xfrm>
                  <a:off x="798924" y="461375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 Verbindung 295"/>
                <p:cNvCxnSpPr/>
                <p:nvPr/>
              </p:nvCxnSpPr>
              <p:spPr>
                <a:xfrm>
                  <a:off x="798924" y="4709564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 Verbindung 296"/>
                <p:cNvCxnSpPr/>
                <p:nvPr/>
              </p:nvCxnSpPr>
              <p:spPr>
                <a:xfrm>
                  <a:off x="798924" y="4804176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 Verbindung 297"/>
                <p:cNvCxnSpPr/>
                <p:nvPr/>
              </p:nvCxnSpPr>
              <p:spPr>
                <a:xfrm>
                  <a:off x="798924" y="4896317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 Verbindung 298"/>
                <p:cNvCxnSpPr/>
                <p:nvPr/>
              </p:nvCxnSpPr>
              <p:spPr>
                <a:xfrm>
                  <a:off x="798924" y="498956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 Verbindung 299"/>
                <p:cNvCxnSpPr/>
                <p:nvPr/>
              </p:nvCxnSpPr>
              <p:spPr>
                <a:xfrm>
                  <a:off x="798924" y="5086297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 Verbindung 300"/>
                <p:cNvCxnSpPr/>
                <p:nvPr/>
              </p:nvCxnSpPr>
              <p:spPr>
                <a:xfrm>
                  <a:off x="798924" y="5186505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 Verbindung 301"/>
                <p:cNvCxnSpPr/>
                <p:nvPr/>
              </p:nvCxnSpPr>
              <p:spPr>
                <a:xfrm>
                  <a:off x="798924" y="528671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Gerade Verbindung 291"/>
                <p:cNvCxnSpPr/>
                <p:nvPr/>
              </p:nvCxnSpPr>
              <p:spPr>
                <a:xfrm>
                  <a:off x="798924" y="2132390"/>
                  <a:ext cx="0" cy="674354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Gerade Verbindung 295"/>
                <p:cNvCxnSpPr/>
                <p:nvPr/>
              </p:nvCxnSpPr>
              <p:spPr>
                <a:xfrm>
                  <a:off x="798924" y="2132390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Gerade Verbindung 296"/>
                <p:cNvCxnSpPr/>
                <p:nvPr/>
              </p:nvCxnSpPr>
              <p:spPr>
                <a:xfrm>
                  <a:off x="798924" y="2227002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Gerade Verbindung 297"/>
                <p:cNvCxnSpPr/>
                <p:nvPr/>
              </p:nvCxnSpPr>
              <p:spPr>
                <a:xfrm>
                  <a:off x="798924" y="231914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 Verbindung 298"/>
                <p:cNvCxnSpPr/>
                <p:nvPr/>
              </p:nvCxnSpPr>
              <p:spPr>
                <a:xfrm>
                  <a:off x="798924" y="2412394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 Verbindung 299"/>
                <p:cNvCxnSpPr/>
                <p:nvPr/>
              </p:nvCxnSpPr>
              <p:spPr>
                <a:xfrm>
                  <a:off x="798924" y="250912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 Verbindung 300"/>
                <p:cNvCxnSpPr/>
                <p:nvPr/>
              </p:nvCxnSpPr>
              <p:spPr>
                <a:xfrm>
                  <a:off x="798924" y="2609331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Gerade Verbindung 301"/>
                <p:cNvCxnSpPr/>
                <p:nvPr/>
              </p:nvCxnSpPr>
              <p:spPr>
                <a:xfrm>
                  <a:off x="798924" y="2709539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42" name="Gruppieren 341"/>
          <p:cNvGrpSpPr/>
          <p:nvPr/>
        </p:nvGrpSpPr>
        <p:grpSpPr>
          <a:xfrm>
            <a:off x="3745530" y="1761337"/>
            <a:ext cx="1104900" cy="3886200"/>
            <a:chOff x="3745530" y="1761337"/>
            <a:chExt cx="1104900" cy="3886200"/>
          </a:xfrm>
        </p:grpSpPr>
        <p:sp>
          <p:nvSpPr>
            <p:cNvPr id="233" name="Freihandform 232"/>
            <p:cNvSpPr/>
            <p:nvPr/>
          </p:nvSpPr>
          <p:spPr>
            <a:xfrm>
              <a:off x="3745530" y="1761337"/>
              <a:ext cx="1104900" cy="3886200"/>
            </a:xfrm>
            <a:custGeom>
              <a:avLst/>
              <a:gdLst>
                <a:gd name="connsiteX0" fmla="*/ 76199 w 1104900"/>
                <a:gd name="connsiteY0" fmla="*/ 0 h 3886200"/>
                <a:gd name="connsiteX1" fmla="*/ 839449 w 1104900"/>
                <a:gd name="connsiteY1" fmla="*/ 0 h 3886200"/>
                <a:gd name="connsiteX2" fmla="*/ 1028699 w 1104900"/>
                <a:gd name="connsiteY2" fmla="*/ 0 h 3886200"/>
                <a:gd name="connsiteX3" fmla="*/ 1085940 w 1104900"/>
                <a:gd name="connsiteY3" fmla="*/ 0 h 3886200"/>
                <a:gd name="connsiteX4" fmla="*/ 1085940 w 1104900"/>
                <a:gd name="connsiteY4" fmla="*/ 60708 h 3886200"/>
                <a:gd name="connsiteX5" fmla="*/ 1028699 w 1104900"/>
                <a:gd name="connsiteY5" fmla="*/ 117949 h 3886200"/>
                <a:gd name="connsiteX6" fmla="*/ 1028699 w 1104900"/>
                <a:gd name="connsiteY6" fmla="*/ 3752850 h 3886200"/>
                <a:gd name="connsiteX7" fmla="*/ 1038225 w 1104900"/>
                <a:gd name="connsiteY7" fmla="*/ 3752850 h 3886200"/>
                <a:gd name="connsiteX8" fmla="*/ 1104900 w 1104900"/>
                <a:gd name="connsiteY8" fmla="*/ 3819525 h 3886200"/>
                <a:gd name="connsiteX9" fmla="*/ 1104900 w 1104900"/>
                <a:gd name="connsiteY9" fmla="*/ 3886200 h 3886200"/>
                <a:gd name="connsiteX10" fmla="*/ 0 w 1104900"/>
                <a:gd name="connsiteY10" fmla="*/ 3886200 h 3886200"/>
                <a:gd name="connsiteX11" fmla="*/ 0 w 1104900"/>
                <a:gd name="connsiteY11" fmla="*/ 3819525 h 3886200"/>
                <a:gd name="connsiteX12" fmla="*/ 66675 w 1104900"/>
                <a:gd name="connsiteY12" fmla="*/ 3752850 h 3886200"/>
                <a:gd name="connsiteX13" fmla="*/ 76199 w 1104900"/>
                <a:gd name="connsiteY13" fmla="*/ 375285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4900" h="3886200">
                  <a:moveTo>
                    <a:pt x="76199" y="0"/>
                  </a:moveTo>
                  <a:lnTo>
                    <a:pt x="839449" y="0"/>
                  </a:lnTo>
                  <a:lnTo>
                    <a:pt x="1028699" y="0"/>
                  </a:lnTo>
                  <a:lnTo>
                    <a:pt x="1085940" y="0"/>
                  </a:lnTo>
                  <a:lnTo>
                    <a:pt x="1085940" y="60708"/>
                  </a:lnTo>
                  <a:lnTo>
                    <a:pt x="1028699" y="117949"/>
                  </a:lnTo>
                  <a:lnTo>
                    <a:pt x="1028699" y="3752850"/>
                  </a:lnTo>
                  <a:lnTo>
                    <a:pt x="1038225" y="3752850"/>
                  </a:lnTo>
                  <a:lnTo>
                    <a:pt x="1104900" y="3819525"/>
                  </a:lnTo>
                  <a:lnTo>
                    <a:pt x="1104900" y="3886200"/>
                  </a:lnTo>
                  <a:lnTo>
                    <a:pt x="0" y="3886200"/>
                  </a:lnTo>
                  <a:lnTo>
                    <a:pt x="0" y="3819525"/>
                  </a:lnTo>
                  <a:lnTo>
                    <a:pt x="66675" y="3752850"/>
                  </a:lnTo>
                  <a:lnTo>
                    <a:pt x="76199" y="375285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42" name="Gruppieren 141"/>
            <p:cNvGrpSpPr/>
            <p:nvPr/>
          </p:nvGrpSpPr>
          <p:grpSpPr>
            <a:xfrm>
              <a:off x="3953903" y="2131603"/>
              <a:ext cx="108536" cy="3251528"/>
              <a:chOff x="798924" y="2132390"/>
              <a:chExt cx="108536" cy="3251528"/>
            </a:xfrm>
          </p:grpSpPr>
          <p:cxnSp>
            <p:nvCxnSpPr>
              <p:cNvPr id="143" name="Gerade Verbindung 269"/>
              <p:cNvCxnSpPr/>
              <p:nvPr/>
            </p:nvCxnSpPr>
            <p:spPr>
              <a:xfrm>
                <a:off x="798924" y="2798072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Gerade Verbindung 270"/>
              <p:cNvCxnSpPr/>
              <p:nvPr/>
            </p:nvCxnSpPr>
            <p:spPr>
              <a:xfrm>
                <a:off x="798924" y="279807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Gerade Verbindung 271"/>
              <p:cNvCxnSpPr/>
              <p:nvPr/>
            </p:nvCxnSpPr>
            <p:spPr>
              <a:xfrm>
                <a:off x="798924" y="365949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Gerade Verbindung 272"/>
              <p:cNvCxnSpPr/>
              <p:nvPr/>
            </p:nvCxnSpPr>
            <p:spPr>
              <a:xfrm>
                <a:off x="798924" y="289190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Gerade Verbindung 273"/>
              <p:cNvCxnSpPr/>
              <p:nvPr/>
            </p:nvCxnSpPr>
            <p:spPr>
              <a:xfrm>
                <a:off x="798924" y="298771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Gerade Verbindung 274"/>
              <p:cNvCxnSpPr/>
              <p:nvPr/>
            </p:nvCxnSpPr>
            <p:spPr>
              <a:xfrm>
                <a:off x="798924" y="308232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Gerade Verbindung 275"/>
              <p:cNvCxnSpPr/>
              <p:nvPr/>
            </p:nvCxnSpPr>
            <p:spPr>
              <a:xfrm>
                <a:off x="798924" y="317446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Gerade Verbindung 276"/>
              <p:cNvCxnSpPr/>
              <p:nvPr/>
            </p:nvCxnSpPr>
            <p:spPr>
              <a:xfrm>
                <a:off x="798924" y="326771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Gerade Verbindung 277"/>
              <p:cNvCxnSpPr/>
              <p:nvPr/>
            </p:nvCxnSpPr>
            <p:spPr>
              <a:xfrm>
                <a:off x="798924" y="336444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Gerade Verbindung 278"/>
              <p:cNvCxnSpPr/>
              <p:nvPr/>
            </p:nvCxnSpPr>
            <p:spPr>
              <a:xfrm>
                <a:off x="798924" y="346465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Gerade Verbindung 279"/>
              <p:cNvCxnSpPr/>
              <p:nvPr/>
            </p:nvCxnSpPr>
            <p:spPr>
              <a:xfrm>
                <a:off x="798924" y="356486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Gerade Verbindung 280"/>
              <p:cNvCxnSpPr/>
              <p:nvPr/>
            </p:nvCxnSpPr>
            <p:spPr>
              <a:xfrm>
                <a:off x="798924" y="3659496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Gerade Verbindung 281"/>
              <p:cNvCxnSpPr/>
              <p:nvPr/>
            </p:nvCxnSpPr>
            <p:spPr>
              <a:xfrm>
                <a:off x="798924" y="365949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Gerade Verbindung 282"/>
              <p:cNvCxnSpPr/>
              <p:nvPr/>
            </p:nvCxnSpPr>
            <p:spPr>
              <a:xfrm>
                <a:off x="798924" y="452092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Gerade Verbindung 283"/>
              <p:cNvCxnSpPr/>
              <p:nvPr/>
            </p:nvCxnSpPr>
            <p:spPr>
              <a:xfrm>
                <a:off x="798924" y="375332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Gerade Verbindung 284"/>
              <p:cNvCxnSpPr/>
              <p:nvPr/>
            </p:nvCxnSpPr>
            <p:spPr>
              <a:xfrm>
                <a:off x="798924" y="384913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Gerade Verbindung 285"/>
              <p:cNvCxnSpPr/>
              <p:nvPr/>
            </p:nvCxnSpPr>
            <p:spPr>
              <a:xfrm>
                <a:off x="798924" y="394375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Gerade Verbindung 286"/>
              <p:cNvCxnSpPr/>
              <p:nvPr/>
            </p:nvCxnSpPr>
            <p:spPr>
              <a:xfrm>
                <a:off x="798924" y="403589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Gerade Verbindung 287"/>
              <p:cNvCxnSpPr/>
              <p:nvPr/>
            </p:nvCxnSpPr>
            <p:spPr>
              <a:xfrm>
                <a:off x="798924" y="412914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Gerade Verbindung 288"/>
              <p:cNvCxnSpPr/>
              <p:nvPr/>
            </p:nvCxnSpPr>
            <p:spPr>
              <a:xfrm>
                <a:off x="798924" y="422587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rade Verbindung 289"/>
              <p:cNvCxnSpPr/>
              <p:nvPr/>
            </p:nvCxnSpPr>
            <p:spPr>
              <a:xfrm>
                <a:off x="798924" y="432608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Gerade Verbindung 290"/>
              <p:cNvCxnSpPr/>
              <p:nvPr/>
            </p:nvCxnSpPr>
            <p:spPr>
              <a:xfrm>
                <a:off x="798924" y="442628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Gerade Verbindung 291"/>
              <p:cNvCxnSpPr/>
              <p:nvPr/>
            </p:nvCxnSpPr>
            <p:spPr>
              <a:xfrm>
                <a:off x="798924" y="4519921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Gerade Verbindung 292"/>
              <p:cNvCxnSpPr/>
              <p:nvPr/>
            </p:nvCxnSpPr>
            <p:spPr>
              <a:xfrm>
                <a:off x="798924" y="451992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Gerade Verbindung 293"/>
              <p:cNvCxnSpPr/>
              <p:nvPr/>
            </p:nvCxnSpPr>
            <p:spPr>
              <a:xfrm>
                <a:off x="798924" y="538134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Gerade Verbindung 294"/>
              <p:cNvCxnSpPr/>
              <p:nvPr/>
            </p:nvCxnSpPr>
            <p:spPr>
              <a:xfrm>
                <a:off x="798924" y="461375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Gerade Verbindung 295"/>
              <p:cNvCxnSpPr/>
              <p:nvPr/>
            </p:nvCxnSpPr>
            <p:spPr>
              <a:xfrm>
                <a:off x="798924" y="470956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Gerade Verbindung 296"/>
              <p:cNvCxnSpPr/>
              <p:nvPr/>
            </p:nvCxnSpPr>
            <p:spPr>
              <a:xfrm>
                <a:off x="798924" y="480417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Gerade Verbindung 297"/>
              <p:cNvCxnSpPr/>
              <p:nvPr/>
            </p:nvCxnSpPr>
            <p:spPr>
              <a:xfrm>
                <a:off x="798924" y="489631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Gerade Verbindung 298"/>
              <p:cNvCxnSpPr/>
              <p:nvPr/>
            </p:nvCxnSpPr>
            <p:spPr>
              <a:xfrm>
                <a:off x="798924" y="498956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Gerade Verbindung 299"/>
              <p:cNvCxnSpPr/>
              <p:nvPr/>
            </p:nvCxnSpPr>
            <p:spPr>
              <a:xfrm>
                <a:off x="798924" y="508629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Gerade Verbindung 300"/>
              <p:cNvCxnSpPr/>
              <p:nvPr/>
            </p:nvCxnSpPr>
            <p:spPr>
              <a:xfrm>
                <a:off x="798924" y="518650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Gerade Verbindung 301"/>
              <p:cNvCxnSpPr/>
              <p:nvPr/>
            </p:nvCxnSpPr>
            <p:spPr>
              <a:xfrm>
                <a:off x="798924" y="528671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Gerade Verbindung 291"/>
              <p:cNvCxnSpPr/>
              <p:nvPr/>
            </p:nvCxnSpPr>
            <p:spPr>
              <a:xfrm>
                <a:off x="798924" y="2132390"/>
                <a:ext cx="0" cy="674354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Gerade Verbindung 295"/>
              <p:cNvCxnSpPr/>
              <p:nvPr/>
            </p:nvCxnSpPr>
            <p:spPr>
              <a:xfrm>
                <a:off x="798924" y="213239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Gerade Verbindung 296"/>
              <p:cNvCxnSpPr/>
              <p:nvPr/>
            </p:nvCxnSpPr>
            <p:spPr>
              <a:xfrm>
                <a:off x="798924" y="222700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Gerade Verbindung 297"/>
              <p:cNvCxnSpPr/>
              <p:nvPr/>
            </p:nvCxnSpPr>
            <p:spPr>
              <a:xfrm>
                <a:off x="798924" y="231914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Gerade Verbindung 298"/>
              <p:cNvCxnSpPr/>
              <p:nvPr/>
            </p:nvCxnSpPr>
            <p:spPr>
              <a:xfrm>
                <a:off x="798924" y="241239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Gerade Verbindung 299"/>
              <p:cNvCxnSpPr/>
              <p:nvPr/>
            </p:nvCxnSpPr>
            <p:spPr>
              <a:xfrm>
                <a:off x="798924" y="250912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Gerade Verbindung 300"/>
              <p:cNvCxnSpPr/>
              <p:nvPr/>
            </p:nvCxnSpPr>
            <p:spPr>
              <a:xfrm>
                <a:off x="798924" y="260933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Gerade Verbindung 301"/>
              <p:cNvCxnSpPr/>
              <p:nvPr/>
            </p:nvCxnSpPr>
            <p:spPr>
              <a:xfrm>
                <a:off x="798924" y="270953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uppieren 236"/>
          <p:cNvGrpSpPr/>
          <p:nvPr/>
        </p:nvGrpSpPr>
        <p:grpSpPr>
          <a:xfrm>
            <a:off x="2164065" y="1762124"/>
            <a:ext cx="1104900" cy="3886200"/>
            <a:chOff x="590551" y="1762124"/>
            <a:chExt cx="1104900" cy="3886200"/>
          </a:xfrm>
        </p:grpSpPr>
        <p:sp>
          <p:nvSpPr>
            <p:cNvPr id="238" name="Freihandform 237"/>
            <p:cNvSpPr/>
            <p:nvPr/>
          </p:nvSpPr>
          <p:spPr>
            <a:xfrm>
              <a:off x="590551" y="1762124"/>
              <a:ext cx="1104900" cy="3886200"/>
            </a:xfrm>
            <a:custGeom>
              <a:avLst/>
              <a:gdLst>
                <a:gd name="connsiteX0" fmla="*/ 76199 w 1104900"/>
                <a:gd name="connsiteY0" fmla="*/ 0 h 3886200"/>
                <a:gd name="connsiteX1" fmla="*/ 1028699 w 1104900"/>
                <a:gd name="connsiteY1" fmla="*/ 0 h 3886200"/>
                <a:gd name="connsiteX2" fmla="*/ 1028699 w 1104900"/>
                <a:gd name="connsiteY2" fmla="*/ 3752850 h 3886200"/>
                <a:gd name="connsiteX3" fmla="*/ 1038225 w 1104900"/>
                <a:gd name="connsiteY3" fmla="*/ 3752850 h 3886200"/>
                <a:gd name="connsiteX4" fmla="*/ 1104900 w 1104900"/>
                <a:gd name="connsiteY4" fmla="*/ 3819525 h 3886200"/>
                <a:gd name="connsiteX5" fmla="*/ 1104900 w 1104900"/>
                <a:gd name="connsiteY5" fmla="*/ 3886200 h 3886200"/>
                <a:gd name="connsiteX6" fmla="*/ 0 w 1104900"/>
                <a:gd name="connsiteY6" fmla="*/ 3886200 h 3886200"/>
                <a:gd name="connsiteX7" fmla="*/ 0 w 1104900"/>
                <a:gd name="connsiteY7" fmla="*/ 3819525 h 3886200"/>
                <a:gd name="connsiteX8" fmla="*/ 66675 w 1104900"/>
                <a:gd name="connsiteY8" fmla="*/ 3752850 h 3886200"/>
                <a:gd name="connsiteX9" fmla="*/ 76199 w 1104900"/>
                <a:gd name="connsiteY9" fmla="*/ 375285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4900" h="3886200">
                  <a:moveTo>
                    <a:pt x="76199" y="0"/>
                  </a:moveTo>
                  <a:lnTo>
                    <a:pt x="1028699" y="0"/>
                  </a:lnTo>
                  <a:lnTo>
                    <a:pt x="1028699" y="3752850"/>
                  </a:lnTo>
                  <a:lnTo>
                    <a:pt x="1038225" y="3752850"/>
                  </a:lnTo>
                  <a:lnTo>
                    <a:pt x="1104900" y="3819525"/>
                  </a:lnTo>
                  <a:lnTo>
                    <a:pt x="1104900" y="3886200"/>
                  </a:lnTo>
                  <a:lnTo>
                    <a:pt x="0" y="3886200"/>
                  </a:lnTo>
                  <a:lnTo>
                    <a:pt x="0" y="3819525"/>
                  </a:lnTo>
                  <a:lnTo>
                    <a:pt x="66675" y="3752850"/>
                  </a:lnTo>
                  <a:lnTo>
                    <a:pt x="76199" y="375285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39" name="Gruppieren 238"/>
            <p:cNvGrpSpPr/>
            <p:nvPr/>
          </p:nvGrpSpPr>
          <p:grpSpPr>
            <a:xfrm>
              <a:off x="798924" y="2132390"/>
              <a:ext cx="108536" cy="3251528"/>
              <a:chOff x="798924" y="2132390"/>
              <a:chExt cx="108536" cy="3251528"/>
            </a:xfrm>
          </p:grpSpPr>
          <p:cxnSp>
            <p:nvCxnSpPr>
              <p:cNvPr id="240" name="Gerade Verbindung 269"/>
              <p:cNvCxnSpPr/>
              <p:nvPr/>
            </p:nvCxnSpPr>
            <p:spPr>
              <a:xfrm>
                <a:off x="798924" y="2798072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Gerade Verbindung 270"/>
              <p:cNvCxnSpPr/>
              <p:nvPr/>
            </p:nvCxnSpPr>
            <p:spPr>
              <a:xfrm>
                <a:off x="798924" y="279807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Gerade Verbindung 271"/>
              <p:cNvCxnSpPr/>
              <p:nvPr/>
            </p:nvCxnSpPr>
            <p:spPr>
              <a:xfrm>
                <a:off x="798924" y="365949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Gerade Verbindung 272"/>
              <p:cNvCxnSpPr/>
              <p:nvPr/>
            </p:nvCxnSpPr>
            <p:spPr>
              <a:xfrm>
                <a:off x="798924" y="289190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Gerade Verbindung 273"/>
              <p:cNvCxnSpPr/>
              <p:nvPr/>
            </p:nvCxnSpPr>
            <p:spPr>
              <a:xfrm>
                <a:off x="798924" y="298771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Gerade Verbindung 274"/>
              <p:cNvCxnSpPr/>
              <p:nvPr/>
            </p:nvCxnSpPr>
            <p:spPr>
              <a:xfrm>
                <a:off x="798924" y="308232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Gerade Verbindung 275"/>
              <p:cNvCxnSpPr/>
              <p:nvPr/>
            </p:nvCxnSpPr>
            <p:spPr>
              <a:xfrm>
                <a:off x="798924" y="317446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Gerade Verbindung 276"/>
              <p:cNvCxnSpPr/>
              <p:nvPr/>
            </p:nvCxnSpPr>
            <p:spPr>
              <a:xfrm>
                <a:off x="798924" y="326771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Gerade Verbindung 277"/>
              <p:cNvCxnSpPr/>
              <p:nvPr/>
            </p:nvCxnSpPr>
            <p:spPr>
              <a:xfrm>
                <a:off x="798924" y="336444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Gerade Verbindung 278"/>
              <p:cNvCxnSpPr/>
              <p:nvPr/>
            </p:nvCxnSpPr>
            <p:spPr>
              <a:xfrm>
                <a:off x="798924" y="346465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Gerade Verbindung 279"/>
              <p:cNvCxnSpPr/>
              <p:nvPr/>
            </p:nvCxnSpPr>
            <p:spPr>
              <a:xfrm>
                <a:off x="798924" y="356486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Gerade Verbindung 280"/>
              <p:cNvCxnSpPr/>
              <p:nvPr/>
            </p:nvCxnSpPr>
            <p:spPr>
              <a:xfrm>
                <a:off x="798924" y="3659496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Gerade Verbindung 281"/>
              <p:cNvCxnSpPr/>
              <p:nvPr/>
            </p:nvCxnSpPr>
            <p:spPr>
              <a:xfrm>
                <a:off x="798924" y="365949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Gerade Verbindung 282"/>
              <p:cNvCxnSpPr/>
              <p:nvPr/>
            </p:nvCxnSpPr>
            <p:spPr>
              <a:xfrm>
                <a:off x="798924" y="452092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Gerade Verbindung 283"/>
              <p:cNvCxnSpPr/>
              <p:nvPr/>
            </p:nvCxnSpPr>
            <p:spPr>
              <a:xfrm>
                <a:off x="798924" y="375332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Gerade Verbindung 284"/>
              <p:cNvCxnSpPr/>
              <p:nvPr/>
            </p:nvCxnSpPr>
            <p:spPr>
              <a:xfrm>
                <a:off x="798924" y="384913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Gerade Verbindung 285"/>
              <p:cNvCxnSpPr/>
              <p:nvPr/>
            </p:nvCxnSpPr>
            <p:spPr>
              <a:xfrm>
                <a:off x="798924" y="394375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Gerade Verbindung 286"/>
              <p:cNvCxnSpPr/>
              <p:nvPr/>
            </p:nvCxnSpPr>
            <p:spPr>
              <a:xfrm>
                <a:off x="798924" y="403589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Gerade Verbindung 287"/>
              <p:cNvCxnSpPr/>
              <p:nvPr/>
            </p:nvCxnSpPr>
            <p:spPr>
              <a:xfrm>
                <a:off x="798924" y="412914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Gerade Verbindung 288"/>
              <p:cNvCxnSpPr/>
              <p:nvPr/>
            </p:nvCxnSpPr>
            <p:spPr>
              <a:xfrm>
                <a:off x="798924" y="422587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Gerade Verbindung 289"/>
              <p:cNvCxnSpPr/>
              <p:nvPr/>
            </p:nvCxnSpPr>
            <p:spPr>
              <a:xfrm>
                <a:off x="798924" y="432608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Gerade Verbindung 290"/>
              <p:cNvCxnSpPr/>
              <p:nvPr/>
            </p:nvCxnSpPr>
            <p:spPr>
              <a:xfrm>
                <a:off x="798924" y="442628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Gerade Verbindung 291"/>
              <p:cNvCxnSpPr/>
              <p:nvPr/>
            </p:nvCxnSpPr>
            <p:spPr>
              <a:xfrm>
                <a:off x="798924" y="4519921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Gerade Verbindung 292"/>
              <p:cNvCxnSpPr/>
              <p:nvPr/>
            </p:nvCxnSpPr>
            <p:spPr>
              <a:xfrm>
                <a:off x="798924" y="451992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Gerade Verbindung 293"/>
              <p:cNvCxnSpPr/>
              <p:nvPr/>
            </p:nvCxnSpPr>
            <p:spPr>
              <a:xfrm>
                <a:off x="798924" y="538134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Gerade Verbindung 294"/>
              <p:cNvCxnSpPr/>
              <p:nvPr/>
            </p:nvCxnSpPr>
            <p:spPr>
              <a:xfrm>
                <a:off x="798924" y="461375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Gerade Verbindung 295"/>
              <p:cNvCxnSpPr/>
              <p:nvPr/>
            </p:nvCxnSpPr>
            <p:spPr>
              <a:xfrm>
                <a:off x="798924" y="470956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Gerade Verbindung 296"/>
              <p:cNvCxnSpPr/>
              <p:nvPr/>
            </p:nvCxnSpPr>
            <p:spPr>
              <a:xfrm>
                <a:off x="798924" y="480417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Gerade Verbindung 297"/>
              <p:cNvCxnSpPr/>
              <p:nvPr/>
            </p:nvCxnSpPr>
            <p:spPr>
              <a:xfrm>
                <a:off x="798924" y="489631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Gerade Verbindung 298"/>
              <p:cNvCxnSpPr/>
              <p:nvPr/>
            </p:nvCxnSpPr>
            <p:spPr>
              <a:xfrm>
                <a:off x="798924" y="498956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Gerade Verbindung 299"/>
              <p:cNvCxnSpPr/>
              <p:nvPr/>
            </p:nvCxnSpPr>
            <p:spPr>
              <a:xfrm>
                <a:off x="798924" y="508629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Gerade Verbindung 300"/>
              <p:cNvCxnSpPr/>
              <p:nvPr/>
            </p:nvCxnSpPr>
            <p:spPr>
              <a:xfrm>
                <a:off x="798924" y="518650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Gerade Verbindung 301"/>
              <p:cNvCxnSpPr/>
              <p:nvPr/>
            </p:nvCxnSpPr>
            <p:spPr>
              <a:xfrm>
                <a:off x="798924" y="528671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Gerade Verbindung 291"/>
              <p:cNvCxnSpPr/>
              <p:nvPr/>
            </p:nvCxnSpPr>
            <p:spPr>
              <a:xfrm>
                <a:off x="798924" y="2132390"/>
                <a:ext cx="0" cy="674354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Gerade Verbindung 295"/>
              <p:cNvCxnSpPr/>
              <p:nvPr/>
            </p:nvCxnSpPr>
            <p:spPr>
              <a:xfrm>
                <a:off x="798924" y="213239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Gerade Verbindung 296"/>
              <p:cNvCxnSpPr/>
              <p:nvPr/>
            </p:nvCxnSpPr>
            <p:spPr>
              <a:xfrm>
                <a:off x="798924" y="222700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Gerade Verbindung 297"/>
              <p:cNvCxnSpPr/>
              <p:nvPr/>
            </p:nvCxnSpPr>
            <p:spPr>
              <a:xfrm>
                <a:off x="798924" y="231914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Gerade Verbindung 298"/>
              <p:cNvCxnSpPr/>
              <p:nvPr/>
            </p:nvCxnSpPr>
            <p:spPr>
              <a:xfrm>
                <a:off x="798924" y="241239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Gerade Verbindung 299"/>
              <p:cNvCxnSpPr/>
              <p:nvPr/>
            </p:nvCxnSpPr>
            <p:spPr>
              <a:xfrm>
                <a:off x="798924" y="250912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Gerade Verbindung 300"/>
              <p:cNvCxnSpPr/>
              <p:nvPr/>
            </p:nvCxnSpPr>
            <p:spPr>
              <a:xfrm>
                <a:off x="798924" y="260933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Gerade Verbindung 301"/>
              <p:cNvCxnSpPr/>
              <p:nvPr/>
            </p:nvCxnSpPr>
            <p:spPr>
              <a:xfrm>
                <a:off x="798924" y="270953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4" name="Freihandform 283"/>
          <p:cNvSpPr/>
          <p:nvPr/>
        </p:nvSpPr>
        <p:spPr>
          <a:xfrm>
            <a:off x="5572162" y="2147118"/>
            <a:ext cx="516836" cy="4213964"/>
          </a:xfrm>
          <a:custGeom>
            <a:avLst/>
            <a:gdLst>
              <a:gd name="connsiteX0" fmla="*/ 218866 w 516836"/>
              <a:gd name="connsiteY0" fmla="*/ 0 h 4213964"/>
              <a:gd name="connsiteX1" fmla="*/ 297968 w 516836"/>
              <a:gd name="connsiteY1" fmla="*/ 0 h 4213964"/>
              <a:gd name="connsiteX2" fmla="*/ 297968 w 516836"/>
              <a:gd name="connsiteY2" fmla="*/ 604631 h 4213964"/>
              <a:gd name="connsiteX3" fmla="*/ 359006 w 516836"/>
              <a:gd name="connsiteY3" fmla="*/ 616954 h 4213964"/>
              <a:gd name="connsiteX4" fmla="*/ 516836 w 516836"/>
              <a:gd name="connsiteY4" fmla="*/ 855064 h 4213964"/>
              <a:gd name="connsiteX5" fmla="*/ 516835 w 516836"/>
              <a:gd name="connsiteY5" fmla="*/ 1750573 h 4213964"/>
              <a:gd name="connsiteX6" fmla="*/ 359005 w 516836"/>
              <a:gd name="connsiteY6" fmla="*/ 1988683 h 4213964"/>
              <a:gd name="connsiteX7" fmla="*/ 297968 w 516836"/>
              <a:gd name="connsiteY7" fmla="*/ 2001006 h 4213964"/>
              <a:gd name="connsiteX8" fmla="*/ 297968 w 516836"/>
              <a:gd name="connsiteY8" fmla="*/ 3866874 h 4213964"/>
              <a:gd name="connsiteX9" fmla="*/ 269824 w 516836"/>
              <a:gd name="connsiteY9" fmla="*/ 4213964 h 4213964"/>
              <a:gd name="connsiteX10" fmla="*/ 247010 w 516836"/>
              <a:gd name="connsiteY10" fmla="*/ 4213964 h 4213964"/>
              <a:gd name="connsiteX11" fmla="*/ 218866 w 516836"/>
              <a:gd name="connsiteY11" fmla="*/ 3866874 h 4213964"/>
              <a:gd name="connsiteX12" fmla="*/ 218866 w 516836"/>
              <a:gd name="connsiteY12" fmla="*/ 2001005 h 4213964"/>
              <a:gd name="connsiteX13" fmla="*/ 157830 w 516836"/>
              <a:gd name="connsiteY13" fmla="*/ 1988682 h 4213964"/>
              <a:gd name="connsiteX14" fmla="*/ 0 w 516836"/>
              <a:gd name="connsiteY14" fmla="*/ 1750572 h 4213964"/>
              <a:gd name="connsiteX15" fmla="*/ 0 w 516836"/>
              <a:gd name="connsiteY15" fmla="*/ 855064 h 4213964"/>
              <a:gd name="connsiteX16" fmla="*/ 157830 w 516836"/>
              <a:gd name="connsiteY16" fmla="*/ 616954 h 4213964"/>
              <a:gd name="connsiteX17" fmla="*/ 218866 w 516836"/>
              <a:gd name="connsiteY17" fmla="*/ 604631 h 421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6836" h="4213964">
                <a:moveTo>
                  <a:pt x="218866" y="0"/>
                </a:moveTo>
                <a:lnTo>
                  <a:pt x="297968" y="0"/>
                </a:lnTo>
                <a:lnTo>
                  <a:pt x="297968" y="604631"/>
                </a:lnTo>
                <a:lnTo>
                  <a:pt x="359006" y="616954"/>
                </a:lnTo>
                <a:cubicBezTo>
                  <a:pt x="451756" y="656184"/>
                  <a:pt x="516836" y="748024"/>
                  <a:pt x="516836" y="855064"/>
                </a:cubicBezTo>
                <a:cubicBezTo>
                  <a:pt x="516836" y="1153567"/>
                  <a:pt x="516835" y="1452070"/>
                  <a:pt x="516835" y="1750573"/>
                </a:cubicBezTo>
                <a:cubicBezTo>
                  <a:pt x="516835" y="1857613"/>
                  <a:pt x="451755" y="1949453"/>
                  <a:pt x="359005" y="1988683"/>
                </a:cubicBezTo>
                <a:lnTo>
                  <a:pt x="297968" y="2001006"/>
                </a:lnTo>
                <a:lnTo>
                  <a:pt x="297968" y="3866874"/>
                </a:lnTo>
                <a:lnTo>
                  <a:pt x="269824" y="4213964"/>
                </a:lnTo>
                <a:lnTo>
                  <a:pt x="247010" y="4213964"/>
                </a:lnTo>
                <a:lnTo>
                  <a:pt x="218866" y="3866874"/>
                </a:lnTo>
                <a:lnTo>
                  <a:pt x="218866" y="2001005"/>
                </a:lnTo>
                <a:lnTo>
                  <a:pt x="157830" y="1988682"/>
                </a:lnTo>
                <a:cubicBezTo>
                  <a:pt x="65080" y="1949452"/>
                  <a:pt x="0" y="1857612"/>
                  <a:pt x="0" y="1750572"/>
                </a:cubicBezTo>
                <a:lnTo>
                  <a:pt x="0" y="855064"/>
                </a:lnTo>
                <a:cubicBezTo>
                  <a:pt x="0" y="748024"/>
                  <a:pt x="65080" y="656184"/>
                  <a:pt x="157830" y="616954"/>
                </a:cubicBezTo>
                <a:lnTo>
                  <a:pt x="218866" y="60463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47" name="Freihandform 346"/>
          <p:cNvSpPr/>
          <p:nvPr/>
        </p:nvSpPr>
        <p:spPr>
          <a:xfrm>
            <a:off x="5571739" y="3330838"/>
            <a:ext cx="516836" cy="3030244"/>
          </a:xfrm>
          <a:custGeom>
            <a:avLst/>
            <a:gdLst>
              <a:gd name="connsiteX0" fmla="*/ 0 w 516836"/>
              <a:gd name="connsiteY0" fmla="*/ 0 h 3030244"/>
              <a:gd name="connsiteX1" fmla="*/ 516836 w 516836"/>
              <a:gd name="connsiteY1" fmla="*/ 0 h 3030244"/>
              <a:gd name="connsiteX2" fmla="*/ 516835 w 516836"/>
              <a:gd name="connsiteY2" fmla="*/ 566853 h 3030244"/>
              <a:gd name="connsiteX3" fmla="*/ 359005 w 516836"/>
              <a:gd name="connsiteY3" fmla="*/ 804963 h 3030244"/>
              <a:gd name="connsiteX4" fmla="*/ 297968 w 516836"/>
              <a:gd name="connsiteY4" fmla="*/ 817286 h 3030244"/>
              <a:gd name="connsiteX5" fmla="*/ 297968 w 516836"/>
              <a:gd name="connsiteY5" fmla="*/ 2683154 h 3030244"/>
              <a:gd name="connsiteX6" fmla="*/ 269824 w 516836"/>
              <a:gd name="connsiteY6" fmla="*/ 3030244 h 3030244"/>
              <a:gd name="connsiteX7" fmla="*/ 247010 w 516836"/>
              <a:gd name="connsiteY7" fmla="*/ 3030244 h 3030244"/>
              <a:gd name="connsiteX8" fmla="*/ 218866 w 516836"/>
              <a:gd name="connsiteY8" fmla="*/ 2683154 h 3030244"/>
              <a:gd name="connsiteX9" fmla="*/ 218866 w 516836"/>
              <a:gd name="connsiteY9" fmla="*/ 817285 h 3030244"/>
              <a:gd name="connsiteX10" fmla="*/ 157830 w 516836"/>
              <a:gd name="connsiteY10" fmla="*/ 804962 h 3030244"/>
              <a:gd name="connsiteX11" fmla="*/ 0 w 516836"/>
              <a:gd name="connsiteY11" fmla="*/ 566852 h 303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6836" h="3030244">
                <a:moveTo>
                  <a:pt x="0" y="0"/>
                </a:moveTo>
                <a:lnTo>
                  <a:pt x="516836" y="0"/>
                </a:lnTo>
                <a:lnTo>
                  <a:pt x="516835" y="566853"/>
                </a:lnTo>
                <a:cubicBezTo>
                  <a:pt x="516835" y="673893"/>
                  <a:pt x="451755" y="765733"/>
                  <a:pt x="359005" y="804963"/>
                </a:cubicBezTo>
                <a:lnTo>
                  <a:pt x="297968" y="817286"/>
                </a:lnTo>
                <a:lnTo>
                  <a:pt x="297968" y="2683154"/>
                </a:lnTo>
                <a:lnTo>
                  <a:pt x="269824" y="3030244"/>
                </a:lnTo>
                <a:lnTo>
                  <a:pt x="247010" y="3030244"/>
                </a:lnTo>
                <a:lnTo>
                  <a:pt x="218866" y="2683154"/>
                </a:lnTo>
                <a:lnTo>
                  <a:pt x="218866" y="817285"/>
                </a:lnTo>
                <a:lnTo>
                  <a:pt x="157830" y="804962"/>
                </a:lnTo>
                <a:cubicBezTo>
                  <a:pt x="65080" y="765732"/>
                  <a:pt x="0" y="673892"/>
                  <a:pt x="0" y="566852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grpSp>
        <p:nvGrpSpPr>
          <p:cNvPr id="398" name="Gruppieren 397"/>
          <p:cNvGrpSpPr/>
          <p:nvPr/>
        </p:nvGrpSpPr>
        <p:grpSpPr>
          <a:xfrm>
            <a:off x="7540131" y="1739527"/>
            <a:ext cx="216000" cy="4621555"/>
            <a:chOff x="7540131" y="1739527"/>
            <a:chExt cx="216000" cy="4621555"/>
          </a:xfrm>
        </p:grpSpPr>
        <p:sp>
          <p:nvSpPr>
            <p:cNvPr id="299" name="Freihandform 298"/>
            <p:cNvSpPr/>
            <p:nvPr/>
          </p:nvSpPr>
          <p:spPr>
            <a:xfrm>
              <a:off x="7540131" y="1739527"/>
              <a:ext cx="216000" cy="4597904"/>
            </a:xfrm>
            <a:custGeom>
              <a:avLst/>
              <a:gdLst>
                <a:gd name="connsiteX0" fmla="*/ 34409 w 216000"/>
                <a:gd name="connsiteY0" fmla="*/ 0 h 4597904"/>
                <a:gd name="connsiteX1" fmla="*/ 181591 w 216000"/>
                <a:gd name="connsiteY1" fmla="*/ 0 h 4597904"/>
                <a:gd name="connsiteX2" fmla="*/ 181591 w 216000"/>
                <a:gd name="connsiteY2" fmla="*/ 213852 h 4597904"/>
                <a:gd name="connsiteX3" fmla="*/ 216000 w 216000"/>
                <a:gd name="connsiteY3" fmla="*/ 258834 h 4597904"/>
                <a:gd name="connsiteX4" fmla="*/ 216000 w 216000"/>
                <a:gd name="connsiteY4" fmla="*/ 285522 h 4597904"/>
                <a:gd name="connsiteX5" fmla="*/ 216000 w 216000"/>
                <a:gd name="connsiteY5" fmla="*/ 800152 h 4597904"/>
                <a:gd name="connsiteX6" fmla="*/ 216000 w 216000"/>
                <a:gd name="connsiteY6" fmla="*/ 3922834 h 4597904"/>
                <a:gd name="connsiteX7" fmla="*/ 139149 w 216000"/>
                <a:gd name="connsiteY7" fmla="*/ 4597904 h 4597904"/>
                <a:gd name="connsiteX8" fmla="*/ 76852 w 216000"/>
                <a:gd name="connsiteY8" fmla="*/ 4597904 h 4597904"/>
                <a:gd name="connsiteX9" fmla="*/ 0 w 216000"/>
                <a:gd name="connsiteY9" fmla="*/ 3922834 h 4597904"/>
                <a:gd name="connsiteX10" fmla="*/ 0 w 216000"/>
                <a:gd name="connsiteY10" fmla="*/ 800152 h 4597904"/>
                <a:gd name="connsiteX11" fmla="*/ 0 w 216000"/>
                <a:gd name="connsiteY11" fmla="*/ 285522 h 4597904"/>
                <a:gd name="connsiteX12" fmla="*/ 0 w 216000"/>
                <a:gd name="connsiteY12" fmla="*/ 258834 h 4597904"/>
                <a:gd name="connsiteX13" fmla="*/ 34409 w 216000"/>
                <a:gd name="connsiteY13" fmla="*/ 213852 h 459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" h="4597904">
                  <a:moveTo>
                    <a:pt x="34409" y="0"/>
                  </a:moveTo>
                  <a:lnTo>
                    <a:pt x="181591" y="0"/>
                  </a:lnTo>
                  <a:lnTo>
                    <a:pt x="181591" y="213852"/>
                  </a:lnTo>
                  <a:lnTo>
                    <a:pt x="216000" y="258834"/>
                  </a:lnTo>
                  <a:lnTo>
                    <a:pt x="216000" y="285522"/>
                  </a:lnTo>
                  <a:lnTo>
                    <a:pt x="216000" y="800152"/>
                  </a:lnTo>
                  <a:lnTo>
                    <a:pt x="216000" y="3922834"/>
                  </a:lnTo>
                  <a:lnTo>
                    <a:pt x="139149" y="4597904"/>
                  </a:lnTo>
                  <a:lnTo>
                    <a:pt x="76852" y="4597904"/>
                  </a:lnTo>
                  <a:lnTo>
                    <a:pt x="0" y="3922834"/>
                  </a:lnTo>
                  <a:lnTo>
                    <a:pt x="0" y="800152"/>
                  </a:lnTo>
                  <a:lnTo>
                    <a:pt x="0" y="285522"/>
                  </a:lnTo>
                  <a:lnTo>
                    <a:pt x="0" y="258834"/>
                  </a:lnTo>
                  <a:lnTo>
                    <a:pt x="34409" y="213852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349" name="Freihandform 348"/>
            <p:cNvSpPr/>
            <p:nvPr/>
          </p:nvSpPr>
          <p:spPr>
            <a:xfrm>
              <a:off x="7540131" y="4510858"/>
              <a:ext cx="216000" cy="1850224"/>
            </a:xfrm>
            <a:custGeom>
              <a:avLst/>
              <a:gdLst>
                <a:gd name="connsiteX0" fmla="*/ 0 w 216000"/>
                <a:gd name="connsiteY0" fmla="*/ 0 h 1850224"/>
                <a:gd name="connsiteX1" fmla="*/ 216000 w 216000"/>
                <a:gd name="connsiteY1" fmla="*/ 0 h 1850224"/>
                <a:gd name="connsiteX2" fmla="*/ 216000 w 216000"/>
                <a:gd name="connsiteY2" fmla="*/ 1175154 h 1850224"/>
                <a:gd name="connsiteX3" fmla="*/ 139149 w 216000"/>
                <a:gd name="connsiteY3" fmla="*/ 1850224 h 1850224"/>
                <a:gd name="connsiteX4" fmla="*/ 76852 w 216000"/>
                <a:gd name="connsiteY4" fmla="*/ 1850224 h 1850224"/>
                <a:gd name="connsiteX5" fmla="*/ 0 w 216000"/>
                <a:gd name="connsiteY5" fmla="*/ 1175154 h 185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0" h="1850224">
                  <a:moveTo>
                    <a:pt x="0" y="0"/>
                  </a:moveTo>
                  <a:lnTo>
                    <a:pt x="216000" y="0"/>
                  </a:lnTo>
                  <a:lnTo>
                    <a:pt x="216000" y="1175154"/>
                  </a:lnTo>
                  <a:lnTo>
                    <a:pt x="139149" y="1850224"/>
                  </a:lnTo>
                  <a:lnTo>
                    <a:pt x="76852" y="1850224"/>
                  </a:lnTo>
                  <a:lnTo>
                    <a:pt x="0" y="1175154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300" name="Gruppieren 299"/>
            <p:cNvGrpSpPr/>
            <p:nvPr/>
          </p:nvGrpSpPr>
          <p:grpSpPr>
            <a:xfrm>
              <a:off x="7593863" y="2383136"/>
              <a:ext cx="108536" cy="3251528"/>
              <a:chOff x="798924" y="2132390"/>
              <a:chExt cx="108536" cy="3251528"/>
            </a:xfrm>
          </p:grpSpPr>
          <p:cxnSp>
            <p:nvCxnSpPr>
              <p:cNvPr id="301" name="Gerade Verbindung 269"/>
              <p:cNvCxnSpPr/>
              <p:nvPr/>
            </p:nvCxnSpPr>
            <p:spPr>
              <a:xfrm>
                <a:off x="798924" y="2798072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Gerade Verbindung 270"/>
              <p:cNvCxnSpPr/>
              <p:nvPr/>
            </p:nvCxnSpPr>
            <p:spPr>
              <a:xfrm>
                <a:off x="798924" y="279807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Gerade Verbindung 271"/>
              <p:cNvCxnSpPr/>
              <p:nvPr/>
            </p:nvCxnSpPr>
            <p:spPr>
              <a:xfrm>
                <a:off x="798924" y="365949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Gerade Verbindung 272"/>
              <p:cNvCxnSpPr/>
              <p:nvPr/>
            </p:nvCxnSpPr>
            <p:spPr>
              <a:xfrm>
                <a:off x="798924" y="289190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Gerade Verbindung 273"/>
              <p:cNvCxnSpPr/>
              <p:nvPr/>
            </p:nvCxnSpPr>
            <p:spPr>
              <a:xfrm>
                <a:off x="798924" y="298771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Gerade Verbindung 274"/>
              <p:cNvCxnSpPr/>
              <p:nvPr/>
            </p:nvCxnSpPr>
            <p:spPr>
              <a:xfrm>
                <a:off x="798924" y="308232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Gerade Verbindung 275"/>
              <p:cNvCxnSpPr/>
              <p:nvPr/>
            </p:nvCxnSpPr>
            <p:spPr>
              <a:xfrm>
                <a:off x="798924" y="317446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Gerade Verbindung 276"/>
              <p:cNvCxnSpPr/>
              <p:nvPr/>
            </p:nvCxnSpPr>
            <p:spPr>
              <a:xfrm>
                <a:off x="798924" y="326771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Gerade Verbindung 277"/>
              <p:cNvCxnSpPr/>
              <p:nvPr/>
            </p:nvCxnSpPr>
            <p:spPr>
              <a:xfrm>
                <a:off x="798924" y="336444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Gerade Verbindung 278"/>
              <p:cNvCxnSpPr/>
              <p:nvPr/>
            </p:nvCxnSpPr>
            <p:spPr>
              <a:xfrm>
                <a:off x="798924" y="346465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Gerade Verbindung 279"/>
              <p:cNvCxnSpPr/>
              <p:nvPr/>
            </p:nvCxnSpPr>
            <p:spPr>
              <a:xfrm>
                <a:off x="798924" y="356486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Gerade Verbindung 280"/>
              <p:cNvCxnSpPr/>
              <p:nvPr/>
            </p:nvCxnSpPr>
            <p:spPr>
              <a:xfrm>
                <a:off x="798924" y="3659496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Gerade Verbindung 281"/>
              <p:cNvCxnSpPr/>
              <p:nvPr/>
            </p:nvCxnSpPr>
            <p:spPr>
              <a:xfrm>
                <a:off x="798924" y="365949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Gerade Verbindung 282"/>
              <p:cNvCxnSpPr/>
              <p:nvPr/>
            </p:nvCxnSpPr>
            <p:spPr>
              <a:xfrm>
                <a:off x="798924" y="452092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Gerade Verbindung 283"/>
              <p:cNvCxnSpPr/>
              <p:nvPr/>
            </p:nvCxnSpPr>
            <p:spPr>
              <a:xfrm>
                <a:off x="798924" y="375332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Gerade Verbindung 284"/>
              <p:cNvCxnSpPr/>
              <p:nvPr/>
            </p:nvCxnSpPr>
            <p:spPr>
              <a:xfrm>
                <a:off x="798924" y="384913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Gerade Verbindung 285"/>
              <p:cNvCxnSpPr/>
              <p:nvPr/>
            </p:nvCxnSpPr>
            <p:spPr>
              <a:xfrm>
                <a:off x="798924" y="394375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Gerade Verbindung 286"/>
              <p:cNvCxnSpPr/>
              <p:nvPr/>
            </p:nvCxnSpPr>
            <p:spPr>
              <a:xfrm>
                <a:off x="798924" y="403589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Gerade Verbindung 287"/>
              <p:cNvCxnSpPr/>
              <p:nvPr/>
            </p:nvCxnSpPr>
            <p:spPr>
              <a:xfrm>
                <a:off x="798924" y="412914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Gerade Verbindung 288"/>
              <p:cNvCxnSpPr/>
              <p:nvPr/>
            </p:nvCxnSpPr>
            <p:spPr>
              <a:xfrm>
                <a:off x="798924" y="422587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Gerade Verbindung 289"/>
              <p:cNvCxnSpPr/>
              <p:nvPr/>
            </p:nvCxnSpPr>
            <p:spPr>
              <a:xfrm>
                <a:off x="798924" y="432608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Gerade Verbindung 290"/>
              <p:cNvCxnSpPr/>
              <p:nvPr/>
            </p:nvCxnSpPr>
            <p:spPr>
              <a:xfrm>
                <a:off x="798924" y="442628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Gerade Verbindung 291"/>
              <p:cNvCxnSpPr/>
              <p:nvPr/>
            </p:nvCxnSpPr>
            <p:spPr>
              <a:xfrm>
                <a:off x="798924" y="4519921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Gerade Verbindung 292"/>
              <p:cNvCxnSpPr/>
              <p:nvPr/>
            </p:nvCxnSpPr>
            <p:spPr>
              <a:xfrm>
                <a:off x="798924" y="451992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Gerade Verbindung 293"/>
              <p:cNvCxnSpPr/>
              <p:nvPr/>
            </p:nvCxnSpPr>
            <p:spPr>
              <a:xfrm>
                <a:off x="798924" y="538134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Gerade Verbindung 294"/>
              <p:cNvCxnSpPr/>
              <p:nvPr/>
            </p:nvCxnSpPr>
            <p:spPr>
              <a:xfrm>
                <a:off x="798924" y="461375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Gerade Verbindung 295"/>
              <p:cNvCxnSpPr/>
              <p:nvPr/>
            </p:nvCxnSpPr>
            <p:spPr>
              <a:xfrm>
                <a:off x="798924" y="470956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Gerade Verbindung 296"/>
              <p:cNvCxnSpPr/>
              <p:nvPr/>
            </p:nvCxnSpPr>
            <p:spPr>
              <a:xfrm>
                <a:off x="798924" y="480417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Gerade Verbindung 297"/>
              <p:cNvCxnSpPr/>
              <p:nvPr/>
            </p:nvCxnSpPr>
            <p:spPr>
              <a:xfrm>
                <a:off x="798924" y="489631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Gerade Verbindung 298"/>
              <p:cNvCxnSpPr/>
              <p:nvPr/>
            </p:nvCxnSpPr>
            <p:spPr>
              <a:xfrm>
                <a:off x="798924" y="498956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Gerade Verbindung 299"/>
              <p:cNvCxnSpPr/>
              <p:nvPr/>
            </p:nvCxnSpPr>
            <p:spPr>
              <a:xfrm>
                <a:off x="798924" y="508629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Gerade Verbindung 300"/>
              <p:cNvCxnSpPr/>
              <p:nvPr/>
            </p:nvCxnSpPr>
            <p:spPr>
              <a:xfrm>
                <a:off x="798924" y="518650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Gerade Verbindung 301"/>
              <p:cNvCxnSpPr/>
              <p:nvPr/>
            </p:nvCxnSpPr>
            <p:spPr>
              <a:xfrm>
                <a:off x="798924" y="528671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Gerade Verbindung 291"/>
              <p:cNvCxnSpPr/>
              <p:nvPr/>
            </p:nvCxnSpPr>
            <p:spPr>
              <a:xfrm>
                <a:off x="798924" y="2132390"/>
                <a:ext cx="0" cy="674354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Gerade Verbindung 295"/>
              <p:cNvCxnSpPr/>
              <p:nvPr/>
            </p:nvCxnSpPr>
            <p:spPr>
              <a:xfrm>
                <a:off x="798924" y="213239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Gerade Verbindung 296"/>
              <p:cNvCxnSpPr/>
              <p:nvPr/>
            </p:nvCxnSpPr>
            <p:spPr>
              <a:xfrm>
                <a:off x="798924" y="222700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Gerade Verbindung 297"/>
              <p:cNvCxnSpPr/>
              <p:nvPr/>
            </p:nvCxnSpPr>
            <p:spPr>
              <a:xfrm>
                <a:off x="798924" y="231914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Gerade Verbindung 298"/>
              <p:cNvCxnSpPr/>
              <p:nvPr/>
            </p:nvCxnSpPr>
            <p:spPr>
              <a:xfrm>
                <a:off x="798924" y="241239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Gerade Verbindung 299"/>
              <p:cNvCxnSpPr/>
              <p:nvPr/>
            </p:nvCxnSpPr>
            <p:spPr>
              <a:xfrm>
                <a:off x="798924" y="250912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Gerade Verbindung 300"/>
              <p:cNvCxnSpPr/>
              <p:nvPr/>
            </p:nvCxnSpPr>
            <p:spPr>
              <a:xfrm>
                <a:off x="798924" y="260933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Gerade Verbindung 301"/>
              <p:cNvCxnSpPr/>
              <p:nvPr/>
            </p:nvCxnSpPr>
            <p:spPr>
              <a:xfrm>
                <a:off x="798924" y="270953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1" name="Freihandform 350"/>
          <p:cNvSpPr/>
          <p:nvPr/>
        </p:nvSpPr>
        <p:spPr>
          <a:xfrm>
            <a:off x="6456036" y="2147118"/>
            <a:ext cx="516836" cy="4213964"/>
          </a:xfrm>
          <a:custGeom>
            <a:avLst/>
            <a:gdLst>
              <a:gd name="connsiteX0" fmla="*/ 218866 w 516836"/>
              <a:gd name="connsiteY0" fmla="*/ 0 h 4213964"/>
              <a:gd name="connsiteX1" fmla="*/ 297968 w 516836"/>
              <a:gd name="connsiteY1" fmla="*/ 0 h 4213964"/>
              <a:gd name="connsiteX2" fmla="*/ 297968 w 516836"/>
              <a:gd name="connsiteY2" fmla="*/ 604631 h 4213964"/>
              <a:gd name="connsiteX3" fmla="*/ 359006 w 516836"/>
              <a:gd name="connsiteY3" fmla="*/ 616954 h 4213964"/>
              <a:gd name="connsiteX4" fmla="*/ 516836 w 516836"/>
              <a:gd name="connsiteY4" fmla="*/ 855064 h 4213964"/>
              <a:gd name="connsiteX5" fmla="*/ 516835 w 516836"/>
              <a:gd name="connsiteY5" fmla="*/ 1750573 h 4213964"/>
              <a:gd name="connsiteX6" fmla="*/ 359005 w 516836"/>
              <a:gd name="connsiteY6" fmla="*/ 1988683 h 4213964"/>
              <a:gd name="connsiteX7" fmla="*/ 297968 w 516836"/>
              <a:gd name="connsiteY7" fmla="*/ 2001006 h 4213964"/>
              <a:gd name="connsiteX8" fmla="*/ 297968 w 516836"/>
              <a:gd name="connsiteY8" fmla="*/ 3866874 h 4213964"/>
              <a:gd name="connsiteX9" fmla="*/ 269824 w 516836"/>
              <a:gd name="connsiteY9" fmla="*/ 4213964 h 4213964"/>
              <a:gd name="connsiteX10" fmla="*/ 247010 w 516836"/>
              <a:gd name="connsiteY10" fmla="*/ 4213964 h 4213964"/>
              <a:gd name="connsiteX11" fmla="*/ 218866 w 516836"/>
              <a:gd name="connsiteY11" fmla="*/ 3866874 h 4213964"/>
              <a:gd name="connsiteX12" fmla="*/ 218866 w 516836"/>
              <a:gd name="connsiteY12" fmla="*/ 2001005 h 4213964"/>
              <a:gd name="connsiteX13" fmla="*/ 157830 w 516836"/>
              <a:gd name="connsiteY13" fmla="*/ 1988682 h 4213964"/>
              <a:gd name="connsiteX14" fmla="*/ 0 w 516836"/>
              <a:gd name="connsiteY14" fmla="*/ 1750572 h 4213964"/>
              <a:gd name="connsiteX15" fmla="*/ 0 w 516836"/>
              <a:gd name="connsiteY15" fmla="*/ 855064 h 4213964"/>
              <a:gd name="connsiteX16" fmla="*/ 157830 w 516836"/>
              <a:gd name="connsiteY16" fmla="*/ 616954 h 4213964"/>
              <a:gd name="connsiteX17" fmla="*/ 218866 w 516836"/>
              <a:gd name="connsiteY17" fmla="*/ 604631 h 421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6836" h="4213964">
                <a:moveTo>
                  <a:pt x="218866" y="0"/>
                </a:moveTo>
                <a:lnTo>
                  <a:pt x="297968" y="0"/>
                </a:lnTo>
                <a:lnTo>
                  <a:pt x="297968" y="604631"/>
                </a:lnTo>
                <a:lnTo>
                  <a:pt x="359006" y="616954"/>
                </a:lnTo>
                <a:cubicBezTo>
                  <a:pt x="451756" y="656184"/>
                  <a:pt x="516836" y="748024"/>
                  <a:pt x="516836" y="855064"/>
                </a:cubicBezTo>
                <a:cubicBezTo>
                  <a:pt x="516836" y="1153567"/>
                  <a:pt x="516835" y="1452070"/>
                  <a:pt x="516835" y="1750573"/>
                </a:cubicBezTo>
                <a:cubicBezTo>
                  <a:pt x="516835" y="1857613"/>
                  <a:pt x="451755" y="1949453"/>
                  <a:pt x="359005" y="1988683"/>
                </a:cubicBezTo>
                <a:lnTo>
                  <a:pt x="297968" y="2001006"/>
                </a:lnTo>
                <a:lnTo>
                  <a:pt x="297968" y="3866874"/>
                </a:lnTo>
                <a:lnTo>
                  <a:pt x="269824" y="4213964"/>
                </a:lnTo>
                <a:lnTo>
                  <a:pt x="247010" y="4213964"/>
                </a:lnTo>
                <a:lnTo>
                  <a:pt x="218866" y="3866874"/>
                </a:lnTo>
                <a:lnTo>
                  <a:pt x="218866" y="2001005"/>
                </a:lnTo>
                <a:lnTo>
                  <a:pt x="157830" y="1988682"/>
                </a:lnTo>
                <a:cubicBezTo>
                  <a:pt x="65080" y="1949452"/>
                  <a:pt x="0" y="1857612"/>
                  <a:pt x="0" y="1750572"/>
                </a:cubicBezTo>
                <a:lnTo>
                  <a:pt x="0" y="855064"/>
                </a:lnTo>
                <a:cubicBezTo>
                  <a:pt x="0" y="748024"/>
                  <a:pt x="65080" y="656184"/>
                  <a:pt x="157830" y="616954"/>
                </a:cubicBezTo>
                <a:lnTo>
                  <a:pt x="218866" y="60463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grpSp>
        <p:nvGrpSpPr>
          <p:cNvPr id="397" name="Gruppieren 396"/>
          <p:cNvGrpSpPr/>
          <p:nvPr/>
        </p:nvGrpSpPr>
        <p:grpSpPr>
          <a:xfrm>
            <a:off x="8327510" y="1730356"/>
            <a:ext cx="216000" cy="4597904"/>
            <a:chOff x="8327510" y="1730356"/>
            <a:chExt cx="216000" cy="4597904"/>
          </a:xfrm>
        </p:grpSpPr>
        <p:sp>
          <p:nvSpPr>
            <p:cNvPr id="353" name="Freihandform 352"/>
            <p:cNvSpPr/>
            <p:nvPr/>
          </p:nvSpPr>
          <p:spPr>
            <a:xfrm>
              <a:off x="8327510" y="1730356"/>
              <a:ext cx="216000" cy="4597904"/>
            </a:xfrm>
            <a:custGeom>
              <a:avLst/>
              <a:gdLst>
                <a:gd name="connsiteX0" fmla="*/ 34409 w 216000"/>
                <a:gd name="connsiteY0" fmla="*/ 0 h 4597904"/>
                <a:gd name="connsiteX1" fmla="*/ 181591 w 216000"/>
                <a:gd name="connsiteY1" fmla="*/ 0 h 4597904"/>
                <a:gd name="connsiteX2" fmla="*/ 181591 w 216000"/>
                <a:gd name="connsiteY2" fmla="*/ 213852 h 4597904"/>
                <a:gd name="connsiteX3" fmla="*/ 216000 w 216000"/>
                <a:gd name="connsiteY3" fmla="*/ 258834 h 4597904"/>
                <a:gd name="connsiteX4" fmla="*/ 216000 w 216000"/>
                <a:gd name="connsiteY4" fmla="*/ 285522 h 4597904"/>
                <a:gd name="connsiteX5" fmla="*/ 216000 w 216000"/>
                <a:gd name="connsiteY5" fmla="*/ 800152 h 4597904"/>
                <a:gd name="connsiteX6" fmla="*/ 216000 w 216000"/>
                <a:gd name="connsiteY6" fmla="*/ 3922834 h 4597904"/>
                <a:gd name="connsiteX7" fmla="*/ 139149 w 216000"/>
                <a:gd name="connsiteY7" fmla="*/ 4597904 h 4597904"/>
                <a:gd name="connsiteX8" fmla="*/ 76852 w 216000"/>
                <a:gd name="connsiteY8" fmla="*/ 4597904 h 4597904"/>
                <a:gd name="connsiteX9" fmla="*/ 0 w 216000"/>
                <a:gd name="connsiteY9" fmla="*/ 3922834 h 4597904"/>
                <a:gd name="connsiteX10" fmla="*/ 0 w 216000"/>
                <a:gd name="connsiteY10" fmla="*/ 800152 h 4597904"/>
                <a:gd name="connsiteX11" fmla="*/ 0 w 216000"/>
                <a:gd name="connsiteY11" fmla="*/ 285522 h 4597904"/>
                <a:gd name="connsiteX12" fmla="*/ 0 w 216000"/>
                <a:gd name="connsiteY12" fmla="*/ 258834 h 4597904"/>
                <a:gd name="connsiteX13" fmla="*/ 34409 w 216000"/>
                <a:gd name="connsiteY13" fmla="*/ 213852 h 459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" h="4597904">
                  <a:moveTo>
                    <a:pt x="34409" y="0"/>
                  </a:moveTo>
                  <a:lnTo>
                    <a:pt x="181591" y="0"/>
                  </a:lnTo>
                  <a:lnTo>
                    <a:pt x="181591" y="213852"/>
                  </a:lnTo>
                  <a:lnTo>
                    <a:pt x="216000" y="258834"/>
                  </a:lnTo>
                  <a:lnTo>
                    <a:pt x="216000" y="285522"/>
                  </a:lnTo>
                  <a:lnTo>
                    <a:pt x="216000" y="800152"/>
                  </a:lnTo>
                  <a:lnTo>
                    <a:pt x="216000" y="3922834"/>
                  </a:lnTo>
                  <a:lnTo>
                    <a:pt x="139149" y="4597904"/>
                  </a:lnTo>
                  <a:lnTo>
                    <a:pt x="76852" y="4597904"/>
                  </a:lnTo>
                  <a:lnTo>
                    <a:pt x="0" y="3922834"/>
                  </a:lnTo>
                  <a:lnTo>
                    <a:pt x="0" y="800152"/>
                  </a:lnTo>
                  <a:lnTo>
                    <a:pt x="0" y="285522"/>
                  </a:lnTo>
                  <a:lnTo>
                    <a:pt x="0" y="258834"/>
                  </a:lnTo>
                  <a:lnTo>
                    <a:pt x="34409" y="213852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355" name="Gruppieren 354"/>
            <p:cNvGrpSpPr/>
            <p:nvPr/>
          </p:nvGrpSpPr>
          <p:grpSpPr>
            <a:xfrm>
              <a:off x="8381242" y="2373965"/>
              <a:ext cx="108536" cy="3251528"/>
              <a:chOff x="798924" y="2132390"/>
              <a:chExt cx="108536" cy="3251528"/>
            </a:xfrm>
          </p:grpSpPr>
          <p:cxnSp>
            <p:nvCxnSpPr>
              <p:cNvPr id="356" name="Gerade Verbindung 269"/>
              <p:cNvCxnSpPr/>
              <p:nvPr/>
            </p:nvCxnSpPr>
            <p:spPr>
              <a:xfrm>
                <a:off x="798924" y="2798072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Gerade Verbindung 270"/>
              <p:cNvCxnSpPr/>
              <p:nvPr/>
            </p:nvCxnSpPr>
            <p:spPr>
              <a:xfrm>
                <a:off x="798924" y="279807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Gerade Verbindung 271"/>
              <p:cNvCxnSpPr/>
              <p:nvPr/>
            </p:nvCxnSpPr>
            <p:spPr>
              <a:xfrm>
                <a:off x="798924" y="365949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Gerade Verbindung 272"/>
              <p:cNvCxnSpPr/>
              <p:nvPr/>
            </p:nvCxnSpPr>
            <p:spPr>
              <a:xfrm>
                <a:off x="798924" y="289190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Gerade Verbindung 273"/>
              <p:cNvCxnSpPr/>
              <p:nvPr/>
            </p:nvCxnSpPr>
            <p:spPr>
              <a:xfrm>
                <a:off x="798924" y="298771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Gerade Verbindung 274"/>
              <p:cNvCxnSpPr/>
              <p:nvPr/>
            </p:nvCxnSpPr>
            <p:spPr>
              <a:xfrm>
                <a:off x="798924" y="308232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Gerade Verbindung 275"/>
              <p:cNvCxnSpPr/>
              <p:nvPr/>
            </p:nvCxnSpPr>
            <p:spPr>
              <a:xfrm>
                <a:off x="798924" y="317446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Gerade Verbindung 276"/>
              <p:cNvCxnSpPr/>
              <p:nvPr/>
            </p:nvCxnSpPr>
            <p:spPr>
              <a:xfrm>
                <a:off x="798924" y="326771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Gerade Verbindung 277"/>
              <p:cNvCxnSpPr/>
              <p:nvPr/>
            </p:nvCxnSpPr>
            <p:spPr>
              <a:xfrm>
                <a:off x="798924" y="336444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Gerade Verbindung 278"/>
              <p:cNvCxnSpPr/>
              <p:nvPr/>
            </p:nvCxnSpPr>
            <p:spPr>
              <a:xfrm>
                <a:off x="798924" y="346465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Gerade Verbindung 279"/>
              <p:cNvCxnSpPr/>
              <p:nvPr/>
            </p:nvCxnSpPr>
            <p:spPr>
              <a:xfrm>
                <a:off x="798924" y="356486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Gerade Verbindung 280"/>
              <p:cNvCxnSpPr/>
              <p:nvPr/>
            </p:nvCxnSpPr>
            <p:spPr>
              <a:xfrm>
                <a:off x="798924" y="3659496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Gerade Verbindung 281"/>
              <p:cNvCxnSpPr/>
              <p:nvPr/>
            </p:nvCxnSpPr>
            <p:spPr>
              <a:xfrm>
                <a:off x="798924" y="365949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Gerade Verbindung 282"/>
              <p:cNvCxnSpPr/>
              <p:nvPr/>
            </p:nvCxnSpPr>
            <p:spPr>
              <a:xfrm>
                <a:off x="798924" y="452092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Gerade Verbindung 283"/>
              <p:cNvCxnSpPr/>
              <p:nvPr/>
            </p:nvCxnSpPr>
            <p:spPr>
              <a:xfrm>
                <a:off x="798924" y="375332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Gerade Verbindung 284"/>
              <p:cNvCxnSpPr/>
              <p:nvPr/>
            </p:nvCxnSpPr>
            <p:spPr>
              <a:xfrm>
                <a:off x="798924" y="384913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Gerade Verbindung 285"/>
              <p:cNvCxnSpPr/>
              <p:nvPr/>
            </p:nvCxnSpPr>
            <p:spPr>
              <a:xfrm>
                <a:off x="798924" y="394375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Gerade Verbindung 286"/>
              <p:cNvCxnSpPr/>
              <p:nvPr/>
            </p:nvCxnSpPr>
            <p:spPr>
              <a:xfrm>
                <a:off x="798924" y="403589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Gerade Verbindung 287"/>
              <p:cNvCxnSpPr/>
              <p:nvPr/>
            </p:nvCxnSpPr>
            <p:spPr>
              <a:xfrm>
                <a:off x="798924" y="412914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Gerade Verbindung 288"/>
              <p:cNvCxnSpPr/>
              <p:nvPr/>
            </p:nvCxnSpPr>
            <p:spPr>
              <a:xfrm>
                <a:off x="798924" y="422587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Gerade Verbindung 289"/>
              <p:cNvCxnSpPr/>
              <p:nvPr/>
            </p:nvCxnSpPr>
            <p:spPr>
              <a:xfrm>
                <a:off x="798924" y="432608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Gerade Verbindung 290"/>
              <p:cNvCxnSpPr/>
              <p:nvPr/>
            </p:nvCxnSpPr>
            <p:spPr>
              <a:xfrm>
                <a:off x="798924" y="442628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Gerade Verbindung 291"/>
              <p:cNvCxnSpPr/>
              <p:nvPr/>
            </p:nvCxnSpPr>
            <p:spPr>
              <a:xfrm>
                <a:off x="798924" y="4519921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Gerade Verbindung 292"/>
              <p:cNvCxnSpPr/>
              <p:nvPr/>
            </p:nvCxnSpPr>
            <p:spPr>
              <a:xfrm>
                <a:off x="798924" y="451992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Gerade Verbindung 293"/>
              <p:cNvCxnSpPr/>
              <p:nvPr/>
            </p:nvCxnSpPr>
            <p:spPr>
              <a:xfrm>
                <a:off x="798924" y="538134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Gerade Verbindung 294"/>
              <p:cNvCxnSpPr/>
              <p:nvPr/>
            </p:nvCxnSpPr>
            <p:spPr>
              <a:xfrm>
                <a:off x="798924" y="461375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Gerade Verbindung 295"/>
              <p:cNvCxnSpPr/>
              <p:nvPr/>
            </p:nvCxnSpPr>
            <p:spPr>
              <a:xfrm>
                <a:off x="798924" y="470956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Gerade Verbindung 296"/>
              <p:cNvCxnSpPr/>
              <p:nvPr/>
            </p:nvCxnSpPr>
            <p:spPr>
              <a:xfrm>
                <a:off x="798924" y="480417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Gerade Verbindung 297"/>
              <p:cNvCxnSpPr/>
              <p:nvPr/>
            </p:nvCxnSpPr>
            <p:spPr>
              <a:xfrm>
                <a:off x="798924" y="489631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Gerade Verbindung 298"/>
              <p:cNvCxnSpPr/>
              <p:nvPr/>
            </p:nvCxnSpPr>
            <p:spPr>
              <a:xfrm>
                <a:off x="798924" y="498956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Gerade Verbindung 299"/>
              <p:cNvCxnSpPr/>
              <p:nvPr/>
            </p:nvCxnSpPr>
            <p:spPr>
              <a:xfrm>
                <a:off x="798924" y="508629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Gerade Verbindung 300"/>
              <p:cNvCxnSpPr/>
              <p:nvPr/>
            </p:nvCxnSpPr>
            <p:spPr>
              <a:xfrm>
                <a:off x="798924" y="518650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Gerade Verbindung 301"/>
              <p:cNvCxnSpPr/>
              <p:nvPr/>
            </p:nvCxnSpPr>
            <p:spPr>
              <a:xfrm>
                <a:off x="798924" y="528671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Gerade Verbindung 291"/>
              <p:cNvCxnSpPr/>
              <p:nvPr/>
            </p:nvCxnSpPr>
            <p:spPr>
              <a:xfrm>
                <a:off x="798924" y="2132390"/>
                <a:ext cx="0" cy="674354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Gerade Verbindung 295"/>
              <p:cNvCxnSpPr/>
              <p:nvPr/>
            </p:nvCxnSpPr>
            <p:spPr>
              <a:xfrm>
                <a:off x="798924" y="213239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Gerade Verbindung 296"/>
              <p:cNvCxnSpPr/>
              <p:nvPr/>
            </p:nvCxnSpPr>
            <p:spPr>
              <a:xfrm>
                <a:off x="798924" y="222700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Gerade Verbindung 297"/>
              <p:cNvCxnSpPr/>
              <p:nvPr/>
            </p:nvCxnSpPr>
            <p:spPr>
              <a:xfrm>
                <a:off x="798924" y="231914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Gerade Verbindung 298"/>
              <p:cNvCxnSpPr/>
              <p:nvPr/>
            </p:nvCxnSpPr>
            <p:spPr>
              <a:xfrm>
                <a:off x="798924" y="241239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Gerade Verbindung 299"/>
              <p:cNvCxnSpPr/>
              <p:nvPr/>
            </p:nvCxnSpPr>
            <p:spPr>
              <a:xfrm>
                <a:off x="798924" y="250912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Gerade Verbindung 300"/>
              <p:cNvCxnSpPr/>
              <p:nvPr/>
            </p:nvCxnSpPr>
            <p:spPr>
              <a:xfrm>
                <a:off x="798924" y="260933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Gerade Verbindung 301"/>
              <p:cNvCxnSpPr/>
              <p:nvPr/>
            </p:nvCxnSpPr>
            <p:spPr>
              <a:xfrm>
                <a:off x="798924" y="270953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2" name="Gruppieren 401"/>
          <p:cNvGrpSpPr/>
          <p:nvPr/>
        </p:nvGrpSpPr>
        <p:grpSpPr>
          <a:xfrm>
            <a:off x="5272580" y="155636"/>
            <a:ext cx="1116000" cy="2312822"/>
            <a:chOff x="5272580" y="155636"/>
            <a:chExt cx="1116000" cy="2312822"/>
          </a:xfrm>
        </p:grpSpPr>
        <p:sp>
          <p:nvSpPr>
            <p:cNvPr id="294" name="Freihandform 293"/>
            <p:cNvSpPr/>
            <p:nvPr/>
          </p:nvSpPr>
          <p:spPr>
            <a:xfrm>
              <a:off x="5272580" y="155636"/>
              <a:ext cx="1116000" cy="2312822"/>
            </a:xfrm>
            <a:custGeom>
              <a:avLst/>
              <a:gdLst>
                <a:gd name="connsiteX0" fmla="*/ 441630 w 1116000"/>
                <a:gd name="connsiteY0" fmla="*/ 0 h 2312822"/>
                <a:gd name="connsiteX1" fmla="*/ 674370 w 1116000"/>
                <a:gd name="connsiteY1" fmla="*/ 0 h 2312822"/>
                <a:gd name="connsiteX2" fmla="*/ 668353 w 1116000"/>
                <a:gd name="connsiteY2" fmla="*/ 102222 h 2312822"/>
                <a:gd name="connsiteX3" fmla="*/ 689816 w 1116000"/>
                <a:gd name="connsiteY3" fmla="*/ 132801 h 2312822"/>
                <a:gd name="connsiteX4" fmla="*/ 701058 w 1116000"/>
                <a:gd name="connsiteY4" fmla="*/ 186290 h 2312822"/>
                <a:gd name="connsiteX5" fmla="*/ 659158 w 1116000"/>
                <a:gd name="connsiteY5" fmla="*/ 283459 h 2312822"/>
                <a:gd name="connsiteX6" fmla="*/ 657626 w 1116000"/>
                <a:gd name="connsiteY6" fmla="*/ 284451 h 2312822"/>
                <a:gd name="connsiteX7" fmla="*/ 652039 w 1116000"/>
                <a:gd name="connsiteY7" fmla="*/ 379367 h 2312822"/>
                <a:gd name="connsiteX8" fmla="*/ 670457 w 1116000"/>
                <a:gd name="connsiteY8" fmla="*/ 381224 h 2312822"/>
                <a:gd name="connsiteX9" fmla="*/ 1116000 w 1116000"/>
                <a:gd name="connsiteY9" fmla="*/ 927887 h 2312822"/>
                <a:gd name="connsiteX10" fmla="*/ 670457 w 1116000"/>
                <a:gd name="connsiteY10" fmla="*/ 1474551 h 2312822"/>
                <a:gd name="connsiteX11" fmla="*/ 640459 w 1116000"/>
                <a:gd name="connsiteY11" fmla="*/ 1477575 h 2312822"/>
                <a:gd name="connsiteX12" fmla="*/ 642057 w 1116000"/>
                <a:gd name="connsiteY12" fmla="*/ 1540811 h 2312822"/>
                <a:gd name="connsiteX13" fmla="*/ 659158 w 1116000"/>
                <a:gd name="connsiteY13" fmla="*/ 1551887 h 2312822"/>
                <a:gd name="connsiteX14" fmla="*/ 701058 w 1116000"/>
                <a:gd name="connsiteY14" fmla="*/ 1649056 h 2312822"/>
                <a:gd name="connsiteX15" fmla="*/ 659158 w 1116000"/>
                <a:gd name="connsiteY15" fmla="*/ 1746225 h 2312822"/>
                <a:gd name="connsiteX16" fmla="*/ 647437 w 1116000"/>
                <a:gd name="connsiteY16" fmla="*/ 1753816 h 2312822"/>
                <a:gd name="connsiteX17" fmla="*/ 661557 w 1116000"/>
                <a:gd name="connsiteY17" fmla="*/ 2312822 h 2312822"/>
                <a:gd name="connsiteX18" fmla="*/ 454444 w 1116000"/>
                <a:gd name="connsiteY18" fmla="*/ 2312822 h 2312822"/>
                <a:gd name="connsiteX19" fmla="*/ 459249 w 1116000"/>
                <a:gd name="connsiteY19" fmla="*/ 2122618 h 2312822"/>
                <a:gd name="connsiteX20" fmla="*/ 412898 w 1116000"/>
                <a:gd name="connsiteY20" fmla="*/ 2124781 h 2312822"/>
                <a:gd name="connsiteX21" fmla="*/ 395960 w 1116000"/>
                <a:gd name="connsiteY21" fmla="*/ 2148913 h 2312822"/>
                <a:gd name="connsiteX22" fmla="*/ 294803 w 1116000"/>
                <a:gd name="connsiteY22" fmla="*/ 2189162 h 2312822"/>
                <a:gd name="connsiteX23" fmla="*/ 193647 w 1116000"/>
                <a:gd name="connsiteY23" fmla="*/ 2148913 h 2312822"/>
                <a:gd name="connsiteX24" fmla="*/ 184202 w 1116000"/>
                <a:gd name="connsiteY24" fmla="*/ 2135456 h 2312822"/>
                <a:gd name="connsiteX25" fmla="*/ 88766 w 1116000"/>
                <a:gd name="connsiteY25" fmla="*/ 2139911 h 2312822"/>
                <a:gd name="connsiteX26" fmla="*/ 88766 w 1116000"/>
                <a:gd name="connsiteY26" fmla="*/ 1959385 h 2312822"/>
                <a:gd name="connsiteX27" fmla="*/ 187051 w 1116000"/>
                <a:gd name="connsiteY27" fmla="*/ 1963973 h 2312822"/>
                <a:gd name="connsiteX28" fmla="*/ 193647 w 1116000"/>
                <a:gd name="connsiteY28" fmla="*/ 1954575 h 2312822"/>
                <a:gd name="connsiteX29" fmla="*/ 294803 w 1116000"/>
                <a:gd name="connsiteY29" fmla="*/ 1914326 h 2312822"/>
                <a:gd name="connsiteX30" fmla="*/ 395960 w 1116000"/>
                <a:gd name="connsiteY30" fmla="*/ 1954575 h 2312822"/>
                <a:gd name="connsiteX31" fmla="*/ 409856 w 1116000"/>
                <a:gd name="connsiteY31" fmla="*/ 1974373 h 2312822"/>
                <a:gd name="connsiteX32" fmla="*/ 462931 w 1116000"/>
                <a:gd name="connsiteY32" fmla="*/ 1976850 h 2312822"/>
                <a:gd name="connsiteX33" fmla="*/ 468565 w 1116000"/>
                <a:gd name="connsiteY33" fmla="*/ 1753816 h 2312822"/>
                <a:gd name="connsiteX34" fmla="*/ 456845 w 1116000"/>
                <a:gd name="connsiteY34" fmla="*/ 1746225 h 2312822"/>
                <a:gd name="connsiteX35" fmla="*/ 414944 w 1116000"/>
                <a:gd name="connsiteY35" fmla="*/ 1649056 h 2312822"/>
                <a:gd name="connsiteX36" fmla="*/ 456845 w 1116000"/>
                <a:gd name="connsiteY36" fmla="*/ 1551887 h 2312822"/>
                <a:gd name="connsiteX37" fmla="*/ 473946 w 1116000"/>
                <a:gd name="connsiteY37" fmla="*/ 1540811 h 2312822"/>
                <a:gd name="connsiteX38" fmla="*/ 475543 w 1116000"/>
                <a:gd name="connsiteY38" fmla="*/ 1477575 h 2312822"/>
                <a:gd name="connsiteX39" fmla="*/ 445543 w 1116000"/>
                <a:gd name="connsiteY39" fmla="*/ 1474551 h 2312822"/>
                <a:gd name="connsiteX40" fmla="*/ 0 w 1116000"/>
                <a:gd name="connsiteY40" fmla="*/ 927887 h 2312822"/>
                <a:gd name="connsiteX41" fmla="*/ 445543 w 1116000"/>
                <a:gd name="connsiteY41" fmla="*/ 381224 h 2312822"/>
                <a:gd name="connsiteX42" fmla="*/ 463962 w 1116000"/>
                <a:gd name="connsiteY42" fmla="*/ 379367 h 2312822"/>
                <a:gd name="connsiteX43" fmla="*/ 458375 w 1116000"/>
                <a:gd name="connsiteY43" fmla="*/ 284450 h 2312822"/>
                <a:gd name="connsiteX44" fmla="*/ 456845 w 1116000"/>
                <a:gd name="connsiteY44" fmla="*/ 283459 h 2312822"/>
                <a:gd name="connsiteX45" fmla="*/ 414944 w 1116000"/>
                <a:gd name="connsiteY45" fmla="*/ 186290 h 2312822"/>
                <a:gd name="connsiteX46" fmla="*/ 426186 w 1116000"/>
                <a:gd name="connsiteY46" fmla="*/ 132801 h 2312822"/>
                <a:gd name="connsiteX47" fmla="*/ 447648 w 1116000"/>
                <a:gd name="connsiteY47" fmla="*/ 102224 h 23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16000" h="2312822">
                  <a:moveTo>
                    <a:pt x="441630" y="0"/>
                  </a:moveTo>
                  <a:lnTo>
                    <a:pt x="674370" y="0"/>
                  </a:lnTo>
                  <a:lnTo>
                    <a:pt x="668353" y="102222"/>
                  </a:lnTo>
                  <a:lnTo>
                    <a:pt x="689816" y="132801"/>
                  </a:lnTo>
                  <a:cubicBezTo>
                    <a:pt x="697055" y="149241"/>
                    <a:pt x="701058" y="167317"/>
                    <a:pt x="701058" y="186290"/>
                  </a:cubicBezTo>
                  <a:cubicBezTo>
                    <a:pt x="701058" y="224237"/>
                    <a:pt x="685046" y="258592"/>
                    <a:pt x="659158" y="283459"/>
                  </a:cubicBezTo>
                  <a:lnTo>
                    <a:pt x="657626" y="284451"/>
                  </a:lnTo>
                  <a:lnTo>
                    <a:pt x="652039" y="379367"/>
                  </a:lnTo>
                  <a:lnTo>
                    <a:pt x="670457" y="381224"/>
                  </a:lnTo>
                  <a:cubicBezTo>
                    <a:pt x="924728" y="433255"/>
                    <a:pt x="1116000" y="658234"/>
                    <a:pt x="1116000" y="927887"/>
                  </a:cubicBezTo>
                  <a:cubicBezTo>
                    <a:pt x="1116000" y="1197540"/>
                    <a:pt x="924728" y="1422519"/>
                    <a:pt x="670457" y="1474551"/>
                  </a:cubicBezTo>
                  <a:lnTo>
                    <a:pt x="640459" y="1477575"/>
                  </a:lnTo>
                  <a:lnTo>
                    <a:pt x="642057" y="1540811"/>
                  </a:lnTo>
                  <a:lnTo>
                    <a:pt x="659158" y="1551887"/>
                  </a:lnTo>
                  <a:cubicBezTo>
                    <a:pt x="685046" y="1576755"/>
                    <a:pt x="701058" y="1611109"/>
                    <a:pt x="701058" y="1649056"/>
                  </a:cubicBezTo>
                  <a:cubicBezTo>
                    <a:pt x="701058" y="1687003"/>
                    <a:pt x="685046" y="1721358"/>
                    <a:pt x="659158" y="1746225"/>
                  </a:cubicBezTo>
                  <a:lnTo>
                    <a:pt x="647437" y="1753816"/>
                  </a:lnTo>
                  <a:lnTo>
                    <a:pt x="661557" y="2312822"/>
                  </a:lnTo>
                  <a:lnTo>
                    <a:pt x="454444" y="2312822"/>
                  </a:lnTo>
                  <a:lnTo>
                    <a:pt x="459249" y="2122618"/>
                  </a:lnTo>
                  <a:lnTo>
                    <a:pt x="412898" y="2124781"/>
                  </a:lnTo>
                  <a:lnTo>
                    <a:pt x="395960" y="2148913"/>
                  </a:lnTo>
                  <a:cubicBezTo>
                    <a:pt x="370072" y="2173781"/>
                    <a:pt x="334307" y="2189162"/>
                    <a:pt x="294803" y="2189162"/>
                  </a:cubicBezTo>
                  <a:cubicBezTo>
                    <a:pt x="255299" y="2189162"/>
                    <a:pt x="219535" y="2173781"/>
                    <a:pt x="193647" y="2148913"/>
                  </a:cubicBezTo>
                  <a:lnTo>
                    <a:pt x="184202" y="2135456"/>
                  </a:lnTo>
                  <a:lnTo>
                    <a:pt x="88766" y="2139911"/>
                  </a:lnTo>
                  <a:lnTo>
                    <a:pt x="88766" y="1959385"/>
                  </a:lnTo>
                  <a:lnTo>
                    <a:pt x="187051" y="1963973"/>
                  </a:lnTo>
                  <a:lnTo>
                    <a:pt x="193647" y="1954575"/>
                  </a:lnTo>
                  <a:cubicBezTo>
                    <a:pt x="219535" y="1929707"/>
                    <a:pt x="255299" y="1914326"/>
                    <a:pt x="294803" y="1914326"/>
                  </a:cubicBezTo>
                  <a:cubicBezTo>
                    <a:pt x="334307" y="1914326"/>
                    <a:pt x="370072" y="1929707"/>
                    <a:pt x="395960" y="1954575"/>
                  </a:cubicBezTo>
                  <a:lnTo>
                    <a:pt x="409856" y="1974373"/>
                  </a:lnTo>
                  <a:lnTo>
                    <a:pt x="462931" y="1976850"/>
                  </a:lnTo>
                  <a:lnTo>
                    <a:pt x="468565" y="1753816"/>
                  </a:lnTo>
                  <a:lnTo>
                    <a:pt x="456845" y="1746225"/>
                  </a:lnTo>
                  <a:cubicBezTo>
                    <a:pt x="430957" y="1721358"/>
                    <a:pt x="414944" y="1687003"/>
                    <a:pt x="414944" y="1649056"/>
                  </a:cubicBezTo>
                  <a:cubicBezTo>
                    <a:pt x="414944" y="1611109"/>
                    <a:pt x="430957" y="1576755"/>
                    <a:pt x="456845" y="1551887"/>
                  </a:cubicBezTo>
                  <a:lnTo>
                    <a:pt x="473946" y="1540811"/>
                  </a:lnTo>
                  <a:lnTo>
                    <a:pt x="475543" y="1477575"/>
                  </a:lnTo>
                  <a:lnTo>
                    <a:pt x="445543" y="1474551"/>
                  </a:lnTo>
                  <a:cubicBezTo>
                    <a:pt x="191272" y="1422519"/>
                    <a:pt x="0" y="1197540"/>
                    <a:pt x="0" y="927887"/>
                  </a:cubicBezTo>
                  <a:cubicBezTo>
                    <a:pt x="0" y="658234"/>
                    <a:pt x="191272" y="433255"/>
                    <a:pt x="445543" y="381224"/>
                  </a:cubicBezTo>
                  <a:lnTo>
                    <a:pt x="463962" y="379367"/>
                  </a:lnTo>
                  <a:lnTo>
                    <a:pt x="458375" y="284450"/>
                  </a:lnTo>
                  <a:lnTo>
                    <a:pt x="456845" y="283459"/>
                  </a:lnTo>
                  <a:cubicBezTo>
                    <a:pt x="430957" y="258592"/>
                    <a:pt x="414944" y="224237"/>
                    <a:pt x="414944" y="186290"/>
                  </a:cubicBezTo>
                  <a:cubicBezTo>
                    <a:pt x="414944" y="167317"/>
                    <a:pt x="418947" y="149241"/>
                    <a:pt x="426186" y="132801"/>
                  </a:cubicBezTo>
                  <a:lnTo>
                    <a:pt x="447648" y="10222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9" name="Textfeld 398"/>
            <p:cNvSpPr txBox="1"/>
            <p:nvPr/>
          </p:nvSpPr>
          <p:spPr>
            <a:xfrm>
              <a:off x="5685726" y="193155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A</a:t>
              </a:r>
              <a:endParaRPr lang="de-DE" sz="1400" dirty="0"/>
            </a:p>
          </p:txBody>
        </p:sp>
        <p:sp>
          <p:nvSpPr>
            <p:cNvPr id="400" name="Textfeld 399"/>
            <p:cNvSpPr txBox="1"/>
            <p:nvPr/>
          </p:nvSpPr>
          <p:spPr>
            <a:xfrm>
              <a:off x="5432066" y="2050286"/>
              <a:ext cx="272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E</a:t>
              </a:r>
              <a:endParaRPr lang="de-DE" sz="1400" dirty="0"/>
            </a:p>
          </p:txBody>
        </p:sp>
        <p:sp>
          <p:nvSpPr>
            <p:cNvPr id="401" name="Textfeld 400"/>
            <p:cNvSpPr txBox="1"/>
            <p:nvPr/>
          </p:nvSpPr>
          <p:spPr>
            <a:xfrm>
              <a:off x="5696947" y="1654079"/>
              <a:ext cx="266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S</a:t>
              </a:r>
              <a:endParaRPr lang="de-DE" sz="1400" dirty="0"/>
            </a:p>
          </p:txBody>
        </p:sp>
      </p:grpSp>
      <p:sp>
        <p:nvSpPr>
          <p:cNvPr id="403" name="Fußzeilenplatzhalter 4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810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Filtration und Trennung</a:t>
            </a:r>
            <a:endParaRPr lang="de-DE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847625" y="2545242"/>
            <a:ext cx="2352767" cy="3223399"/>
            <a:chOff x="847625" y="2545242"/>
            <a:chExt cx="2352767" cy="3223399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883180" y="2545242"/>
              <a:ext cx="1246352" cy="2053746"/>
              <a:chOff x="883180" y="2545242"/>
              <a:chExt cx="1246352" cy="2053746"/>
            </a:xfrm>
          </p:grpSpPr>
          <p:grpSp>
            <p:nvGrpSpPr>
              <p:cNvPr id="19" name="Gruppieren 18"/>
              <p:cNvGrpSpPr/>
              <p:nvPr/>
            </p:nvGrpSpPr>
            <p:grpSpPr>
              <a:xfrm>
                <a:off x="883180" y="2545242"/>
                <a:ext cx="1246352" cy="2053746"/>
                <a:chOff x="883180" y="2545242"/>
                <a:chExt cx="1246352" cy="2053746"/>
              </a:xfrm>
            </p:grpSpPr>
            <p:sp>
              <p:nvSpPr>
                <p:cNvPr id="105" name="Rechteck 104"/>
                <p:cNvSpPr/>
                <p:nvPr/>
              </p:nvSpPr>
              <p:spPr>
                <a:xfrm>
                  <a:off x="883180" y="2545242"/>
                  <a:ext cx="1246352" cy="205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352" h="2053746">
                      <a:moveTo>
                        <a:pt x="0" y="0"/>
                      </a:moveTo>
                      <a:lnTo>
                        <a:pt x="1246352" y="0"/>
                      </a:lnTo>
                      <a:lnTo>
                        <a:pt x="1158304" y="803288"/>
                      </a:lnTo>
                      <a:lnTo>
                        <a:pt x="1157408" y="803288"/>
                      </a:lnTo>
                      <a:lnTo>
                        <a:pt x="734514" y="1210175"/>
                      </a:lnTo>
                      <a:lnTo>
                        <a:pt x="734514" y="1947094"/>
                      </a:lnTo>
                      <a:lnTo>
                        <a:pt x="510304" y="2053746"/>
                      </a:lnTo>
                      <a:lnTo>
                        <a:pt x="510304" y="1205830"/>
                      </a:lnTo>
                      <a:lnTo>
                        <a:pt x="91926" y="803288"/>
                      </a:lnTo>
                      <a:lnTo>
                        <a:pt x="88048" y="8032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5" name="Rechteck 104"/>
                <p:cNvSpPr/>
                <p:nvPr/>
              </p:nvSpPr>
              <p:spPr>
                <a:xfrm>
                  <a:off x="966269" y="3293961"/>
                  <a:ext cx="1080174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74" h="45719">
                      <a:moveTo>
                        <a:pt x="0" y="0"/>
                      </a:moveTo>
                      <a:lnTo>
                        <a:pt x="1080174" y="0"/>
                      </a:lnTo>
                      <a:lnTo>
                        <a:pt x="1075215" y="45242"/>
                      </a:lnTo>
                      <a:lnTo>
                        <a:pt x="1074319" y="45242"/>
                      </a:lnTo>
                      <a:lnTo>
                        <a:pt x="1073823" y="45719"/>
                      </a:lnTo>
                      <a:lnTo>
                        <a:pt x="9333" y="45719"/>
                      </a:lnTo>
                      <a:lnTo>
                        <a:pt x="8837" y="45242"/>
                      </a:lnTo>
                      <a:lnTo>
                        <a:pt x="4959" y="45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4" name="Gerade Verbindung 3"/>
                <p:cNvCxnSpPr/>
                <p:nvPr/>
              </p:nvCxnSpPr>
              <p:spPr>
                <a:xfrm>
                  <a:off x="1013839" y="3339680"/>
                  <a:ext cx="1043999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Rechteck 104"/>
              <p:cNvSpPr/>
              <p:nvPr/>
            </p:nvSpPr>
            <p:spPr>
              <a:xfrm>
                <a:off x="905829" y="2749202"/>
                <a:ext cx="1201053" cy="549516"/>
              </a:xfrm>
              <a:custGeom>
                <a:avLst/>
                <a:gdLst/>
                <a:ahLst/>
                <a:cxnLst/>
                <a:rect l="l" t="t" r="r" b="b"/>
                <a:pathLst>
                  <a:path w="1201053" h="549516">
                    <a:moveTo>
                      <a:pt x="0" y="0"/>
                    </a:moveTo>
                    <a:lnTo>
                      <a:pt x="1201053" y="0"/>
                    </a:lnTo>
                    <a:lnTo>
                      <a:pt x="1140821" y="549516"/>
                    </a:lnTo>
                    <a:lnTo>
                      <a:pt x="60232" y="549516"/>
                    </a:lnTo>
                    <a:close/>
                  </a:path>
                </a:pathLst>
              </a:cu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32" name="Trapez 144"/>
            <p:cNvSpPr/>
            <p:nvPr/>
          </p:nvSpPr>
          <p:spPr>
            <a:xfrm flipV="1">
              <a:off x="1275646" y="3668770"/>
              <a:ext cx="463385" cy="333134"/>
            </a:xfrm>
            <a:custGeom>
              <a:avLst/>
              <a:gdLst/>
              <a:ahLst/>
              <a:cxnLst/>
              <a:rect l="l" t="t" r="r" b="b"/>
              <a:pathLst>
                <a:path w="291128" h="333134">
                  <a:moveTo>
                    <a:pt x="0" y="333134"/>
                  </a:moveTo>
                  <a:lnTo>
                    <a:pt x="291128" y="333134"/>
                  </a:lnTo>
                  <a:lnTo>
                    <a:pt x="266122" y="157334"/>
                  </a:lnTo>
                  <a:lnTo>
                    <a:pt x="266122" y="0"/>
                  </a:lnTo>
                  <a:lnTo>
                    <a:pt x="28522" y="0"/>
                  </a:lnTo>
                  <a:lnTo>
                    <a:pt x="28522" y="137269"/>
                  </a:lnTo>
                  <a:lnTo>
                    <a:pt x="27860" y="1372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1897393" y="4045635"/>
              <a:ext cx="669187" cy="152407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Träne 177"/>
            <p:cNvSpPr>
              <a:spLocks noChangeAspect="1"/>
            </p:cNvSpPr>
            <p:nvPr/>
          </p:nvSpPr>
          <p:spPr>
            <a:xfrm rot="18900000">
              <a:off x="1470717" y="4835409"/>
              <a:ext cx="72000" cy="72000"/>
            </a:xfrm>
            <a:prstGeom prst="teardrop">
              <a:avLst>
                <a:gd name="adj" fmla="val 151840"/>
              </a:avLst>
            </a:prstGeom>
            <a:solidFill>
              <a:srgbClr val="C6D9F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Träne 178"/>
            <p:cNvSpPr>
              <a:spLocks noChangeAspect="1"/>
            </p:cNvSpPr>
            <p:nvPr/>
          </p:nvSpPr>
          <p:spPr>
            <a:xfrm rot="18900000">
              <a:off x="1530782" y="4937233"/>
              <a:ext cx="72000" cy="72000"/>
            </a:xfrm>
            <a:prstGeom prst="teardrop">
              <a:avLst>
                <a:gd name="adj" fmla="val 151840"/>
              </a:avLst>
            </a:prstGeom>
            <a:solidFill>
              <a:srgbClr val="C6D9F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847625" y="3803242"/>
              <a:ext cx="1321867" cy="1931600"/>
              <a:chOff x="847625" y="3803242"/>
              <a:chExt cx="1321867" cy="1931600"/>
            </a:xfrm>
          </p:grpSpPr>
          <p:sp>
            <p:nvSpPr>
              <p:cNvPr id="133" name="Ecken des Rechtecks auf der gleichen Seite abrunden 3"/>
              <p:cNvSpPr/>
              <p:nvPr/>
            </p:nvSpPr>
            <p:spPr>
              <a:xfrm>
                <a:off x="847625" y="3803242"/>
                <a:ext cx="1321867" cy="1931600"/>
              </a:xfrm>
              <a:custGeom>
                <a:avLst/>
                <a:gdLst/>
                <a:ahLst/>
                <a:cxnLst/>
                <a:rect l="l" t="t" r="r" b="b"/>
                <a:pathLst>
                  <a:path w="1321867" h="1931600">
                    <a:moveTo>
                      <a:pt x="468964" y="0"/>
                    </a:moveTo>
                    <a:lnTo>
                      <a:pt x="852903" y="0"/>
                    </a:lnTo>
                    <a:cubicBezTo>
                      <a:pt x="885850" y="0"/>
                      <a:pt x="912558" y="13460"/>
                      <a:pt x="912558" y="30064"/>
                    </a:cubicBezTo>
                    <a:lnTo>
                      <a:pt x="912558" y="36000"/>
                    </a:lnTo>
                    <a:lnTo>
                      <a:pt x="883053" y="36000"/>
                    </a:lnTo>
                    <a:lnTo>
                      <a:pt x="883053" y="244822"/>
                    </a:lnTo>
                    <a:lnTo>
                      <a:pt x="1278100" y="298260"/>
                    </a:lnTo>
                    <a:lnTo>
                      <a:pt x="1278100" y="346980"/>
                    </a:lnTo>
                    <a:lnTo>
                      <a:pt x="883053" y="400417"/>
                    </a:lnTo>
                    <a:lnTo>
                      <a:pt x="883053" y="529113"/>
                    </a:lnTo>
                    <a:lnTo>
                      <a:pt x="886292" y="529113"/>
                    </a:lnTo>
                    <a:lnTo>
                      <a:pt x="1321806" y="1743967"/>
                    </a:lnTo>
                    <a:lnTo>
                      <a:pt x="1321867" y="1743967"/>
                    </a:lnTo>
                    <a:lnTo>
                      <a:pt x="1321867" y="1744139"/>
                    </a:lnTo>
                    <a:lnTo>
                      <a:pt x="1321867" y="1774906"/>
                    </a:lnTo>
                    <a:cubicBezTo>
                      <a:pt x="1321867" y="1861446"/>
                      <a:pt x="1251713" y="1931600"/>
                      <a:pt x="1165173" y="1931600"/>
                    </a:cubicBezTo>
                    <a:lnTo>
                      <a:pt x="156694" y="1931600"/>
                    </a:lnTo>
                    <a:cubicBezTo>
                      <a:pt x="70154" y="1931600"/>
                      <a:pt x="0" y="1861446"/>
                      <a:pt x="0" y="1774906"/>
                    </a:cubicBezTo>
                    <a:lnTo>
                      <a:pt x="0" y="1744139"/>
                    </a:lnTo>
                    <a:lnTo>
                      <a:pt x="0" y="1743967"/>
                    </a:lnTo>
                    <a:lnTo>
                      <a:pt x="62" y="1743967"/>
                    </a:lnTo>
                    <a:lnTo>
                      <a:pt x="435575" y="529113"/>
                    </a:lnTo>
                    <a:lnTo>
                      <a:pt x="438814" y="529113"/>
                    </a:lnTo>
                    <a:lnTo>
                      <a:pt x="438814" y="36000"/>
                    </a:lnTo>
                    <a:lnTo>
                      <a:pt x="409309" y="36000"/>
                    </a:lnTo>
                    <a:lnTo>
                      <a:pt x="409309" y="30064"/>
                    </a:lnTo>
                    <a:cubicBezTo>
                      <a:pt x="409309" y="13460"/>
                      <a:pt x="436018" y="0"/>
                      <a:pt x="468964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" name="Ecken des Rechtecks auf der gleichen Seite abrunden 3"/>
              <p:cNvSpPr/>
              <p:nvPr/>
            </p:nvSpPr>
            <p:spPr>
              <a:xfrm>
                <a:off x="847625" y="5336720"/>
                <a:ext cx="1321867" cy="398122"/>
              </a:xfrm>
              <a:custGeom>
                <a:avLst/>
                <a:gdLst/>
                <a:ahLst/>
                <a:cxnLst/>
                <a:rect l="l" t="t" r="r" b="b"/>
                <a:pathLst>
                  <a:path w="1321867" h="398122">
                    <a:moveTo>
                      <a:pt x="75520" y="0"/>
                    </a:moveTo>
                    <a:lnTo>
                      <a:pt x="1246348" y="0"/>
                    </a:lnTo>
                    <a:lnTo>
                      <a:pt x="1321806" y="210489"/>
                    </a:lnTo>
                    <a:lnTo>
                      <a:pt x="1321867" y="210489"/>
                    </a:lnTo>
                    <a:lnTo>
                      <a:pt x="1321867" y="210661"/>
                    </a:lnTo>
                    <a:lnTo>
                      <a:pt x="1321867" y="241428"/>
                    </a:lnTo>
                    <a:cubicBezTo>
                      <a:pt x="1321867" y="327968"/>
                      <a:pt x="1251713" y="398122"/>
                      <a:pt x="1165173" y="398122"/>
                    </a:cubicBezTo>
                    <a:lnTo>
                      <a:pt x="156694" y="398122"/>
                    </a:lnTo>
                    <a:cubicBezTo>
                      <a:pt x="70154" y="398122"/>
                      <a:pt x="0" y="327968"/>
                      <a:pt x="0" y="241428"/>
                    </a:cubicBezTo>
                    <a:lnTo>
                      <a:pt x="0" y="210661"/>
                    </a:lnTo>
                    <a:lnTo>
                      <a:pt x="0" y="210489"/>
                    </a:lnTo>
                    <a:lnTo>
                      <a:pt x="62" y="210489"/>
                    </a:lnTo>
                    <a:close/>
                  </a:path>
                </a:pathLst>
              </a:cu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" name="Gruppierung 7"/>
            <p:cNvGrpSpPr/>
            <p:nvPr/>
          </p:nvGrpSpPr>
          <p:grpSpPr>
            <a:xfrm>
              <a:off x="2325987" y="3200463"/>
              <a:ext cx="874405" cy="2568178"/>
              <a:chOff x="2325987" y="3200463"/>
              <a:chExt cx="874405" cy="2568178"/>
            </a:xfrm>
          </p:grpSpPr>
          <p:sp>
            <p:nvSpPr>
              <p:cNvPr id="136" name="Rechteck 135"/>
              <p:cNvSpPr/>
              <p:nvPr/>
            </p:nvSpPr>
            <p:spPr>
              <a:xfrm>
                <a:off x="2325987" y="3339680"/>
                <a:ext cx="802266" cy="2428961"/>
              </a:xfrm>
              <a:custGeom>
                <a:avLst/>
                <a:gdLst/>
                <a:ahLst/>
                <a:cxnLst/>
                <a:rect l="l" t="t" r="r" b="b"/>
                <a:pathLst>
                  <a:path w="802266" h="2428961">
                    <a:moveTo>
                      <a:pt x="515007" y="0"/>
                    </a:moveTo>
                    <a:lnTo>
                      <a:pt x="673210" y="0"/>
                    </a:lnTo>
                    <a:lnTo>
                      <a:pt x="673210" y="139866"/>
                    </a:lnTo>
                    <a:lnTo>
                      <a:pt x="705647" y="146415"/>
                    </a:lnTo>
                    <a:cubicBezTo>
                      <a:pt x="762426" y="170431"/>
                      <a:pt x="802266" y="226652"/>
                      <a:pt x="802266" y="292179"/>
                    </a:cubicBezTo>
                    <a:lnTo>
                      <a:pt x="802266" y="1119730"/>
                    </a:lnTo>
                    <a:cubicBezTo>
                      <a:pt x="802266" y="1185257"/>
                      <a:pt x="762426" y="1241479"/>
                      <a:pt x="705647" y="1265494"/>
                    </a:cubicBezTo>
                    <a:lnTo>
                      <a:pt x="673210" y="1272043"/>
                    </a:lnTo>
                    <a:lnTo>
                      <a:pt x="673210" y="2307058"/>
                    </a:lnTo>
                    <a:lnTo>
                      <a:pt x="515007" y="2428961"/>
                    </a:lnTo>
                    <a:lnTo>
                      <a:pt x="515007" y="1272043"/>
                    </a:lnTo>
                    <a:lnTo>
                      <a:pt x="482569" y="1265494"/>
                    </a:lnTo>
                    <a:cubicBezTo>
                      <a:pt x="425790" y="1241479"/>
                      <a:pt x="385950" y="1185257"/>
                      <a:pt x="385950" y="1119730"/>
                    </a:cubicBezTo>
                    <a:lnTo>
                      <a:pt x="385950" y="864236"/>
                    </a:lnTo>
                    <a:lnTo>
                      <a:pt x="0" y="807922"/>
                    </a:lnTo>
                    <a:lnTo>
                      <a:pt x="0" y="762270"/>
                    </a:lnTo>
                    <a:lnTo>
                      <a:pt x="385950" y="705956"/>
                    </a:lnTo>
                    <a:lnTo>
                      <a:pt x="385950" y="292179"/>
                    </a:lnTo>
                    <a:cubicBezTo>
                      <a:pt x="385950" y="226652"/>
                      <a:pt x="425790" y="170431"/>
                      <a:pt x="482569" y="146415"/>
                    </a:cubicBezTo>
                    <a:lnTo>
                      <a:pt x="515007" y="1398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Rechteck 136"/>
              <p:cNvSpPr/>
              <p:nvPr/>
            </p:nvSpPr>
            <p:spPr>
              <a:xfrm>
                <a:off x="2639801" y="3200463"/>
                <a:ext cx="560591" cy="139217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9" name="Rechteck 135"/>
              <p:cNvSpPr/>
              <p:nvPr/>
            </p:nvSpPr>
            <p:spPr>
              <a:xfrm>
                <a:off x="2740774" y="3349337"/>
                <a:ext cx="36000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392307" h="2428961">
                    <a:moveTo>
                      <a:pt x="121614" y="0"/>
                    </a:moveTo>
                    <a:lnTo>
                      <a:pt x="270694" y="0"/>
                    </a:lnTo>
                    <a:lnTo>
                      <a:pt x="270694" y="139866"/>
                    </a:lnTo>
                    <a:lnTo>
                      <a:pt x="301260" y="146415"/>
                    </a:lnTo>
                    <a:cubicBezTo>
                      <a:pt x="354765" y="170431"/>
                      <a:pt x="392307" y="226652"/>
                      <a:pt x="392307" y="292179"/>
                    </a:cubicBezTo>
                    <a:lnTo>
                      <a:pt x="392307" y="1119730"/>
                    </a:lnTo>
                    <a:cubicBezTo>
                      <a:pt x="392307" y="1185257"/>
                      <a:pt x="354765" y="1241479"/>
                      <a:pt x="301260" y="1265494"/>
                    </a:cubicBezTo>
                    <a:lnTo>
                      <a:pt x="270694" y="1272043"/>
                    </a:lnTo>
                    <a:lnTo>
                      <a:pt x="270694" y="2307058"/>
                    </a:lnTo>
                    <a:lnTo>
                      <a:pt x="121614" y="2428961"/>
                    </a:lnTo>
                    <a:lnTo>
                      <a:pt x="121614" y="1272043"/>
                    </a:lnTo>
                    <a:lnTo>
                      <a:pt x="91047" y="1265494"/>
                    </a:lnTo>
                    <a:cubicBezTo>
                      <a:pt x="37542" y="1241479"/>
                      <a:pt x="0" y="1185257"/>
                      <a:pt x="0" y="1119730"/>
                    </a:cubicBezTo>
                    <a:lnTo>
                      <a:pt x="0" y="886667"/>
                    </a:lnTo>
                    <a:lnTo>
                      <a:pt x="395" y="886667"/>
                    </a:lnTo>
                    <a:lnTo>
                      <a:pt x="395" y="661128"/>
                    </a:lnTo>
                    <a:lnTo>
                      <a:pt x="0" y="661128"/>
                    </a:lnTo>
                    <a:lnTo>
                      <a:pt x="0" y="292179"/>
                    </a:lnTo>
                    <a:cubicBezTo>
                      <a:pt x="0" y="226652"/>
                      <a:pt x="37542" y="170431"/>
                      <a:pt x="91047" y="146415"/>
                    </a:cubicBezTo>
                    <a:lnTo>
                      <a:pt x="121614" y="139866"/>
                    </a:lnTo>
                    <a:close/>
                  </a:path>
                </a:pathLst>
              </a:custGeom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5" name="Gruppierung 4"/>
          <p:cNvGrpSpPr/>
          <p:nvPr/>
        </p:nvGrpSpPr>
        <p:grpSpPr>
          <a:xfrm>
            <a:off x="847625" y="1051697"/>
            <a:ext cx="994289" cy="764117"/>
            <a:chOff x="4485350" y="3287132"/>
            <a:chExt cx="1728000" cy="1490971"/>
          </a:xfrm>
        </p:grpSpPr>
        <p:sp>
          <p:nvSpPr>
            <p:cNvPr id="141" name="Ecken des Rechtecks auf der gleichen Seite abrunden 3"/>
            <p:cNvSpPr/>
            <p:nvPr/>
          </p:nvSpPr>
          <p:spPr>
            <a:xfrm rot="2875751" flipV="1">
              <a:off x="4649306" y="3123176"/>
              <a:ext cx="1400087" cy="1728000"/>
            </a:xfrm>
            <a:custGeom>
              <a:avLst/>
              <a:gdLst/>
              <a:ahLst/>
              <a:cxnLst/>
              <a:rect l="l" t="t" r="r" b="b"/>
              <a:pathLst>
                <a:path w="1400087" h="1728000">
                  <a:moveTo>
                    <a:pt x="0" y="1728000"/>
                  </a:moveTo>
                  <a:lnTo>
                    <a:pt x="1295377" y="1728000"/>
                  </a:lnTo>
                  <a:lnTo>
                    <a:pt x="1321867" y="1728000"/>
                  </a:lnTo>
                  <a:lnTo>
                    <a:pt x="1321867" y="1726836"/>
                  </a:lnTo>
                  <a:lnTo>
                    <a:pt x="1400087" y="1723399"/>
                  </a:lnTo>
                  <a:cubicBezTo>
                    <a:pt x="1388981" y="1704418"/>
                    <a:pt x="1354673" y="1690182"/>
                    <a:pt x="1330627" y="1637983"/>
                  </a:cubicBezTo>
                  <a:lnTo>
                    <a:pt x="1321867" y="1614549"/>
                  </a:lnTo>
                  <a:lnTo>
                    <a:pt x="1321867" y="156694"/>
                  </a:lnTo>
                  <a:cubicBezTo>
                    <a:pt x="1321867" y="70154"/>
                    <a:pt x="1251713" y="0"/>
                    <a:pt x="1165173" y="0"/>
                  </a:cubicBezTo>
                  <a:lnTo>
                    <a:pt x="156694" y="0"/>
                  </a:lnTo>
                  <a:cubicBezTo>
                    <a:pt x="70154" y="0"/>
                    <a:pt x="0" y="70154"/>
                    <a:pt x="0" y="156694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Ecken des Rechtecks auf der gleichen Seite abrunden 3"/>
            <p:cNvSpPr/>
            <p:nvPr/>
          </p:nvSpPr>
          <p:spPr>
            <a:xfrm rot="2875751" flipV="1">
              <a:off x="4649495" y="3600187"/>
              <a:ext cx="1117645" cy="1238188"/>
            </a:xfrm>
            <a:custGeom>
              <a:avLst/>
              <a:gdLst/>
              <a:ahLst/>
              <a:cxnLst/>
              <a:rect l="l" t="t" r="r" b="b"/>
              <a:pathLst>
                <a:path w="1117644" h="1238188">
                  <a:moveTo>
                    <a:pt x="0" y="0"/>
                  </a:moveTo>
                  <a:lnTo>
                    <a:pt x="1117644" y="1238188"/>
                  </a:lnTo>
                  <a:lnTo>
                    <a:pt x="1117644" y="156694"/>
                  </a:lnTo>
                  <a:cubicBezTo>
                    <a:pt x="1117644" y="70154"/>
                    <a:pt x="1047490" y="0"/>
                    <a:pt x="960950" y="0"/>
                  </a:cubicBez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ung 6"/>
          <p:cNvGrpSpPr/>
          <p:nvPr/>
        </p:nvGrpSpPr>
        <p:grpSpPr>
          <a:xfrm>
            <a:off x="2202690" y="806291"/>
            <a:ext cx="1013536" cy="1291896"/>
            <a:chOff x="2202690" y="806291"/>
            <a:chExt cx="1013536" cy="1291896"/>
          </a:xfrm>
        </p:grpSpPr>
        <p:grpSp>
          <p:nvGrpSpPr>
            <p:cNvPr id="144" name="Gruppierung 143"/>
            <p:cNvGrpSpPr/>
            <p:nvPr/>
          </p:nvGrpSpPr>
          <p:grpSpPr>
            <a:xfrm>
              <a:off x="2498379" y="806291"/>
              <a:ext cx="422157" cy="672005"/>
              <a:chOff x="4271635" y="4526934"/>
              <a:chExt cx="422157" cy="672005"/>
            </a:xfrm>
          </p:grpSpPr>
          <p:sp>
            <p:nvSpPr>
              <p:cNvPr id="180" name="Gleichschenkliges Dreieck 179"/>
              <p:cNvSpPr/>
              <p:nvPr/>
            </p:nvSpPr>
            <p:spPr>
              <a:xfrm flipV="1">
                <a:off x="4400952" y="4526934"/>
                <a:ext cx="164015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1" name="Gleichschenkliges Dreieck 180"/>
              <p:cNvSpPr/>
              <p:nvPr/>
            </p:nvSpPr>
            <p:spPr>
              <a:xfrm rot="20163951" flipV="1">
                <a:off x="4271635" y="4556864"/>
                <a:ext cx="164015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2" name="Gleichschenkliges Dreieck 181"/>
              <p:cNvSpPr/>
              <p:nvPr/>
            </p:nvSpPr>
            <p:spPr>
              <a:xfrm rot="20894051" flipV="1">
                <a:off x="4358578" y="4531707"/>
                <a:ext cx="112279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3" name="Gleichschenkliges Dreieck 182"/>
              <p:cNvSpPr/>
              <p:nvPr/>
            </p:nvSpPr>
            <p:spPr>
              <a:xfrm rot="988367" flipV="1">
                <a:off x="4465631" y="4539814"/>
                <a:ext cx="210825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4" name="Gleichschenkliges Dreieck 183"/>
              <p:cNvSpPr/>
              <p:nvPr/>
            </p:nvSpPr>
            <p:spPr>
              <a:xfrm rot="1763662" flipV="1">
                <a:off x="4579941" y="4563547"/>
                <a:ext cx="113851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85" name="Trapez 264"/>
            <p:cNvSpPr/>
            <p:nvPr/>
          </p:nvSpPr>
          <p:spPr>
            <a:xfrm flipV="1">
              <a:off x="2202690" y="881514"/>
              <a:ext cx="1013536" cy="1216673"/>
            </a:xfrm>
            <a:custGeom>
              <a:avLst/>
              <a:gdLst/>
              <a:ahLst/>
              <a:cxnLst/>
              <a:rect l="l" t="t" r="r" b="b"/>
              <a:pathLst>
                <a:path w="1013536" h="1216673">
                  <a:moveTo>
                    <a:pt x="0" y="1216673"/>
                  </a:moveTo>
                  <a:lnTo>
                    <a:pt x="1013536" y="1216673"/>
                  </a:lnTo>
                  <a:lnTo>
                    <a:pt x="542103" y="636969"/>
                  </a:lnTo>
                  <a:lnTo>
                    <a:pt x="546319" y="636969"/>
                  </a:lnTo>
                  <a:lnTo>
                    <a:pt x="546319" y="56359"/>
                  </a:lnTo>
                  <a:lnTo>
                    <a:pt x="474610" y="0"/>
                  </a:lnTo>
                  <a:lnTo>
                    <a:pt x="467217" y="0"/>
                  </a:lnTo>
                  <a:lnTo>
                    <a:pt x="467217" y="636969"/>
                  </a:lnTo>
                  <a:lnTo>
                    <a:pt x="471433" y="636969"/>
                  </a:lnTo>
                  <a:close/>
                </a:path>
              </a:pathLst>
            </a:custGeom>
            <a:noFill/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559811" y="1298882"/>
            <a:ext cx="1440000" cy="3990155"/>
            <a:chOff x="6057923" y="1205385"/>
            <a:chExt cx="1440000" cy="3990155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6057923" y="1205385"/>
              <a:ext cx="1440000" cy="3990155"/>
              <a:chOff x="6057923" y="1205385"/>
              <a:chExt cx="1440000" cy="3990155"/>
            </a:xfrm>
          </p:grpSpPr>
          <p:sp>
            <p:nvSpPr>
              <p:cNvPr id="39" name="Freihandform 38"/>
              <p:cNvSpPr/>
              <p:nvPr/>
            </p:nvSpPr>
            <p:spPr>
              <a:xfrm flipH="1">
                <a:off x="6057923" y="1205385"/>
                <a:ext cx="1440000" cy="3990155"/>
              </a:xfrm>
              <a:custGeom>
                <a:avLst/>
                <a:gdLst>
                  <a:gd name="connsiteX0" fmla="*/ 932567 w 1440000"/>
                  <a:gd name="connsiteY0" fmla="*/ 0 h 3990155"/>
                  <a:gd name="connsiteX1" fmla="*/ 507432 w 1440000"/>
                  <a:gd name="connsiteY1" fmla="*/ 0 h 3990155"/>
                  <a:gd name="connsiteX2" fmla="*/ 574163 w 1440000"/>
                  <a:gd name="connsiteY2" fmla="*/ 313881 h 3990155"/>
                  <a:gd name="connsiteX3" fmla="*/ 449063 w 1440000"/>
                  <a:gd name="connsiteY3" fmla="*/ 350956 h 3990155"/>
                  <a:gd name="connsiteX4" fmla="*/ 210883 w 1440000"/>
                  <a:gd name="connsiteY4" fmla="*/ 509118 h 3990155"/>
                  <a:gd name="connsiteX5" fmla="*/ 13180 w 1440000"/>
                  <a:gd name="connsiteY5" fmla="*/ 1155751 h 3990155"/>
                  <a:gd name="connsiteX6" fmla="*/ 39329 w 1440000"/>
                  <a:gd name="connsiteY6" fmla="*/ 1243986 h 3990155"/>
                  <a:gd name="connsiteX7" fmla="*/ 39001 w 1440000"/>
                  <a:gd name="connsiteY7" fmla="*/ 1243986 h 3990155"/>
                  <a:gd name="connsiteX8" fmla="*/ 39969 w 1440000"/>
                  <a:gd name="connsiteY8" fmla="*/ 1246144 h 3990155"/>
                  <a:gd name="connsiteX9" fmla="*/ 52720 w 1440000"/>
                  <a:gd name="connsiteY9" fmla="*/ 1289172 h 3990155"/>
                  <a:gd name="connsiteX10" fmla="*/ 97110 w 1440000"/>
                  <a:gd name="connsiteY10" fmla="*/ 1373526 h 3990155"/>
                  <a:gd name="connsiteX11" fmla="*/ 672734 w 1440000"/>
                  <a:gd name="connsiteY11" fmla="*/ 2656729 h 3990155"/>
                  <a:gd name="connsiteX12" fmla="*/ 673145 w 1440000"/>
                  <a:gd name="connsiteY12" fmla="*/ 2656729 h 3990155"/>
                  <a:gd name="connsiteX13" fmla="*/ 673145 w 1440000"/>
                  <a:gd name="connsiteY13" fmla="*/ 3843524 h 3990155"/>
                  <a:gd name="connsiteX14" fmla="*/ 766855 w 1440000"/>
                  <a:gd name="connsiteY14" fmla="*/ 3990155 h 3990155"/>
                  <a:gd name="connsiteX15" fmla="*/ 766855 w 1440000"/>
                  <a:gd name="connsiteY15" fmla="*/ 2656729 h 3990155"/>
                  <a:gd name="connsiteX16" fmla="*/ 770130 w 1440000"/>
                  <a:gd name="connsiteY16" fmla="*/ 2656729 h 3990155"/>
                  <a:gd name="connsiteX17" fmla="*/ 1362300 w 1440000"/>
                  <a:gd name="connsiteY17" fmla="*/ 1336641 h 3990155"/>
                  <a:gd name="connsiteX18" fmla="*/ 1387280 w 1440000"/>
                  <a:gd name="connsiteY18" fmla="*/ 1289172 h 3990155"/>
                  <a:gd name="connsiteX19" fmla="*/ 1394456 w 1440000"/>
                  <a:gd name="connsiteY19" fmla="*/ 1264958 h 3990155"/>
                  <a:gd name="connsiteX20" fmla="*/ 1403863 w 1440000"/>
                  <a:gd name="connsiteY20" fmla="*/ 1243986 h 3990155"/>
                  <a:gd name="connsiteX21" fmla="*/ 1400671 w 1440000"/>
                  <a:gd name="connsiteY21" fmla="*/ 1243986 h 3990155"/>
                  <a:gd name="connsiteX22" fmla="*/ 1426820 w 1440000"/>
                  <a:gd name="connsiteY22" fmla="*/ 1155751 h 3990155"/>
                  <a:gd name="connsiteX23" fmla="*/ 1229117 w 1440000"/>
                  <a:gd name="connsiteY23" fmla="*/ 509118 h 3990155"/>
                  <a:gd name="connsiteX24" fmla="*/ 990937 w 1440000"/>
                  <a:gd name="connsiteY24" fmla="*/ 350956 h 3990155"/>
                  <a:gd name="connsiteX25" fmla="*/ 865836 w 1440000"/>
                  <a:gd name="connsiteY25" fmla="*/ 313881 h 399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40000" h="3990155">
                    <a:moveTo>
                      <a:pt x="932567" y="0"/>
                    </a:moveTo>
                    <a:lnTo>
                      <a:pt x="507432" y="0"/>
                    </a:lnTo>
                    <a:lnTo>
                      <a:pt x="574163" y="313881"/>
                    </a:lnTo>
                    <a:lnTo>
                      <a:pt x="449063" y="350956"/>
                    </a:lnTo>
                    <a:cubicBezTo>
                      <a:pt x="362390" y="386103"/>
                      <a:pt x="281177" y="438824"/>
                      <a:pt x="210883" y="509118"/>
                    </a:cubicBezTo>
                    <a:cubicBezTo>
                      <a:pt x="35147" y="684854"/>
                      <a:pt x="-30754" y="928833"/>
                      <a:pt x="13180" y="1155751"/>
                    </a:cubicBezTo>
                    <a:lnTo>
                      <a:pt x="39329" y="1243986"/>
                    </a:lnTo>
                    <a:lnTo>
                      <a:pt x="39001" y="1243986"/>
                    </a:lnTo>
                    <a:lnTo>
                      <a:pt x="39969" y="1246144"/>
                    </a:lnTo>
                    <a:lnTo>
                      <a:pt x="52720" y="1289172"/>
                    </a:lnTo>
                    <a:lnTo>
                      <a:pt x="97110" y="1373526"/>
                    </a:lnTo>
                    <a:lnTo>
                      <a:pt x="672734" y="2656729"/>
                    </a:lnTo>
                    <a:lnTo>
                      <a:pt x="673145" y="2656729"/>
                    </a:lnTo>
                    <a:lnTo>
                      <a:pt x="673145" y="3843524"/>
                    </a:lnTo>
                    <a:lnTo>
                      <a:pt x="766855" y="3990155"/>
                    </a:lnTo>
                    <a:lnTo>
                      <a:pt x="766855" y="2656729"/>
                    </a:lnTo>
                    <a:lnTo>
                      <a:pt x="770130" y="2656729"/>
                    </a:lnTo>
                    <a:lnTo>
                      <a:pt x="1362300" y="1336641"/>
                    </a:lnTo>
                    <a:lnTo>
                      <a:pt x="1387280" y="1289172"/>
                    </a:lnTo>
                    <a:lnTo>
                      <a:pt x="1394456" y="1264958"/>
                    </a:lnTo>
                    <a:lnTo>
                      <a:pt x="1403863" y="1243986"/>
                    </a:lnTo>
                    <a:lnTo>
                      <a:pt x="1400671" y="1243986"/>
                    </a:lnTo>
                    <a:lnTo>
                      <a:pt x="1426820" y="1155751"/>
                    </a:lnTo>
                    <a:cubicBezTo>
                      <a:pt x="1470754" y="928833"/>
                      <a:pt x="1404853" y="684854"/>
                      <a:pt x="1229117" y="509118"/>
                    </a:cubicBezTo>
                    <a:cubicBezTo>
                      <a:pt x="1158823" y="438824"/>
                      <a:pt x="1077609" y="386103"/>
                      <a:pt x="990937" y="350956"/>
                    </a:cubicBezTo>
                    <a:lnTo>
                      <a:pt x="865836" y="3138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/>
              </a:p>
            </p:txBody>
          </p:sp>
          <p:grpSp>
            <p:nvGrpSpPr>
              <p:cNvPr id="40" name="Gruppieren 39"/>
              <p:cNvGrpSpPr/>
              <p:nvPr/>
            </p:nvGrpSpPr>
            <p:grpSpPr>
              <a:xfrm>
                <a:off x="6391290" y="3794222"/>
                <a:ext cx="773266" cy="415363"/>
                <a:chOff x="8010133" y="4044904"/>
                <a:chExt cx="773266" cy="415363"/>
              </a:xfrm>
            </p:grpSpPr>
            <p:sp>
              <p:nvSpPr>
                <p:cNvPr id="41" name="Rechteck 40"/>
                <p:cNvSpPr/>
                <p:nvPr/>
              </p:nvSpPr>
              <p:spPr>
                <a:xfrm flipH="1">
                  <a:off x="8653194" y="4044904"/>
                  <a:ext cx="72385" cy="41536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2" name="Trapez 267"/>
                <p:cNvSpPr/>
                <p:nvPr/>
              </p:nvSpPr>
              <p:spPr>
                <a:xfrm rot="16200000">
                  <a:off x="8268158" y="3872039"/>
                  <a:ext cx="257215" cy="773266"/>
                </a:xfrm>
                <a:prstGeom prst="trapezoid">
                  <a:avLst>
                    <a:gd name="adj" fmla="val 19754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" name="Oval 268"/>
                <p:cNvSpPr>
                  <a:spLocks noChangeAspect="1"/>
                </p:cNvSpPr>
                <p:nvPr/>
              </p:nvSpPr>
              <p:spPr>
                <a:xfrm>
                  <a:off x="8372794" y="4221082"/>
                  <a:ext cx="71998" cy="724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53" name="Freihandform 52"/>
            <p:cNvSpPr/>
            <p:nvPr/>
          </p:nvSpPr>
          <p:spPr>
            <a:xfrm flipH="1">
              <a:off x="6060905" y="2253317"/>
              <a:ext cx="1437018" cy="1654451"/>
            </a:xfrm>
            <a:custGeom>
              <a:avLst/>
              <a:gdLst>
                <a:gd name="connsiteX0" fmla="*/ 1437018 w 1437018"/>
                <a:gd name="connsiteY0" fmla="*/ 0 h 1654451"/>
                <a:gd name="connsiteX1" fmla="*/ 0 w 1437018"/>
                <a:gd name="connsiteY1" fmla="*/ 0 h 1654451"/>
                <a:gd name="connsiteX2" fmla="*/ 363 w 1437018"/>
                <a:gd name="connsiteY2" fmla="*/ 30352 h 1654451"/>
                <a:gd name="connsiteX3" fmla="*/ 11689 w 1437018"/>
                <a:gd name="connsiteY3" fmla="*/ 116079 h 1654451"/>
                <a:gd name="connsiteX4" fmla="*/ 37838 w 1437018"/>
                <a:gd name="connsiteY4" fmla="*/ 204314 h 1654451"/>
                <a:gd name="connsiteX5" fmla="*/ 37510 w 1437018"/>
                <a:gd name="connsiteY5" fmla="*/ 204314 h 1654451"/>
                <a:gd name="connsiteX6" fmla="*/ 38478 w 1437018"/>
                <a:gd name="connsiteY6" fmla="*/ 206472 h 1654451"/>
                <a:gd name="connsiteX7" fmla="*/ 51229 w 1437018"/>
                <a:gd name="connsiteY7" fmla="*/ 249500 h 1654451"/>
                <a:gd name="connsiteX8" fmla="*/ 95619 w 1437018"/>
                <a:gd name="connsiteY8" fmla="*/ 333854 h 1654451"/>
                <a:gd name="connsiteX9" fmla="*/ 671243 w 1437018"/>
                <a:gd name="connsiteY9" fmla="*/ 1617057 h 1654451"/>
                <a:gd name="connsiteX10" fmla="*/ 671654 w 1437018"/>
                <a:gd name="connsiteY10" fmla="*/ 1617057 h 1654451"/>
                <a:gd name="connsiteX11" fmla="*/ 671654 w 1437018"/>
                <a:gd name="connsiteY11" fmla="*/ 1648294 h 1654451"/>
                <a:gd name="connsiteX12" fmla="*/ 765364 w 1437018"/>
                <a:gd name="connsiteY12" fmla="*/ 1654451 h 1654451"/>
                <a:gd name="connsiteX13" fmla="*/ 765364 w 1437018"/>
                <a:gd name="connsiteY13" fmla="*/ 1617057 h 1654451"/>
                <a:gd name="connsiteX14" fmla="*/ 768639 w 1437018"/>
                <a:gd name="connsiteY14" fmla="*/ 1617057 h 1654451"/>
                <a:gd name="connsiteX15" fmla="*/ 1360809 w 1437018"/>
                <a:gd name="connsiteY15" fmla="*/ 296969 h 1654451"/>
                <a:gd name="connsiteX16" fmla="*/ 1385789 w 1437018"/>
                <a:gd name="connsiteY16" fmla="*/ 249500 h 1654451"/>
                <a:gd name="connsiteX17" fmla="*/ 1392965 w 1437018"/>
                <a:gd name="connsiteY17" fmla="*/ 225286 h 1654451"/>
                <a:gd name="connsiteX18" fmla="*/ 1402372 w 1437018"/>
                <a:gd name="connsiteY18" fmla="*/ 204314 h 1654451"/>
                <a:gd name="connsiteX19" fmla="*/ 1399180 w 1437018"/>
                <a:gd name="connsiteY19" fmla="*/ 204314 h 1654451"/>
                <a:gd name="connsiteX20" fmla="*/ 1425329 w 1437018"/>
                <a:gd name="connsiteY20" fmla="*/ 116079 h 1654451"/>
                <a:gd name="connsiteX21" fmla="*/ 1436656 w 1437018"/>
                <a:gd name="connsiteY21" fmla="*/ 30352 h 165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7018" h="1654451">
                  <a:moveTo>
                    <a:pt x="1437018" y="0"/>
                  </a:moveTo>
                  <a:lnTo>
                    <a:pt x="0" y="0"/>
                  </a:lnTo>
                  <a:lnTo>
                    <a:pt x="363" y="30352"/>
                  </a:lnTo>
                  <a:cubicBezTo>
                    <a:pt x="2422" y="59083"/>
                    <a:pt x="6197" y="87714"/>
                    <a:pt x="11689" y="116079"/>
                  </a:cubicBezTo>
                  <a:lnTo>
                    <a:pt x="37838" y="204314"/>
                  </a:lnTo>
                  <a:lnTo>
                    <a:pt x="37510" y="204314"/>
                  </a:lnTo>
                  <a:lnTo>
                    <a:pt x="38478" y="206472"/>
                  </a:lnTo>
                  <a:lnTo>
                    <a:pt x="51229" y="249500"/>
                  </a:lnTo>
                  <a:lnTo>
                    <a:pt x="95619" y="333854"/>
                  </a:lnTo>
                  <a:lnTo>
                    <a:pt x="671243" y="1617057"/>
                  </a:lnTo>
                  <a:lnTo>
                    <a:pt x="671654" y="1617057"/>
                  </a:lnTo>
                  <a:lnTo>
                    <a:pt x="671654" y="1648294"/>
                  </a:lnTo>
                  <a:lnTo>
                    <a:pt x="765364" y="1654451"/>
                  </a:lnTo>
                  <a:lnTo>
                    <a:pt x="765364" y="1617057"/>
                  </a:lnTo>
                  <a:lnTo>
                    <a:pt x="768639" y="1617057"/>
                  </a:lnTo>
                  <a:lnTo>
                    <a:pt x="1360809" y="296969"/>
                  </a:lnTo>
                  <a:lnTo>
                    <a:pt x="1385789" y="249500"/>
                  </a:lnTo>
                  <a:lnTo>
                    <a:pt x="1392965" y="225286"/>
                  </a:lnTo>
                  <a:lnTo>
                    <a:pt x="1402372" y="204314"/>
                  </a:lnTo>
                  <a:lnTo>
                    <a:pt x="1399180" y="204314"/>
                  </a:lnTo>
                  <a:lnTo>
                    <a:pt x="1425329" y="116079"/>
                  </a:lnTo>
                  <a:cubicBezTo>
                    <a:pt x="1430821" y="87714"/>
                    <a:pt x="1434596" y="59083"/>
                    <a:pt x="1436656" y="30352"/>
                  </a:cubicBezTo>
                  <a:close/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7142976" y="1303640"/>
            <a:ext cx="1440000" cy="3990155"/>
            <a:chOff x="7142976" y="1303640"/>
            <a:chExt cx="1440000" cy="3990155"/>
          </a:xfrm>
        </p:grpSpPr>
        <p:grpSp>
          <p:nvGrpSpPr>
            <p:cNvPr id="71" name="Gruppieren 70"/>
            <p:cNvGrpSpPr/>
            <p:nvPr/>
          </p:nvGrpSpPr>
          <p:grpSpPr>
            <a:xfrm>
              <a:off x="7142976" y="1303640"/>
              <a:ext cx="1440000" cy="3990155"/>
              <a:chOff x="4291506" y="1199880"/>
              <a:chExt cx="1440000" cy="3990155"/>
            </a:xfrm>
          </p:grpSpPr>
          <p:sp>
            <p:nvSpPr>
              <p:cNvPr id="72" name="Freihandform 71"/>
              <p:cNvSpPr/>
              <p:nvPr/>
            </p:nvSpPr>
            <p:spPr>
              <a:xfrm flipH="1">
                <a:off x="4291506" y="1199880"/>
                <a:ext cx="1440000" cy="3990155"/>
              </a:xfrm>
              <a:custGeom>
                <a:avLst/>
                <a:gdLst>
                  <a:gd name="connsiteX0" fmla="*/ 932567 w 1440000"/>
                  <a:gd name="connsiteY0" fmla="*/ 0 h 3990155"/>
                  <a:gd name="connsiteX1" fmla="*/ 507432 w 1440000"/>
                  <a:gd name="connsiteY1" fmla="*/ 0 h 3990155"/>
                  <a:gd name="connsiteX2" fmla="*/ 574163 w 1440000"/>
                  <a:gd name="connsiteY2" fmla="*/ 313881 h 3990155"/>
                  <a:gd name="connsiteX3" fmla="*/ 449063 w 1440000"/>
                  <a:gd name="connsiteY3" fmla="*/ 350956 h 3990155"/>
                  <a:gd name="connsiteX4" fmla="*/ 210883 w 1440000"/>
                  <a:gd name="connsiteY4" fmla="*/ 509118 h 3990155"/>
                  <a:gd name="connsiteX5" fmla="*/ 13180 w 1440000"/>
                  <a:gd name="connsiteY5" fmla="*/ 1155751 h 3990155"/>
                  <a:gd name="connsiteX6" fmla="*/ 39329 w 1440000"/>
                  <a:gd name="connsiteY6" fmla="*/ 1243986 h 3990155"/>
                  <a:gd name="connsiteX7" fmla="*/ 39001 w 1440000"/>
                  <a:gd name="connsiteY7" fmla="*/ 1243986 h 3990155"/>
                  <a:gd name="connsiteX8" fmla="*/ 39969 w 1440000"/>
                  <a:gd name="connsiteY8" fmla="*/ 1246144 h 3990155"/>
                  <a:gd name="connsiteX9" fmla="*/ 52720 w 1440000"/>
                  <a:gd name="connsiteY9" fmla="*/ 1289172 h 3990155"/>
                  <a:gd name="connsiteX10" fmla="*/ 97110 w 1440000"/>
                  <a:gd name="connsiteY10" fmla="*/ 1373526 h 3990155"/>
                  <a:gd name="connsiteX11" fmla="*/ 672734 w 1440000"/>
                  <a:gd name="connsiteY11" fmla="*/ 2656729 h 3990155"/>
                  <a:gd name="connsiteX12" fmla="*/ 673145 w 1440000"/>
                  <a:gd name="connsiteY12" fmla="*/ 2656729 h 3990155"/>
                  <a:gd name="connsiteX13" fmla="*/ 673145 w 1440000"/>
                  <a:gd name="connsiteY13" fmla="*/ 3843524 h 3990155"/>
                  <a:gd name="connsiteX14" fmla="*/ 766855 w 1440000"/>
                  <a:gd name="connsiteY14" fmla="*/ 3990155 h 3990155"/>
                  <a:gd name="connsiteX15" fmla="*/ 766855 w 1440000"/>
                  <a:gd name="connsiteY15" fmla="*/ 2656729 h 3990155"/>
                  <a:gd name="connsiteX16" fmla="*/ 770130 w 1440000"/>
                  <a:gd name="connsiteY16" fmla="*/ 2656729 h 3990155"/>
                  <a:gd name="connsiteX17" fmla="*/ 1362300 w 1440000"/>
                  <a:gd name="connsiteY17" fmla="*/ 1336641 h 3990155"/>
                  <a:gd name="connsiteX18" fmla="*/ 1387280 w 1440000"/>
                  <a:gd name="connsiteY18" fmla="*/ 1289172 h 3990155"/>
                  <a:gd name="connsiteX19" fmla="*/ 1394456 w 1440000"/>
                  <a:gd name="connsiteY19" fmla="*/ 1264958 h 3990155"/>
                  <a:gd name="connsiteX20" fmla="*/ 1403863 w 1440000"/>
                  <a:gd name="connsiteY20" fmla="*/ 1243986 h 3990155"/>
                  <a:gd name="connsiteX21" fmla="*/ 1400671 w 1440000"/>
                  <a:gd name="connsiteY21" fmla="*/ 1243986 h 3990155"/>
                  <a:gd name="connsiteX22" fmla="*/ 1426820 w 1440000"/>
                  <a:gd name="connsiteY22" fmla="*/ 1155751 h 3990155"/>
                  <a:gd name="connsiteX23" fmla="*/ 1229117 w 1440000"/>
                  <a:gd name="connsiteY23" fmla="*/ 509118 h 3990155"/>
                  <a:gd name="connsiteX24" fmla="*/ 990937 w 1440000"/>
                  <a:gd name="connsiteY24" fmla="*/ 350956 h 3990155"/>
                  <a:gd name="connsiteX25" fmla="*/ 865836 w 1440000"/>
                  <a:gd name="connsiteY25" fmla="*/ 313881 h 399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40000" h="3990155">
                    <a:moveTo>
                      <a:pt x="932567" y="0"/>
                    </a:moveTo>
                    <a:lnTo>
                      <a:pt x="507432" y="0"/>
                    </a:lnTo>
                    <a:lnTo>
                      <a:pt x="574163" y="313881"/>
                    </a:lnTo>
                    <a:lnTo>
                      <a:pt x="449063" y="350956"/>
                    </a:lnTo>
                    <a:cubicBezTo>
                      <a:pt x="362390" y="386103"/>
                      <a:pt x="281177" y="438824"/>
                      <a:pt x="210883" y="509118"/>
                    </a:cubicBezTo>
                    <a:cubicBezTo>
                      <a:pt x="35147" y="684854"/>
                      <a:pt x="-30754" y="928833"/>
                      <a:pt x="13180" y="1155751"/>
                    </a:cubicBezTo>
                    <a:lnTo>
                      <a:pt x="39329" y="1243986"/>
                    </a:lnTo>
                    <a:lnTo>
                      <a:pt x="39001" y="1243986"/>
                    </a:lnTo>
                    <a:lnTo>
                      <a:pt x="39969" y="1246144"/>
                    </a:lnTo>
                    <a:lnTo>
                      <a:pt x="52720" y="1289172"/>
                    </a:lnTo>
                    <a:lnTo>
                      <a:pt x="97110" y="1373526"/>
                    </a:lnTo>
                    <a:lnTo>
                      <a:pt x="672734" y="2656729"/>
                    </a:lnTo>
                    <a:lnTo>
                      <a:pt x="673145" y="2656729"/>
                    </a:lnTo>
                    <a:lnTo>
                      <a:pt x="673145" y="3843524"/>
                    </a:lnTo>
                    <a:lnTo>
                      <a:pt x="766855" y="3990155"/>
                    </a:lnTo>
                    <a:lnTo>
                      <a:pt x="766855" y="2656729"/>
                    </a:lnTo>
                    <a:lnTo>
                      <a:pt x="770130" y="2656729"/>
                    </a:lnTo>
                    <a:lnTo>
                      <a:pt x="1362300" y="1336641"/>
                    </a:lnTo>
                    <a:lnTo>
                      <a:pt x="1387280" y="1289172"/>
                    </a:lnTo>
                    <a:lnTo>
                      <a:pt x="1394456" y="1264958"/>
                    </a:lnTo>
                    <a:lnTo>
                      <a:pt x="1403863" y="1243986"/>
                    </a:lnTo>
                    <a:lnTo>
                      <a:pt x="1400671" y="1243986"/>
                    </a:lnTo>
                    <a:lnTo>
                      <a:pt x="1426820" y="1155751"/>
                    </a:lnTo>
                    <a:cubicBezTo>
                      <a:pt x="1470754" y="928833"/>
                      <a:pt x="1404853" y="684854"/>
                      <a:pt x="1229117" y="509118"/>
                    </a:cubicBezTo>
                    <a:cubicBezTo>
                      <a:pt x="1158823" y="438824"/>
                      <a:pt x="1077609" y="386103"/>
                      <a:pt x="990937" y="350956"/>
                    </a:cubicBezTo>
                    <a:lnTo>
                      <a:pt x="865836" y="3138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/>
              </a:p>
            </p:txBody>
          </p:sp>
          <p:grpSp>
            <p:nvGrpSpPr>
              <p:cNvPr id="73" name="Gruppieren 72"/>
              <p:cNvGrpSpPr/>
              <p:nvPr/>
            </p:nvGrpSpPr>
            <p:grpSpPr>
              <a:xfrm>
                <a:off x="4624873" y="3788717"/>
                <a:ext cx="773266" cy="415363"/>
                <a:chOff x="8010133" y="4044904"/>
                <a:chExt cx="773266" cy="415363"/>
              </a:xfrm>
            </p:grpSpPr>
            <p:sp>
              <p:nvSpPr>
                <p:cNvPr id="74" name="Rechteck 73"/>
                <p:cNvSpPr/>
                <p:nvPr/>
              </p:nvSpPr>
              <p:spPr>
                <a:xfrm flipH="1">
                  <a:off x="8653194" y="4044904"/>
                  <a:ext cx="72385" cy="41536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5" name="Trapez 267"/>
                <p:cNvSpPr/>
                <p:nvPr/>
              </p:nvSpPr>
              <p:spPr>
                <a:xfrm rot="16200000">
                  <a:off x="8268158" y="3872039"/>
                  <a:ext cx="257215" cy="773266"/>
                </a:xfrm>
                <a:prstGeom prst="trapezoid">
                  <a:avLst>
                    <a:gd name="adj" fmla="val 19754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6" name="Oval 268"/>
                <p:cNvSpPr>
                  <a:spLocks noChangeAspect="1"/>
                </p:cNvSpPr>
                <p:nvPr/>
              </p:nvSpPr>
              <p:spPr>
                <a:xfrm>
                  <a:off x="8372794" y="4221082"/>
                  <a:ext cx="71998" cy="724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7144466" y="2354277"/>
              <a:ext cx="1437018" cy="1654451"/>
              <a:chOff x="7749018" y="2244015"/>
              <a:chExt cx="1437018" cy="1654451"/>
            </a:xfrm>
          </p:grpSpPr>
          <p:sp>
            <p:nvSpPr>
              <p:cNvPr id="68" name="Freihandform 67"/>
              <p:cNvSpPr/>
              <p:nvPr/>
            </p:nvSpPr>
            <p:spPr>
              <a:xfrm flipH="1">
                <a:off x="7749018" y="2244015"/>
                <a:ext cx="1437018" cy="684424"/>
              </a:xfrm>
              <a:custGeom>
                <a:avLst/>
                <a:gdLst>
                  <a:gd name="connsiteX0" fmla="*/ 1437018 w 1437018"/>
                  <a:gd name="connsiteY0" fmla="*/ 0 h 684424"/>
                  <a:gd name="connsiteX1" fmla="*/ 0 w 1437018"/>
                  <a:gd name="connsiteY1" fmla="*/ 0 h 684424"/>
                  <a:gd name="connsiteX2" fmla="*/ 363 w 1437018"/>
                  <a:gd name="connsiteY2" fmla="*/ 30352 h 684424"/>
                  <a:gd name="connsiteX3" fmla="*/ 11689 w 1437018"/>
                  <a:gd name="connsiteY3" fmla="*/ 116079 h 684424"/>
                  <a:gd name="connsiteX4" fmla="*/ 37838 w 1437018"/>
                  <a:gd name="connsiteY4" fmla="*/ 204314 h 684424"/>
                  <a:gd name="connsiteX5" fmla="*/ 37510 w 1437018"/>
                  <a:gd name="connsiteY5" fmla="*/ 204314 h 684424"/>
                  <a:gd name="connsiteX6" fmla="*/ 38478 w 1437018"/>
                  <a:gd name="connsiteY6" fmla="*/ 206472 h 684424"/>
                  <a:gd name="connsiteX7" fmla="*/ 51229 w 1437018"/>
                  <a:gd name="connsiteY7" fmla="*/ 249500 h 684424"/>
                  <a:gd name="connsiteX8" fmla="*/ 95619 w 1437018"/>
                  <a:gd name="connsiteY8" fmla="*/ 333854 h 684424"/>
                  <a:gd name="connsiteX9" fmla="*/ 252879 w 1437018"/>
                  <a:gd name="connsiteY9" fmla="*/ 684424 h 684424"/>
                  <a:gd name="connsiteX10" fmla="*/ 1187003 w 1437018"/>
                  <a:gd name="connsiteY10" fmla="*/ 684424 h 684424"/>
                  <a:gd name="connsiteX11" fmla="*/ 1360809 w 1437018"/>
                  <a:gd name="connsiteY11" fmla="*/ 296969 h 684424"/>
                  <a:gd name="connsiteX12" fmla="*/ 1385789 w 1437018"/>
                  <a:gd name="connsiteY12" fmla="*/ 249500 h 684424"/>
                  <a:gd name="connsiteX13" fmla="*/ 1392965 w 1437018"/>
                  <a:gd name="connsiteY13" fmla="*/ 225286 h 684424"/>
                  <a:gd name="connsiteX14" fmla="*/ 1402372 w 1437018"/>
                  <a:gd name="connsiteY14" fmla="*/ 204314 h 684424"/>
                  <a:gd name="connsiteX15" fmla="*/ 1399180 w 1437018"/>
                  <a:gd name="connsiteY15" fmla="*/ 204314 h 684424"/>
                  <a:gd name="connsiteX16" fmla="*/ 1425329 w 1437018"/>
                  <a:gd name="connsiteY16" fmla="*/ 116079 h 684424"/>
                  <a:gd name="connsiteX17" fmla="*/ 1436656 w 1437018"/>
                  <a:gd name="connsiteY17" fmla="*/ 30352 h 68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018" h="684424">
                    <a:moveTo>
                      <a:pt x="1437018" y="0"/>
                    </a:moveTo>
                    <a:lnTo>
                      <a:pt x="0" y="0"/>
                    </a:lnTo>
                    <a:lnTo>
                      <a:pt x="363" y="30352"/>
                    </a:lnTo>
                    <a:cubicBezTo>
                      <a:pt x="2422" y="59083"/>
                      <a:pt x="6197" y="87714"/>
                      <a:pt x="11689" y="116079"/>
                    </a:cubicBezTo>
                    <a:lnTo>
                      <a:pt x="37838" y="204314"/>
                    </a:lnTo>
                    <a:lnTo>
                      <a:pt x="37510" y="204314"/>
                    </a:lnTo>
                    <a:lnTo>
                      <a:pt x="38478" y="206472"/>
                    </a:lnTo>
                    <a:lnTo>
                      <a:pt x="51229" y="249500"/>
                    </a:lnTo>
                    <a:lnTo>
                      <a:pt x="95619" y="333854"/>
                    </a:lnTo>
                    <a:lnTo>
                      <a:pt x="252879" y="684424"/>
                    </a:lnTo>
                    <a:lnTo>
                      <a:pt x="1187003" y="684424"/>
                    </a:lnTo>
                    <a:lnTo>
                      <a:pt x="1360809" y="296969"/>
                    </a:lnTo>
                    <a:lnTo>
                      <a:pt x="1385789" y="249500"/>
                    </a:lnTo>
                    <a:lnTo>
                      <a:pt x="1392965" y="225286"/>
                    </a:lnTo>
                    <a:lnTo>
                      <a:pt x="1402372" y="204314"/>
                    </a:lnTo>
                    <a:lnTo>
                      <a:pt x="1399180" y="204314"/>
                    </a:lnTo>
                    <a:lnTo>
                      <a:pt x="1425329" y="116079"/>
                    </a:lnTo>
                    <a:cubicBezTo>
                      <a:pt x="1430821" y="87714"/>
                      <a:pt x="1434596" y="59083"/>
                      <a:pt x="1436656" y="303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44B"/>
                  </a:gs>
                  <a:gs pos="35000">
                    <a:srgbClr val="FFFF00"/>
                  </a:gs>
                  <a:gs pos="100000">
                    <a:srgbClr val="FFFFCC"/>
                  </a:gs>
                </a:gsLst>
              </a:gra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9" name="Freihandform 68"/>
              <p:cNvSpPr/>
              <p:nvPr/>
            </p:nvSpPr>
            <p:spPr>
              <a:xfrm flipH="1">
                <a:off x="8000465" y="2928439"/>
                <a:ext cx="934124" cy="970027"/>
              </a:xfrm>
              <a:custGeom>
                <a:avLst/>
                <a:gdLst>
                  <a:gd name="connsiteX0" fmla="*/ 934124 w 934124"/>
                  <a:gd name="connsiteY0" fmla="*/ 0 h 970027"/>
                  <a:gd name="connsiteX1" fmla="*/ 0 w 934124"/>
                  <a:gd name="connsiteY1" fmla="*/ 0 h 970027"/>
                  <a:gd name="connsiteX2" fmla="*/ 418364 w 934124"/>
                  <a:gd name="connsiteY2" fmla="*/ 932633 h 970027"/>
                  <a:gd name="connsiteX3" fmla="*/ 418775 w 934124"/>
                  <a:gd name="connsiteY3" fmla="*/ 932633 h 970027"/>
                  <a:gd name="connsiteX4" fmla="*/ 418775 w 934124"/>
                  <a:gd name="connsiteY4" fmla="*/ 963870 h 970027"/>
                  <a:gd name="connsiteX5" fmla="*/ 512485 w 934124"/>
                  <a:gd name="connsiteY5" fmla="*/ 970027 h 970027"/>
                  <a:gd name="connsiteX6" fmla="*/ 512485 w 934124"/>
                  <a:gd name="connsiteY6" fmla="*/ 932633 h 970027"/>
                  <a:gd name="connsiteX7" fmla="*/ 515760 w 934124"/>
                  <a:gd name="connsiteY7" fmla="*/ 932633 h 97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4124" h="970027">
                    <a:moveTo>
                      <a:pt x="934124" y="0"/>
                    </a:moveTo>
                    <a:lnTo>
                      <a:pt x="0" y="0"/>
                    </a:lnTo>
                    <a:lnTo>
                      <a:pt x="418364" y="932633"/>
                    </a:lnTo>
                    <a:lnTo>
                      <a:pt x="418775" y="932633"/>
                    </a:lnTo>
                    <a:lnTo>
                      <a:pt x="418775" y="963870"/>
                    </a:lnTo>
                    <a:lnTo>
                      <a:pt x="512485" y="970027"/>
                    </a:lnTo>
                    <a:lnTo>
                      <a:pt x="512485" y="932633"/>
                    </a:lnTo>
                    <a:lnTo>
                      <a:pt x="515760" y="932633"/>
                    </a:lnTo>
                    <a:close/>
                  </a:path>
                </a:pathLst>
              </a:cu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3976646" y="1184932"/>
            <a:ext cx="1440000" cy="4104106"/>
            <a:chOff x="3976646" y="1184932"/>
            <a:chExt cx="1440000" cy="4104106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3976646" y="1298883"/>
              <a:ext cx="1440000" cy="3990155"/>
              <a:chOff x="4291506" y="1199880"/>
              <a:chExt cx="1440000" cy="3990155"/>
            </a:xfrm>
          </p:grpSpPr>
          <p:sp>
            <p:nvSpPr>
              <p:cNvPr id="61" name="Freihandform 60"/>
              <p:cNvSpPr/>
              <p:nvPr/>
            </p:nvSpPr>
            <p:spPr>
              <a:xfrm flipH="1">
                <a:off x="4291506" y="1199880"/>
                <a:ext cx="1440000" cy="3990155"/>
              </a:xfrm>
              <a:custGeom>
                <a:avLst/>
                <a:gdLst>
                  <a:gd name="connsiteX0" fmla="*/ 932567 w 1440000"/>
                  <a:gd name="connsiteY0" fmla="*/ 0 h 3990155"/>
                  <a:gd name="connsiteX1" fmla="*/ 507432 w 1440000"/>
                  <a:gd name="connsiteY1" fmla="*/ 0 h 3990155"/>
                  <a:gd name="connsiteX2" fmla="*/ 574163 w 1440000"/>
                  <a:gd name="connsiteY2" fmla="*/ 313881 h 3990155"/>
                  <a:gd name="connsiteX3" fmla="*/ 449063 w 1440000"/>
                  <a:gd name="connsiteY3" fmla="*/ 350956 h 3990155"/>
                  <a:gd name="connsiteX4" fmla="*/ 210883 w 1440000"/>
                  <a:gd name="connsiteY4" fmla="*/ 509118 h 3990155"/>
                  <a:gd name="connsiteX5" fmla="*/ 13180 w 1440000"/>
                  <a:gd name="connsiteY5" fmla="*/ 1155751 h 3990155"/>
                  <a:gd name="connsiteX6" fmla="*/ 39329 w 1440000"/>
                  <a:gd name="connsiteY6" fmla="*/ 1243986 h 3990155"/>
                  <a:gd name="connsiteX7" fmla="*/ 39001 w 1440000"/>
                  <a:gd name="connsiteY7" fmla="*/ 1243986 h 3990155"/>
                  <a:gd name="connsiteX8" fmla="*/ 39969 w 1440000"/>
                  <a:gd name="connsiteY8" fmla="*/ 1246144 h 3990155"/>
                  <a:gd name="connsiteX9" fmla="*/ 52720 w 1440000"/>
                  <a:gd name="connsiteY9" fmla="*/ 1289172 h 3990155"/>
                  <a:gd name="connsiteX10" fmla="*/ 97110 w 1440000"/>
                  <a:gd name="connsiteY10" fmla="*/ 1373526 h 3990155"/>
                  <a:gd name="connsiteX11" fmla="*/ 672734 w 1440000"/>
                  <a:gd name="connsiteY11" fmla="*/ 2656729 h 3990155"/>
                  <a:gd name="connsiteX12" fmla="*/ 673145 w 1440000"/>
                  <a:gd name="connsiteY12" fmla="*/ 2656729 h 3990155"/>
                  <a:gd name="connsiteX13" fmla="*/ 673145 w 1440000"/>
                  <a:gd name="connsiteY13" fmla="*/ 3843524 h 3990155"/>
                  <a:gd name="connsiteX14" fmla="*/ 766855 w 1440000"/>
                  <a:gd name="connsiteY14" fmla="*/ 3990155 h 3990155"/>
                  <a:gd name="connsiteX15" fmla="*/ 766855 w 1440000"/>
                  <a:gd name="connsiteY15" fmla="*/ 2656729 h 3990155"/>
                  <a:gd name="connsiteX16" fmla="*/ 770130 w 1440000"/>
                  <a:gd name="connsiteY16" fmla="*/ 2656729 h 3990155"/>
                  <a:gd name="connsiteX17" fmla="*/ 1362300 w 1440000"/>
                  <a:gd name="connsiteY17" fmla="*/ 1336641 h 3990155"/>
                  <a:gd name="connsiteX18" fmla="*/ 1387280 w 1440000"/>
                  <a:gd name="connsiteY18" fmla="*/ 1289172 h 3990155"/>
                  <a:gd name="connsiteX19" fmla="*/ 1394456 w 1440000"/>
                  <a:gd name="connsiteY19" fmla="*/ 1264958 h 3990155"/>
                  <a:gd name="connsiteX20" fmla="*/ 1403863 w 1440000"/>
                  <a:gd name="connsiteY20" fmla="*/ 1243986 h 3990155"/>
                  <a:gd name="connsiteX21" fmla="*/ 1400671 w 1440000"/>
                  <a:gd name="connsiteY21" fmla="*/ 1243986 h 3990155"/>
                  <a:gd name="connsiteX22" fmla="*/ 1426820 w 1440000"/>
                  <a:gd name="connsiteY22" fmla="*/ 1155751 h 3990155"/>
                  <a:gd name="connsiteX23" fmla="*/ 1229117 w 1440000"/>
                  <a:gd name="connsiteY23" fmla="*/ 509118 h 3990155"/>
                  <a:gd name="connsiteX24" fmla="*/ 990937 w 1440000"/>
                  <a:gd name="connsiteY24" fmla="*/ 350956 h 3990155"/>
                  <a:gd name="connsiteX25" fmla="*/ 865836 w 1440000"/>
                  <a:gd name="connsiteY25" fmla="*/ 313881 h 399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40000" h="3990155">
                    <a:moveTo>
                      <a:pt x="932567" y="0"/>
                    </a:moveTo>
                    <a:lnTo>
                      <a:pt x="507432" y="0"/>
                    </a:lnTo>
                    <a:lnTo>
                      <a:pt x="574163" y="313881"/>
                    </a:lnTo>
                    <a:lnTo>
                      <a:pt x="449063" y="350956"/>
                    </a:lnTo>
                    <a:cubicBezTo>
                      <a:pt x="362390" y="386103"/>
                      <a:pt x="281177" y="438824"/>
                      <a:pt x="210883" y="509118"/>
                    </a:cubicBezTo>
                    <a:cubicBezTo>
                      <a:pt x="35147" y="684854"/>
                      <a:pt x="-30754" y="928833"/>
                      <a:pt x="13180" y="1155751"/>
                    </a:cubicBezTo>
                    <a:lnTo>
                      <a:pt x="39329" y="1243986"/>
                    </a:lnTo>
                    <a:lnTo>
                      <a:pt x="39001" y="1243986"/>
                    </a:lnTo>
                    <a:lnTo>
                      <a:pt x="39969" y="1246144"/>
                    </a:lnTo>
                    <a:lnTo>
                      <a:pt x="52720" y="1289172"/>
                    </a:lnTo>
                    <a:lnTo>
                      <a:pt x="97110" y="1373526"/>
                    </a:lnTo>
                    <a:lnTo>
                      <a:pt x="672734" y="2656729"/>
                    </a:lnTo>
                    <a:lnTo>
                      <a:pt x="673145" y="2656729"/>
                    </a:lnTo>
                    <a:lnTo>
                      <a:pt x="673145" y="3843524"/>
                    </a:lnTo>
                    <a:lnTo>
                      <a:pt x="766855" y="3990155"/>
                    </a:lnTo>
                    <a:lnTo>
                      <a:pt x="766855" y="2656729"/>
                    </a:lnTo>
                    <a:lnTo>
                      <a:pt x="770130" y="2656729"/>
                    </a:lnTo>
                    <a:lnTo>
                      <a:pt x="1362300" y="1336641"/>
                    </a:lnTo>
                    <a:lnTo>
                      <a:pt x="1387280" y="1289172"/>
                    </a:lnTo>
                    <a:lnTo>
                      <a:pt x="1394456" y="1264958"/>
                    </a:lnTo>
                    <a:lnTo>
                      <a:pt x="1403863" y="1243986"/>
                    </a:lnTo>
                    <a:lnTo>
                      <a:pt x="1400671" y="1243986"/>
                    </a:lnTo>
                    <a:lnTo>
                      <a:pt x="1426820" y="1155751"/>
                    </a:lnTo>
                    <a:cubicBezTo>
                      <a:pt x="1470754" y="928833"/>
                      <a:pt x="1404853" y="684854"/>
                      <a:pt x="1229117" y="509118"/>
                    </a:cubicBezTo>
                    <a:cubicBezTo>
                      <a:pt x="1158823" y="438824"/>
                      <a:pt x="1077609" y="386103"/>
                      <a:pt x="990937" y="350956"/>
                    </a:cubicBezTo>
                    <a:lnTo>
                      <a:pt x="865836" y="3138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/>
              </a:p>
            </p:txBody>
          </p:sp>
          <p:grpSp>
            <p:nvGrpSpPr>
              <p:cNvPr id="62" name="Gruppieren 61"/>
              <p:cNvGrpSpPr/>
              <p:nvPr/>
            </p:nvGrpSpPr>
            <p:grpSpPr>
              <a:xfrm>
                <a:off x="4624873" y="3788717"/>
                <a:ext cx="773266" cy="415363"/>
                <a:chOff x="8010133" y="4044904"/>
                <a:chExt cx="773266" cy="415363"/>
              </a:xfrm>
            </p:grpSpPr>
            <p:sp>
              <p:nvSpPr>
                <p:cNvPr id="63" name="Rechteck 62"/>
                <p:cNvSpPr/>
                <p:nvPr/>
              </p:nvSpPr>
              <p:spPr>
                <a:xfrm flipH="1">
                  <a:off x="8653194" y="4044904"/>
                  <a:ext cx="72385" cy="41536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" name="Trapez 267"/>
                <p:cNvSpPr/>
                <p:nvPr/>
              </p:nvSpPr>
              <p:spPr>
                <a:xfrm rot="16200000">
                  <a:off x="8268158" y="3872039"/>
                  <a:ext cx="257215" cy="773266"/>
                </a:xfrm>
                <a:prstGeom prst="trapezoid">
                  <a:avLst>
                    <a:gd name="adj" fmla="val 19754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5" name="Oval 268"/>
                <p:cNvSpPr>
                  <a:spLocks noChangeAspect="1"/>
                </p:cNvSpPr>
                <p:nvPr/>
              </p:nvSpPr>
              <p:spPr>
                <a:xfrm>
                  <a:off x="8372794" y="4221082"/>
                  <a:ext cx="71998" cy="724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79" name="Gruppieren 78"/>
            <p:cNvGrpSpPr/>
            <p:nvPr/>
          </p:nvGrpSpPr>
          <p:grpSpPr>
            <a:xfrm>
              <a:off x="4358709" y="1184932"/>
              <a:ext cx="666750" cy="344488"/>
              <a:chOff x="3410805" y="1795988"/>
              <a:chExt cx="666750" cy="344488"/>
            </a:xfrm>
          </p:grpSpPr>
          <p:sp>
            <p:nvSpPr>
              <p:cNvPr id="80" name="Freeform 4"/>
              <p:cNvSpPr>
                <a:spLocks noChangeArrowheads="1"/>
              </p:cNvSpPr>
              <p:nvPr/>
            </p:nvSpPr>
            <p:spPr bwMode="auto">
              <a:xfrm>
                <a:off x="3563205" y="1822976"/>
                <a:ext cx="385763" cy="317500"/>
              </a:xfrm>
              <a:custGeom>
                <a:avLst/>
                <a:gdLst>
                  <a:gd name="T0" fmla="*/ 0 w 1121"/>
                  <a:gd name="T1" fmla="*/ 0 h 892"/>
                  <a:gd name="T2" fmla="*/ 1120 w 1121"/>
                  <a:gd name="T3" fmla="*/ 0 h 892"/>
                  <a:gd name="T4" fmla="*/ 968 w 1121"/>
                  <a:gd name="T5" fmla="*/ 891 h 892"/>
                  <a:gd name="T6" fmla="*/ 151 w 1121"/>
                  <a:gd name="T7" fmla="*/ 891 h 892"/>
                  <a:gd name="T8" fmla="*/ 0 w 1121"/>
                  <a:gd name="T9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1" h="892">
                    <a:moveTo>
                      <a:pt x="0" y="0"/>
                    </a:moveTo>
                    <a:lnTo>
                      <a:pt x="1120" y="0"/>
                    </a:lnTo>
                    <a:lnTo>
                      <a:pt x="968" y="891"/>
                    </a:lnTo>
                    <a:lnTo>
                      <a:pt x="151" y="89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AutoShape 5"/>
              <p:cNvSpPr>
                <a:spLocks noChangeArrowheads="1"/>
              </p:cNvSpPr>
              <p:nvPr/>
            </p:nvSpPr>
            <p:spPr bwMode="auto">
              <a:xfrm>
                <a:off x="3410805" y="1795988"/>
                <a:ext cx="666750" cy="52388"/>
              </a:xfrm>
              <a:prstGeom prst="roundRect">
                <a:avLst>
                  <a:gd name="adj" fmla="val 2940"/>
                </a:avLst>
              </a:prstGeom>
              <a:solidFill>
                <a:schemeClr val="bg1">
                  <a:lumMod val="50000"/>
                </a:scheme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2" name="Gruppieren 81"/>
          <p:cNvGrpSpPr/>
          <p:nvPr/>
        </p:nvGrpSpPr>
        <p:grpSpPr>
          <a:xfrm>
            <a:off x="5939817" y="642010"/>
            <a:ext cx="666750" cy="344488"/>
            <a:chOff x="3410805" y="1795988"/>
            <a:chExt cx="666750" cy="344488"/>
          </a:xfrm>
        </p:grpSpPr>
        <p:sp>
          <p:nvSpPr>
            <p:cNvPr id="83" name="Freeform 4"/>
            <p:cNvSpPr>
              <a:spLocks noChangeArrowheads="1"/>
            </p:cNvSpPr>
            <p:nvPr/>
          </p:nvSpPr>
          <p:spPr bwMode="auto">
            <a:xfrm>
              <a:off x="3563205" y="1822976"/>
              <a:ext cx="385763" cy="317500"/>
            </a:xfrm>
            <a:custGeom>
              <a:avLst/>
              <a:gdLst>
                <a:gd name="T0" fmla="*/ 0 w 1121"/>
                <a:gd name="T1" fmla="*/ 0 h 892"/>
                <a:gd name="T2" fmla="*/ 1120 w 1121"/>
                <a:gd name="T3" fmla="*/ 0 h 892"/>
                <a:gd name="T4" fmla="*/ 968 w 1121"/>
                <a:gd name="T5" fmla="*/ 891 h 892"/>
                <a:gd name="T6" fmla="*/ 151 w 1121"/>
                <a:gd name="T7" fmla="*/ 891 h 892"/>
                <a:gd name="T8" fmla="*/ 0 w 1121"/>
                <a:gd name="T9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892">
                  <a:moveTo>
                    <a:pt x="0" y="0"/>
                  </a:moveTo>
                  <a:lnTo>
                    <a:pt x="1120" y="0"/>
                  </a:lnTo>
                  <a:lnTo>
                    <a:pt x="968" y="891"/>
                  </a:lnTo>
                  <a:lnTo>
                    <a:pt x="151" y="891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AutoShape 5"/>
            <p:cNvSpPr>
              <a:spLocks noChangeArrowheads="1"/>
            </p:cNvSpPr>
            <p:nvPr/>
          </p:nvSpPr>
          <p:spPr bwMode="auto">
            <a:xfrm>
              <a:off x="3410805" y="1795988"/>
              <a:ext cx="666750" cy="52388"/>
            </a:xfrm>
            <a:prstGeom prst="roundRect">
              <a:avLst>
                <a:gd name="adj" fmla="val 2940"/>
              </a:avLst>
            </a:prstGeom>
            <a:solidFill>
              <a:schemeClr val="bg1">
                <a:lumMod val="50000"/>
              </a:scheme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Fußzeilenplatzhalt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148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Glaswaren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832702" y="1366372"/>
            <a:ext cx="1555979" cy="4080621"/>
            <a:chOff x="832702" y="1366372"/>
            <a:chExt cx="1555979" cy="4080621"/>
          </a:xfrm>
        </p:grpSpPr>
        <p:grpSp>
          <p:nvGrpSpPr>
            <p:cNvPr id="4" name="Gruppieren 3"/>
            <p:cNvGrpSpPr/>
            <p:nvPr/>
          </p:nvGrpSpPr>
          <p:grpSpPr>
            <a:xfrm>
              <a:off x="832702" y="1366372"/>
              <a:ext cx="1555979" cy="3512236"/>
              <a:chOff x="832702" y="1366372"/>
              <a:chExt cx="1555979" cy="3512236"/>
            </a:xfrm>
          </p:grpSpPr>
          <p:sp>
            <p:nvSpPr>
              <p:cNvPr id="22" name="Trapez 21"/>
              <p:cNvSpPr/>
              <p:nvPr/>
            </p:nvSpPr>
            <p:spPr>
              <a:xfrm flipV="1">
                <a:off x="1192882" y="1366372"/>
                <a:ext cx="1195799" cy="1508471"/>
              </a:xfrm>
              <a:custGeom>
                <a:avLst/>
                <a:gdLst/>
                <a:ahLst/>
                <a:cxnLst/>
                <a:rect l="l" t="t" r="r" b="b"/>
                <a:pathLst>
                  <a:path w="1195799" h="1508471">
                    <a:moveTo>
                      <a:pt x="819789" y="1508471"/>
                    </a:moveTo>
                    <a:lnTo>
                      <a:pt x="1132904" y="1508471"/>
                    </a:lnTo>
                    <a:lnTo>
                      <a:pt x="1195799" y="1486093"/>
                    </a:lnTo>
                    <a:lnTo>
                      <a:pt x="1195799" y="1382497"/>
                    </a:lnTo>
                    <a:lnTo>
                      <a:pt x="1121195" y="1355954"/>
                    </a:lnTo>
                    <a:lnTo>
                      <a:pt x="828547" y="1355954"/>
                    </a:lnTo>
                    <a:lnTo>
                      <a:pt x="776348" y="1344267"/>
                    </a:lnTo>
                    <a:cubicBezTo>
                      <a:pt x="757493" y="1335554"/>
                      <a:pt x="740761" y="1322536"/>
                      <a:pt x="727211" y="1306361"/>
                    </a:cubicBezTo>
                    <a:lnTo>
                      <a:pt x="713948" y="1281268"/>
                    </a:lnTo>
                    <a:lnTo>
                      <a:pt x="725277" y="1273605"/>
                    </a:lnTo>
                    <a:cubicBezTo>
                      <a:pt x="751377" y="1247419"/>
                      <a:pt x="767521" y="1211245"/>
                      <a:pt x="767521" y="1171288"/>
                    </a:cubicBezTo>
                    <a:cubicBezTo>
                      <a:pt x="767521" y="1131331"/>
                      <a:pt x="751377" y="1095156"/>
                      <a:pt x="725277" y="1068971"/>
                    </a:cubicBezTo>
                    <a:lnTo>
                      <a:pt x="682112" y="1039774"/>
                    </a:lnTo>
                    <a:lnTo>
                      <a:pt x="678178" y="1011550"/>
                    </a:lnTo>
                    <a:cubicBezTo>
                      <a:pt x="653709" y="926199"/>
                      <a:pt x="595357" y="856901"/>
                      <a:pt x="520048" y="822051"/>
                    </a:cubicBezTo>
                    <a:lnTo>
                      <a:pt x="424626" y="800657"/>
                    </a:lnTo>
                    <a:lnTo>
                      <a:pt x="418786" y="781781"/>
                    </a:lnTo>
                    <a:cubicBezTo>
                      <a:pt x="410588" y="762337"/>
                      <a:pt x="399642" y="744343"/>
                      <a:pt x="386436" y="728290"/>
                    </a:cubicBezTo>
                    <a:lnTo>
                      <a:pt x="357907" y="702283"/>
                    </a:lnTo>
                    <a:lnTo>
                      <a:pt x="357576" y="701057"/>
                    </a:lnTo>
                    <a:cubicBezTo>
                      <a:pt x="347401" y="681701"/>
                      <a:pt x="309594" y="655622"/>
                      <a:pt x="317300" y="639323"/>
                    </a:cubicBezTo>
                    <a:cubicBezTo>
                      <a:pt x="325006" y="623023"/>
                      <a:pt x="371724" y="614058"/>
                      <a:pt x="398935" y="601426"/>
                    </a:cubicBezTo>
                    <a:lnTo>
                      <a:pt x="410329" y="592662"/>
                    </a:lnTo>
                    <a:lnTo>
                      <a:pt x="434685" y="592662"/>
                    </a:lnTo>
                    <a:lnTo>
                      <a:pt x="351378" y="0"/>
                    </a:lnTo>
                    <a:lnTo>
                      <a:pt x="83307" y="0"/>
                    </a:lnTo>
                    <a:lnTo>
                      <a:pt x="0" y="592662"/>
                    </a:lnTo>
                    <a:lnTo>
                      <a:pt x="20641" y="592662"/>
                    </a:lnTo>
                    <a:lnTo>
                      <a:pt x="35959" y="604444"/>
                    </a:lnTo>
                    <a:cubicBezTo>
                      <a:pt x="63171" y="617076"/>
                      <a:pt x="109888" y="626041"/>
                      <a:pt x="117594" y="642341"/>
                    </a:cubicBezTo>
                    <a:cubicBezTo>
                      <a:pt x="125300" y="658640"/>
                      <a:pt x="87493" y="684719"/>
                      <a:pt x="77319" y="704075"/>
                    </a:cubicBezTo>
                    <a:lnTo>
                      <a:pt x="76702" y="706356"/>
                    </a:lnTo>
                    <a:lnTo>
                      <a:pt x="67025" y="712901"/>
                    </a:lnTo>
                    <a:cubicBezTo>
                      <a:pt x="27937" y="752116"/>
                      <a:pt x="3760" y="806291"/>
                      <a:pt x="3760" y="866131"/>
                    </a:cubicBezTo>
                    <a:cubicBezTo>
                      <a:pt x="3760" y="985811"/>
                      <a:pt x="100466" y="1082831"/>
                      <a:pt x="219760" y="1082831"/>
                    </a:cubicBezTo>
                    <a:cubicBezTo>
                      <a:pt x="279407" y="1082831"/>
                      <a:pt x="333407" y="1058576"/>
                      <a:pt x="372495" y="1019361"/>
                    </a:cubicBezTo>
                    <a:lnTo>
                      <a:pt x="418179" y="951382"/>
                    </a:lnTo>
                    <a:lnTo>
                      <a:pt x="464753" y="961810"/>
                    </a:lnTo>
                    <a:cubicBezTo>
                      <a:pt x="483607" y="970523"/>
                      <a:pt x="500340" y="983541"/>
                      <a:pt x="513890" y="999716"/>
                    </a:cubicBezTo>
                    <a:lnTo>
                      <a:pt x="542807" y="1054427"/>
                    </a:lnTo>
                    <a:lnTo>
                      <a:pt x="521305" y="1068971"/>
                    </a:lnTo>
                    <a:cubicBezTo>
                      <a:pt x="495204" y="1095156"/>
                      <a:pt x="479061" y="1131331"/>
                      <a:pt x="479061" y="1171288"/>
                    </a:cubicBezTo>
                    <a:cubicBezTo>
                      <a:pt x="479061" y="1211245"/>
                      <a:pt x="495204" y="1247419"/>
                      <a:pt x="521305" y="1273605"/>
                    </a:cubicBezTo>
                    <a:lnTo>
                      <a:pt x="566921" y="1304460"/>
                    </a:lnTo>
                    <a:lnTo>
                      <a:pt x="587363" y="1355243"/>
                    </a:lnTo>
                    <a:cubicBezTo>
                      <a:pt x="617628" y="1412374"/>
                      <a:pt x="664571" y="1457888"/>
                      <a:pt x="721053" y="1484026"/>
                    </a:cubicBezTo>
                    <a:lnTo>
                      <a:pt x="819789" y="15061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220"/>
              <p:cNvSpPr>
                <a:spLocks noChangeAspect="1"/>
              </p:cNvSpPr>
              <p:nvPr/>
            </p:nvSpPr>
            <p:spPr>
              <a:xfrm>
                <a:off x="832702" y="1407557"/>
                <a:ext cx="647936" cy="3471051"/>
              </a:xfrm>
              <a:custGeom>
                <a:avLst/>
                <a:gdLst/>
                <a:ahLst/>
                <a:cxnLst/>
                <a:rect l="l" t="t" r="r" b="b"/>
                <a:pathLst>
                  <a:path w="248134" h="1228956">
                    <a:moveTo>
                      <a:pt x="0" y="0"/>
                    </a:moveTo>
                    <a:lnTo>
                      <a:pt x="143997" y="0"/>
                    </a:lnTo>
                    <a:lnTo>
                      <a:pt x="143997" y="817"/>
                    </a:lnTo>
                    <a:lnTo>
                      <a:pt x="181809" y="8655"/>
                    </a:lnTo>
                    <a:cubicBezTo>
                      <a:pt x="220263" y="25107"/>
                      <a:pt x="247172" y="63242"/>
                      <a:pt x="247172" y="107621"/>
                    </a:cubicBezTo>
                    <a:lnTo>
                      <a:pt x="248134" y="107621"/>
                    </a:lnTo>
                    <a:lnTo>
                      <a:pt x="248134" y="1228956"/>
                    </a:lnTo>
                    <a:lnTo>
                      <a:pt x="194134" y="1228956"/>
                    </a:lnTo>
                    <a:lnTo>
                      <a:pt x="194134" y="107621"/>
                    </a:lnTo>
                    <a:lnTo>
                      <a:pt x="193363" y="107621"/>
                    </a:lnTo>
                    <a:cubicBezTo>
                      <a:pt x="193363" y="85431"/>
                      <a:pt x="179888" y="66364"/>
                      <a:pt x="160633" y="58138"/>
                    </a:cubicBezTo>
                    <a:lnTo>
                      <a:pt x="140643" y="54000"/>
                    </a:lnTo>
                    <a:lnTo>
                      <a:pt x="0" y="54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846126" y="2328123"/>
              <a:ext cx="1131927" cy="3118870"/>
              <a:chOff x="846126" y="2328123"/>
              <a:chExt cx="1131927" cy="3118870"/>
            </a:xfrm>
          </p:grpSpPr>
          <p:sp>
            <p:nvSpPr>
              <p:cNvPr id="11" name="Trapez 10"/>
              <p:cNvSpPr/>
              <p:nvPr/>
            </p:nvSpPr>
            <p:spPr>
              <a:xfrm>
                <a:off x="926568" y="5053988"/>
                <a:ext cx="967526" cy="298538"/>
              </a:xfrm>
              <a:custGeom>
                <a:avLst/>
                <a:gdLst/>
                <a:ahLst/>
                <a:cxnLst/>
                <a:rect l="l" t="t" r="r" b="b"/>
                <a:pathLst>
                  <a:path w="967526" h="298538">
                    <a:moveTo>
                      <a:pt x="76288" y="0"/>
                    </a:moveTo>
                    <a:lnTo>
                      <a:pt x="83960" y="0"/>
                    </a:lnTo>
                    <a:lnTo>
                      <a:pt x="83960" y="117679"/>
                    </a:lnTo>
                    <a:cubicBezTo>
                      <a:pt x="83960" y="183792"/>
                      <a:pt x="137556" y="237388"/>
                      <a:pt x="203669" y="237388"/>
                    </a:cubicBezTo>
                    <a:lnTo>
                      <a:pt x="767375" y="237388"/>
                    </a:lnTo>
                    <a:cubicBezTo>
                      <a:pt x="833488" y="237388"/>
                      <a:pt x="887084" y="183792"/>
                      <a:pt x="887084" y="117679"/>
                    </a:cubicBezTo>
                    <a:lnTo>
                      <a:pt x="887084" y="0"/>
                    </a:lnTo>
                    <a:lnTo>
                      <a:pt x="891238" y="0"/>
                    </a:lnTo>
                    <a:lnTo>
                      <a:pt x="967526" y="298538"/>
                    </a:lnTo>
                    <a:lnTo>
                      <a:pt x="0" y="2985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Abgerundetes Rechteck 8"/>
              <p:cNvSpPr/>
              <p:nvPr/>
            </p:nvSpPr>
            <p:spPr>
              <a:xfrm>
                <a:off x="1010528" y="2328123"/>
                <a:ext cx="803124" cy="2963253"/>
              </a:xfrm>
              <a:custGeom>
                <a:avLst/>
                <a:gdLst/>
                <a:ahLst/>
                <a:cxnLst/>
                <a:rect l="l" t="t" r="r" b="b"/>
                <a:pathLst>
                  <a:path w="803124" h="2963253">
                    <a:moveTo>
                      <a:pt x="141948" y="0"/>
                    </a:moveTo>
                    <a:lnTo>
                      <a:pt x="661177" y="0"/>
                    </a:lnTo>
                    <a:lnTo>
                      <a:pt x="566785" y="623135"/>
                    </a:lnTo>
                    <a:lnTo>
                      <a:pt x="568561" y="623314"/>
                    </a:lnTo>
                    <a:cubicBezTo>
                      <a:pt x="702426" y="650707"/>
                      <a:pt x="803124" y="769151"/>
                      <a:pt x="803124" y="911113"/>
                    </a:cubicBezTo>
                    <a:lnTo>
                      <a:pt x="803124" y="2364721"/>
                    </a:lnTo>
                    <a:lnTo>
                      <a:pt x="803124" y="2596015"/>
                    </a:lnTo>
                    <a:lnTo>
                      <a:pt x="803124" y="2843544"/>
                    </a:lnTo>
                    <a:cubicBezTo>
                      <a:pt x="803124" y="2909657"/>
                      <a:pt x="749528" y="2963253"/>
                      <a:pt x="683415" y="2963253"/>
                    </a:cubicBezTo>
                    <a:lnTo>
                      <a:pt x="119709" y="2963253"/>
                    </a:lnTo>
                    <a:cubicBezTo>
                      <a:pt x="53596" y="2963253"/>
                      <a:pt x="0" y="2909657"/>
                      <a:pt x="0" y="2843544"/>
                    </a:cubicBezTo>
                    <a:lnTo>
                      <a:pt x="0" y="2596015"/>
                    </a:lnTo>
                    <a:lnTo>
                      <a:pt x="0" y="2364721"/>
                    </a:lnTo>
                    <a:lnTo>
                      <a:pt x="0" y="911113"/>
                    </a:lnTo>
                    <a:cubicBezTo>
                      <a:pt x="0" y="769151"/>
                      <a:pt x="100698" y="650707"/>
                      <a:pt x="234563" y="623314"/>
                    </a:cubicBezTo>
                    <a:lnTo>
                      <a:pt x="236340" y="623135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/>
              <p:cNvSpPr/>
              <p:nvPr/>
            </p:nvSpPr>
            <p:spPr>
              <a:xfrm flipH="1">
                <a:off x="846126" y="5352526"/>
                <a:ext cx="1131927" cy="9446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7" name="Gruppieren 6"/>
          <p:cNvGrpSpPr/>
          <p:nvPr/>
        </p:nvGrpSpPr>
        <p:grpSpPr>
          <a:xfrm>
            <a:off x="2797366" y="1085108"/>
            <a:ext cx="1129869" cy="4447565"/>
            <a:chOff x="2797366" y="1085108"/>
            <a:chExt cx="1129869" cy="4447565"/>
          </a:xfrm>
        </p:grpSpPr>
        <p:grpSp>
          <p:nvGrpSpPr>
            <p:cNvPr id="6" name="Gruppieren 5"/>
            <p:cNvGrpSpPr/>
            <p:nvPr/>
          </p:nvGrpSpPr>
          <p:grpSpPr>
            <a:xfrm>
              <a:off x="2837019" y="1582385"/>
              <a:ext cx="1090216" cy="3008865"/>
              <a:chOff x="2837019" y="1582385"/>
              <a:chExt cx="1090216" cy="3008865"/>
            </a:xfrm>
          </p:grpSpPr>
          <p:sp>
            <p:nvSpPr>
              <p:cNvPr id="29" name="Abgerundetes Rechteck 28"/>
              <p:cNvSpPr/>
              <p:nvPr/>
            </p:nvSpPr>
            <p:spPr>
              <a:xfrm rot="900000">
                <a:off x="2969103" y="3906021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Abgerundetes Rechteck 32"/>
              <p:cNvSpPr/>
              <p:nvPr/>
            </p:nvSpPr>
            <p:spPr>
              <a:xfrm rot="900000">
                <a:off x="2969101" y="3736584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Abgerundetes Rechteck 34"/>
              <p:cNvSpPr/>
              <p:nvPr/>
            </p:nvSpPr>
            <p:spPr>
              <a:xfrm rot="900000">
                <a:off x="2969103" y="3563094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Abgerundetes Rechteck 36"/>
              <p:cNvSpPr/>
              <p:nvPr/>
            </p:nvSpPr>
            <p:spPr>
              <a:xfrm rot="900000">
                <a:off x="2969104" y="3398096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Abgerundetes Rechteck 40"/>
              <p:cNvSpPr/>
              <p:nvPr/>
            </p:nvSpPr>
            <p:spPr>
              <a:xfrm rot="900000">
                <a:off x="2969098" y="3228743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Abgerundetes Rechteck 42"/>
              <p:cNvSpPr/>
              <p:nvPr/>
            </p:nvSpPr>
            <p:spPr>
              <a:xfrm rot="900000">
                <a:off x="2969096" y="3059306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Abgerundetes Rechteck 44"/>
              <p:cNvSpPr/>
              <p:nvPr/>
            </p:nvSpPr>
            <p:spPr>
              <a:xfrm rot="900000">
                <a:off x="2969098" y="2885816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Abgerundetes Rechteck 46"/>
              <p:cNvSpPr/>
              <p:nvPr/>
            </p:nvSpPr>
            <p:spPr>
              <a:xfrm rot="900000">
                <a:off x="2969099" y="2720818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Abgerundetes Rechteck 48"/>
              <p:cNvSpPr/>
              <p:nvPr/>
            </p:nvSpPr>
            <p:spPr>
              <a:xfrm rot="900000">
                <a:off x="2969106" y="2552484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Abgerundetes Rechteck 50"/>
              <p:cNvSpPr/>
              <p:nvPr/>
            </p:nvSpPr>
            <p:spPr>
              <a:xfrm rot="900000">
                <a:off x="2939898" y="1582385"/>
                <a:ext cx="866946" cy="949145"/>
              </a:xfrm>
              <a:custGeom>
                <a:avLst/>
                <a:gdLst/>
                <a:ahLst/>
                <a:cxnLst/>
                <a:rect l="l" t="t" r="r" b="b"/>
                <a:pathLst>
                  <a:path w="866946" h="949145">
                    <a:moveTo>
                      <a:pt x="417379" y="83656"/>
                    </a:moveTo>
                    <a:lnTo>
                      <a:pt x="417399" y="83728"/>
                    </a:lnTo>
                    <a:lnTo>
                      <a:pt x="567660" y="43466"/>
                    </a:lnTo>
                    <a:lnTo>
                      <a:pt x="568791" y="47687"/>
                    </a:lnTo>
                    <a:lnTo>
                      <a:pt x="852441" y="0"/>
                    </a:lnTo>
                    <a:lnTo>
                      <a:pt x="866946" y="54133"/>
                    </a:lnTo>
                    <a:lnTo>
                      <a:pt x="597454" y="154660"/>
                    </a:lnTo>
                    <a:lnTo>
                      <a:pt x="597476" y="154741"/>
                    </a:lnTo>
                    <a:lnTo>
                      <a:pt x="596632" y="154967"/>
                    </a:lnTo>
                    <a:lnTo>
                      <a:pt x="593253" y="156227"/>
                    </a:lnTo>
                    <a:lnTo>
                      <a:pt x="593164" y="155896"/>
                    </a:lnTo>
                    <a:lnTo>
                      <a:pt x="402851" y="206890"/>
                    </a:lnTo>
                    <a:lnTo>
                      <a:pt x="402648" y="206137"/>
                    </a:lnTo>
                    <a:lnTo>
                      <a:pt x="180711" y="265606"/>
                    </a:lnTo>
                    <a:lnTo>
                      <a:pt x="145131" y="284223"/>
                    </a:lnTo>
                    <a:cubicBezTo>
                      <a:pt x="113186" y="310839"/>
                      <a:pt x="98136" y="356724"/>
                      <a:pt x="110312" y="402170"/>
                    </a:cubicBezTo>
                    <a:lnTo>
                      <a:pt x="108853" y="402561"/>
                    </a:lnTo>
                    <a:lnTo>
                      <a:pt x="225861" y="839239"/>
                    </a:lnTo>
                    <a:lnTo>
                      <a:pt x="523476" y="839239"/>
                    </a:lnTo>
                    <a:cubicBezTo>
                      <a:pt x="553826" y="839239"/>
                      <a:pt x="578429" y="863842"/>
                      <a:pt x="578429" y="894192"/>
                    </a:cubicBezTo>
                    <a:cubicBezTo>
                      <a:pt x="578429" y="924542"/>
                      <a:pt x="553826" y="949145"/>
                      <a:pt x="523476" y="949145"/>
                    </a:cubicBezTo>
                    <a:lnTo>
                      <a:pt x="190154" y="949145"/>
                    </a:lnTo>
                    <a:cubicBezTo>
                      <a:pt x="167392" y="949145"/>
                      <a:pt x="147863" y="935306"/>
                      <a:pt x="139519" y="915582"/>
                    </a:cubicBezTo>
                    <a:lnTo>
                      <a:pt x="137779" y="906957"/>
                    </a:lnTo>
                    <a:lnTo>
                      <a:pt x="134643" y="907797"/>
                    </a:lnTo>
                    <a:lnTo>
                      <a:pt x="6606" y="429958"/>
                    </a:lnTo>
                    <a:lnTo>
                      <a:pt x="8427" y="429470"/>
                    </a:lnTo>
                    <a:cubicBezTo>
                      <a:pt x="-15926" y="338581"/>
                      <a:pt x="14098" y="246827"/>
                      <a:pt x="77881" y="193623"/>
                    </a:cubicBezTo>
                    <a:lnTo>
                      <a:pt x="145175" y="158387"/>
                    </a:lnTo>
                    <a:lnTo>
                      <a:pt x="144727" y="1567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Abgerundetes Rechteck 52"/>
              <p:cNvSpPr/>
              <p:nvPr/>
            </p:nvSpPr>
            <p:spPr>
              <a:xfrm rot="16200000">
                <a:off x="2608012" y="2682449"/>
                <a:ext cx="1864583" cy="773863"/>
              </a:xfrm>
              <a:custGeom>
                <a:avLst/>
                <a:gdLst/>
                <a:ahLst/>
                <a:cxnLst/>
                <a:rect l="l" t="t" r="r" b="b"/>
                <a:pathLst>
                  <a:path w="1864583" h="773863">
                    <a:moveTo>
                      <a:pt x="1864583" y="483072"/>
                    </a:moveTo>
                    <a:lnTo>
                      <a:pt x="1864582" y="483077"/>
                    </a:lnTo>
                    <a:lnTo>
                      <a:pt x="1864582" y="486406"/>
                    </a:lnTo>
                    <a:lnTo>
                      <a:pt x="1864264" y="486406"/>
                    </a:lnTo>
                    <a:lnTo>
                      <a:pt x="1836804" y="773863"/>
                    </a:lnTo>
                    <a:lnTo>
                      <a:pt x="1780762" y="773863"/>
                    </a:lnTo>
                    <a:lnTo>
                      <a:pt x="1753301" y="486406"/>
                    </a:lnTo>
                    <a:lnTo>
                      <a:pt x="1750087" y="486406"/>
                    </a:lnTo>
                    <a:lnTo>
                      <a:pt x="1750087" y="210710"/>
                    </a:lnTo>
                    <a:lnTo>
                      <a:pt x="1741313" y="171524"/>
                    </a:lnTo>
                    <a:cubicBezTo>
                      <a:pt x="1723872" y="133779"/>
                      <a:pt x="1683445" y="107365"/>
                      <a:pt x="1636396" y="107365"/>
                    </a:cubicBezTo>
                    <a:lnTo>
                      <a:pt x="1636396" y="105854"/>
                    </a:lnTo>
                    <a:lnTo>
                      <a:pt x="1628484" y="105854"/>
                    </a:lnTo>
                    <a:lnTo>
                      <a:pt x="1608404" y="109908"/>
                    </a:lnTo>
                    <a:lnTo>
                      <a:pt x="29450" y="109908"/>
                    </a:lnTo>
                    <a:lnTo>
                      <a:pt x="0" y="0"/>
                    </a:lnTo>
                    <a:lnTo>
                      <a:pt x="1141701" y="0"/>
                    </a:lnTo>
                    <a:lnTo>
                      <a:pt x="1608404" y="0"/>
                    </a:lnTo>
                    <a:lnTo>
                      <a:pt x="1636396" y="0"/>
                    </a:lnTo>
                    <a:lnTo>
                      <a:pt x="1636396" y="1886"/>
                    </a:lnTo>
                    <a:cubicBezTo>
                      <a:pt x="1730492" y="1886"/>
                      <a:pt x="1811348" y="54634"/>
                      <a:pt x="1846231" y="130014"/>
                    </a:cubicBezTo>
                    <a:lnTo>
                      <a:pt x="1862850" y="204135"/>
                    </a:lnTo>
                    <a:lnTo>
                      <a:pt x="1864582" y="204135"/>
                    </a:lnTo>
                    <a:lnTo>
                      <a:pt x="1864582" y="4830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Abgerundetes Rechteck 52"/>
              <p:cNvSpPr/>
              <p:nvPr/>
            </p:nvSpPr>
            <p:spPr>
              <a:xfrm rot="16200000">
                <a:off x="2804828" y="3983004"/>
                <a:ext cx="640437" cy="576055"/>
              </a:xfrm>
              <a:custGeom>
                <a:avLst/>
                <a:gdLst/>
                <a:ahLst/>
                <a:cxnLst/>
                <a:rect l="l" t="t" r="r" b="b"/>
                <a:pathLst>
                  <a:path w="640437" h="576055">
                    <a:moveTo>
                      <a:pt x="639916" y="522238"/>
                    </a:moveTo>
                    <a:cubicBezTo>
                      <a:pt x="636963" y="543449"/>
                      <a:pt x="621680" y="561871"/>
                      <a:pt x="599693" y="567763"/>
                    </a:cubicBezTo>
                    <a:cubicBezTo>
                      <a:pt x="570377" y="575618"/>
                      <a:pt x="540245" y="558221"/>
                      <a:pt x="532390" y="528905"/>
                    </a:cubicBezTo>
                    <a:lnTo>
                      <a:pt x="451220" y="225975"/>
                    </a:lnTo>
                    <a:lnTo>
                      <a:pt x="448231" y="227111"/>
                    </a:lnTo>
                    <a:cubicBezTo>
                      <a:pt x="418996" y="150213"/>
                      <a:pt x="339256" y="104926"/>
                      <a:pt x="258238" y="119210"/>
                    </a:cubicBezTo>
                    <a:cubicBezTo>
                      <a:pt x="177220" y="133493"/>
                      <a:pt x="117774" y="203318"/>
                      <a:pt x="116599" y="285577"/>
                    </a:cubicBezTo>
                    <a:cubicBezTo>
                      <a:pt x="115425" y="367837"/>
                      <a:pt x="172853" y="439331"/>
                      <a:pt x="253430" y="455921"/>
                    </a:cubicBezTo>
                    <a:cubicBezTo>
                      <a:pt x="313863" y="468364"/>
                      <a:pt x="374534" y="447292"/>
                      <a:pt x="414347" y="403902"/>
                    </a:cubicBezTo>
                    <a:lnTo>
                      <a:pt x="432165" y="375900"/>
                    </a:lnTo>
                    <a:lnTo>
                      <a:pt x="436216" y="355836"/>
                    </a:lnTo>
                    <a:cubicBezTo>
                      <a:pt x="440387" y="345974"/>
                      <a:pt x="447356" y="337583"/>
                      <a:pt x="456126" y="331658"/>
                    </a:cubicBezTo>
                    <a:lnTo>
                      <a:pt x="477663" y="325079"/>
                    </a:lnTo>
                    <a:lnTo>
                      <a:pt x="514309" y="461847"/>
                    </a:lnTo>
                    <a:lnTo>
                      <a:pt x="473621" y="508253"/>
                    </a:lnTo>
                    <a:cubicBezTo>
                      <a:pt x="407911" y="563581"/>
                      <a:pt x="318762" y="588401"/>
                      <a:pt x="229920" y="570108"/>
                    </a:cubicBezTo>
                    <a:cubicBezTo>
                      <a:pt x="94542" y="542234"/>
                      <a:pt x="-1944" y="422117"/>
                      <a:pt x="29" y="283913"/>
                    </a:cubicBezTo>
                    <a:cubicBezTo>
                      <a:pt x="2002" y="145710"/>
                      <a:pt x="101879" y="28396"/>
                      <a:pt x="237997" y="4399"/>
                    </a:cubicBezTo>
                    <a:cubicBezTo>
                      <a:pt x="374115" y="-19598"/>
                      <a:pt x="508089" y="56488"/>
                      <a:pt x="557204" y="185684"/>
                    </a:cubicBezTo>
                    <a:lnTo>
                      <a:pt x="554484" y="186718"/>
                    </a:lnTo>
                    <a:lnTo>
                      <a:pt x="638551" y="500459"/>
                    </a:lnTo>
                    <a:cubicBezTo>
                      <a:pt x="640515" y="507788"/>
                      <a:pt x="640900" y="515168"/>
                      <a:pt x="639916" y="5222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Abgerundetes Rechteck 33"/>
              <p:cNvSpPr/>
              <p:nvPr/>
            </p:nvSpPr>
            <p:spPr>
              <a:xfrm rot="20700000">
                <a:off x="2969103" y="3818590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Abgerundetes Rechteck 35"/>
              <p:cNvSpPr/>
              <p:nvPr/>
            </p:nvSpPr>
            <p:spPr>
              <a:xfrm rot="20700000">
                <a:off x="2969105" y="3645100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Abgerundetes Rechteck 37"/>
              <p:cNvSpPr/>
              <p:nvPr/>
            </p:nvSpPr>
            <p:spPr>
              <a:xfrm rot="20700000">
                <a:off x="2969106" y="3480102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Abgerundetes Rechteck 41"/>
              <p:cNvSpPr/>
              <p:nvPr/>
            </p:nvSpPr>
            <p:spPr>
              <a:xfrm rot="20700000">
                <a:off x="2969100" y="3310749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Abgerundetes Rechteck 43"/>
              <p:cNvSpPr/>
              <p:nvPr/>
            </p:nvSpPr>
            <p:spPr>
              <a:xfrm rot="20700000">
                <a:off x="2969098" y="3141312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Abgerundetes Rechteck 45"/>
              <p:cNvSpPr/>
              <p:nvPr/>
            </p:nvSpPr>
            <p:spPr>
              <a:xfrm rot="20700000">
                <a:off x="2969100" y="2967822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Abgerundetes Rechteck 47"/>
              <p:cNvSpPr/>
              <p:nvPr/>
            </p:nvSpPr>
            <p:spPr>
              <a:xfrm rot="20700000">
                <a:off x="2969101" y="2802824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Abgerundetes Rechteck 49"/>
              <p:cNvSpPr/>
              <p:nvPr/>
            </p:nvSpPr>
            <p:spPr>
              <a:xfrm rot="20700000">
                <a:off x="2969108" y="2634490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Abgerundetes Rechteck 51"/>
              <p:cNvSpPr/>
              <p:nvPr/>
            </p:nvSpPr>
            <p:spPr>
              <a:xfrm rot="20700000">
                <a:off x="2969109" y="2469492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7" name="Abgerundetes Rechteck 66"/>
            <p:cNvSpPr/>
            <p:nvPr/>
          </p:nvSpPr>
          <p:spPr>
            <a:xfrm>
              <a:off x="2797366" y="1085108"/>
              <a:ext cx="733991" cy="4447565"/>
            </a:xfrm>
            <a:custGeom>
              <a:avLst/>
              <a:gdLst/>
              <a:ahLst/>
              <a:cxnLst/>
              <a:rect l="l" t="t" r="r" b="b"/>
              <a:pathLst>
                <a:path w="733991" h="4447565">
                  <a:moveTo>
                    <a:pt x="148775" y="0"/>
                  </a:moveTo>
                  <a:lnTo>
                    <a:pt x="586976" y="0"/>
                  </a:lnTo>
                  <a:lnTo>
                    <a:pt x="519841" y="424079"/>
                  </a:lnTo>
                  <a:lnTo>
                    <a:pt x="534795" y="424079"/>
                  </a:lnTo>
                  <a:cubicBezTo>
                    <a:pt x="644808" y="424079"/>
                    <a:pt x="733991" y="513262"/>
                    <a:pt x="733991" y="623275"/>
                  </a:cubicBezTo>
                  <a:lnTo>
                    <a:pt x="733991" y="3114897"/>
                  </a:lnTo>
                  <a:lnTo>
                    <a:pt x="732231" y="3132355"/>
                  </a:lnTo>
                  <a:lnTo>
                    <a:pt x="732231" y="3290505"/>
                  </a:lnTo>
                  <a:cubicBezTo>
                    <a:pt x="732231" y="3442155"/>
                    <a:pt x="640028" y="3572270"/>
                    <a:pt x="508624" y="3627850"/>
                  </a:cubicBezTo>
                  <a:lnTo>
                    <a:pt x="502605" y="3629718"/>
                  </a:lnTo>
                  <a:lnTo>
                    <a:pt x="502747" y="3629718"/>
                  </a:lnTo>
                  <a:lnTo>
                    <a:pt x="502747" y="3816965"/>
                  </a:lnTo>
                  <a:lnTo>
                    <a:pt x="520553" y="3816965"/>
                  </a:lnTo>
                  <a:lnTo>
                    <a:pt x="447830" y="4447565"/>
                  </a:lnTo>
                  <a:lnTo>
                    <a:pt x="285296" y="4447565"/>
                  </a:lnTo>
                  <a:lnTo>
                    <a:pt x="212573" y="3816965"/>
                  </a:lnTo>
                  <a:lnTo>
                    <a:pt x="231244" y="3816965"/>
                  </a:lnTo>
                  <a:lnTo>
                    <a:pt x="231244" y="3630220"/>
                  </a:lnTo>
                  <a:lnTo>
                    <a:pt x="223608" y="3627849"/>
                  </a:lnTo>
                  <a:cubicBezTo>
                    <a:pt x="92203" y="3572269"/>
                    <a:pt x="0" y="3442154"/>
                    <a:pt x="0" y="3290504"/>
                  </a:cubicBezTo>
                  <a:lnTo>
                    <a:pt x="0" y="1132722"/>
                  </a:lnTo>
                  <a:lnTo>
                    <a:pt x="1760" y="1115264"/>
                  </a:lnTo>
                  <a:lnTo>
                    <a:pt x="1760" y="623275"/>
                  </a:lnTo>
                  <a:cubicBezTo>
                    <a:pt x="1760" y="513262"/>
                    <a:pt x="90943" y="424079"/>
                    <a:pt x="200956" y="424079"/>
                  </a:cubicBezTo>
                  <a:lnTo>
                    <a:pt x="215911" y="424079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0" name="Rechteck 79"/>
          <p:cNvSpPr/>
          <p:nvPr/>
        </p:nvSpPr>
        <p:spPr>
          <a:xfrm rot="5400000">
            <a:off x="5064001" y="456715"/>
            <a:ext cx="85267" cy="1735361"/>
          </a:xfrm>
          <a:prstGeom prst="rect">
            <a:avLst/>
          </a:pr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24"/>
          <p:cNvSpPr/>
          <p:nvPr/>
        </p:nvSpPr>
        <p:spPr>
          <a:xfrm rot="5400000">
            <a:off x="5064001" y="778969"/>
            <a:ext cx="85267" cy="1735361"/>
          </a:xfrm>
          <a:custGeom>
            <a:avLst/>
            <a:gdLst/>
            <a:ahLst/>
            <a:cxnLst/>
            <a:rect l="l" t="t" r="r" b="b"/>
            <a:pathLst>
              <a:path w="85267" h="1735361">
                <a:moveTo>
                  <a:pt x="0" y="0"/>
                </a:moveTo>
                <a:lnTo>
                  <a:pt x="85267" y="0"/>
                </a:lnTo>
                <a:lnTo>
                  <a:pt x="85267" y="1415661"/>
                </a:lnTo>
                <a:lnTo>
                  <a:pt x="54930" y="1735361"/>
                </a:lnTo>
                <a:lnTo>
                  <a:pt x="30338" y="1735361"/>
                </a:lnTo>
                <a:lnTo>
                  <a:pt x="1" y="1415661"/>
                </a:lnTo>
                <a:lnTo>
                  <a:pt x="0" y="141566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220"/>
          <p:cNvSpPr/>
          <p:nvPr/>
        </p:nvSpPr>
        <p:spPr>
          <a:xfrm rot="5400000">
            <a:off x="4944666" y="1106776"/>
            <a:ext cx="323937" cy="1735361"/>
          </a:xfrm>
          <a:custGeom>
            <a:avLst/>
            <a:gdLst/>
            <a:ahLst/>
            <a:cxnLst/>
            <a:rect l="l" t="t" r="r" b="b"/>
            <a:pathLst>
              <a:path w="248134" h="1228956">
                <a:moveTo>
                  <a:pt x="0" y="0"/>
                </a:moveTo>
                <a:lnTo>
                  <a:pt x="143997" y="0"/>
                </a:lnTo>
                <a:lnTo>
                  <a:pt x="143997" y="817"/>
                </a:lnTo>
                <a:lnTo>
                  <a:pt x="181809" y="8655"/>
                </a:lnTo>
                <a:cubicBezTo>
                  <a:pt x="220263" y="25107"/>
                  <a:pt x="247172" y="63242"/>
                  <a:pt x="247172" y="107621"/>
                </a:cubicBezTo>
                <a:lnTo>
                  <a:pt x="248134" y="107621"/>
                </a:lnTo>
                <a:lnTo>
                  <a:pt x="248134" y="1228956"/>
                </a:lnTo>
                <a:lnTo>
                  <a:pt x="194134" y="1228956"/>
                </a:lnTo>
                <a:lnTo>
                  <a:pt x="194134" y="107621"/>
                </a:lnTo>
                <a:lnTo>
                  <a:pt x="193363" y="107621"/>
                </a:lnTo>
                <a:cubicBezTo>
                  <a:pt x="193363" y="85431"/>
                  <a:pt x="179888" y="66364"/>
                  <a:pt x="160633" y="58138"/>
                </a:cubicBezTo>
                <a:lnTo>
                  <a:pt x="140643" y="54000"/>
                </a:lnTo>
                <a:lnTo>
                  <a:pt x="0" y="540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220"/>
          <p:cNvSpPr/>
          <p:nvPr/>
        </p:nvSpPr>
        <p:spPr>
          <a:xfrm rot="5400000">
            <a:off x="4871969" y="1574197"/>
            <a:ext cx="469330" cy="1735361"/>
          </a:xfrm>
          <a:custGeom>
            <a:avLst/>
            <a:gdLst/>
            <a:ahLst/>
            <a:cxnLst/>
            <a:rect l="l" t="t" r="r" b="b"/>
            <a:pathLst>
              <a:path w="469330" h="1735361">
                <a:moveTo>
                  <a:pt x="290788" y="0"/>
                </a:moveTo>
                <a:lnTo>
                  <a:pt x="290791" y="0"/>
                </a:lnTo>
                <a:lnTo>
                  <a:pt x="333380" y="0"/>
                </a:lnTo>
                <a:lnTo>
                  <a:pt x="333380" y="1154"/>
                </a:lnTo>
                <a:lnTo>
                  <a:pt x="382743" y="12221"/>
                </a:lnTo>
                <a:cubicBezTo>
                  <a:pt x="432945" y="35453"/>
                  <a:pt x="468074" y="89302"/>
                  <a:pt x="468074" y="151967"/>
                </a:cubicBezTo>
                <a:lnTo>
                  <a:pt x="469330" y="151967"/>
                </a:lnTo>
                <a:lnTo>
                  <a:pt x="469330" y="1735361"/>
                </a:lnTo>
                <a:lnTo>
                  <a:pt x="398834" y="1735361"/>
                </a:lnTo>
                <a:lnTo>
                  <a:pt x="398834" y="151967"/>
                </a:lnTo>
                <a:lnTo>
                  <a:pt x="397827" y="151967"/>
                </a:lnTo>
                <a:cubicBezTo>
                  <a:pt x="397827" y="120634"/>
                  <a:pt x="380236" y="93710"/>
                  <a:pt x="355098" y="82094"/>
                </a:cubicBezTo>
                <a:lnTo>
                  <a:pt x="329001" y="76251"/>
                </a:lnTo>
                <a:lnTo>
                  <a:pt x="290788" y="76251"/>
                </a:lnTo>
                <a:lnTo>
                  <a:pt x="290788" y="75993"/>
                </a:lnTo>
                <a:lnTo>
                  <a:pt x="0" y="48955"/>
                </a:lnTo>
                <a:lnTo>
                  <a:pt x="0" y="27038"/>
                </a:lnTo>
                <a:lnTo>
                  <a:pt x="290788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220"/>
          <p:cNvSpPr/>
          <p:nvPr/>
        </p:nvSpPr>
        <p:spPr>
          <a:xfrm rot="5400000">
            <a:off x="4944665" y="2100535"/>
            <a:ext cx="323937" cy="1735361"/>
          </a:xfrm>
          <a:custGeom>
            <a:avLst/>
            <a:gdLst/>
            <a:ahLst/>
            <a:cxnLst/>
            <a:rect l="l" t="t" r="r" b="b"/>
            <a:pathLst>
              <a:path w="323937" h="1735361">
                <a:moveTo>
                  <a:pt x="0" y="0"/>
                </a:moveTo>
                <a:lnTo>
                  <a:pt x="187987" y="0"/>
                </a:lnTo>
                <a:lnTo>
                  <a:pt x="187987" y="1154"/>
                </a:lnTo>
                <a:lnTo>
                  <a:pt x="237350" y="12221"/>
                </a:lnTo>
                <a:cubicBezTo>
                  <a:pt x="287552" y="35453"/>
                  <a:pt x="322681" y="89302"/>
                  <a:pt x="322681" y="151967"/>
                </a:cubicBezTo>
                <a:lnTo>
                  <a:pt x="323937" y="151967"/>
                </a:lnTo>
                <a:lnTo>
                  <a:pt x="323937" y="1419319"/>
                </a:lnTo>
                <a:lnTo>
                  <a:pt x="323138" y="1419319"/>
                </a:lnTo>
                <a:lnTo>
                  <a:pt x="298802" y="1735361"/>
                </a:lnTo>
                <a:lnTo>
                  <a:pt x="279074" y="1735361"/>
                </a:lnTo>
                <a:lnTo>
                  <a:pt x="254738" y="1419319"/>
                </a:lnTo>
                <a:lnTo>
                  <a:pt x="253441" y="1419319"/>
                </a:lnTo>
                <a:lnTo>
                  <a:pt x="253441" y="151967"/>
                </a:lnTo>
                <a:lnTo>
                  <a:pt x="252434" y="151967"/>
                </a:lnTo>
                <a:cubicBezTo>
                  <a:pt x="252434" y="120634"/>
                  <a:pt x="234843" y="93710"/>
                  <a:pt x="209705" y="82094"/>
                </a:cubicBezTo>
                <a:lnTo>
                  <a:pt x="183609" y="76251"/>
                </a:lnTo>
                <a:lnTo>
                  <a:pt x="0" y="7625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/>
          <p:cNvSpPr/>
          <p:nvPr/>
        </p:nvSpPr>
        <p:spPr>
          <a:xfrm>
            <a:off x="6410305" y="1506900"/>
            <a:ext cx="437926" cy="182383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220"/>
          <p:cNvSpPr/>
          <p:nvPr/>
        </p:nvSpPr>
        <p:spPr>
          <a:xfrm>
            <a:off x="6410305" y="1268459"/>
            <a:ext cx="1735361" cy="1735361"/>
          </a:xfrm>
          <a:custGeom>
            <a:avLst/>
            <a:gdLst/>
            <a:ahLst/>
            <a:cxnLst/>
            <a:rect l="l" t="t" r="r" b="b"/>
            <a:pathLst>
              <a:path w="1735361" h="1735361">
                <a:moveTo>
                  <a:pt x="1408249" y="0"/>
                </a:moveTo>
                <a:lnTo>
                  <a:pt x="1596236" y="0"/>
                </a:lnTo>
                <a:lnTo>
                  <a:pt x="1596236" y="1154"/>
                </a:lnTo>
                <a:lnTo>
                  <a:pt x="1645599" y="12221"/>
                </a:lnTo>
                <a:cubicBezTo>
                  <a:pt x="1658150" y="18029"/>
                  <a:pt x="1669758" y="25751"/>
                  <a:pt x="1680111" y="35045"/>
                </a:cubicBezTo>
                <a:lnTo>
                  <a:pt x="1689312" y="46048"/>
                </a:lnTo>
                <a:lnTo>
                  <a:pt x="1700316" y="55250"/>
                </a:lnTo>
                <a:cubicBezTo>
                  <a:pt x="1709611" y="65603"/>
                  <a:pt x="1717332" y="77211"/>
                  <a:pt x="1723140" y="89762"/>
                </a:cubicBezTo>
                <a:lnTo>
                  <a:pt x="1734208" y="139125"/>
                </a:lnTo>
                <a:lnTo>
                  <a:pt x="1735361" y="139125"/>
                </a:lnTo>
                <a:lnTo>
                  <a:pt x="1735361" y="327112"/>
                </a:lnTo>
                <a:lnTo>
                  <a:pt x="1732186" y="327112"/>
                </a:lnTo>
                <a:lnTo>
                  <a:pt x="1732186" y="1735361"/>
                </a:lnTo>
                <a:lnTo>
                  <a:pt x="1661690" y="1735361"/>
                </a:lnTo>
                <a:lnTo>
                  <a:pt x="1661690" y="327112"/>
                </a:lnTo>
                <a:lnTo>
                  <a:pt x="1659110" y="327112"/>
                </a:lnTo>
                <a:lnTo>
                  <a:pt x="1659110" y="146388"/>
                </a:lnTo>
                <a:lnTo>
                  <a:pt x="1649864" y="113603"/>
                </a:lnTo>
                <a:lnTo>
                  <a:pt x="1636593" y="98767"/>
                </a:lnTo>
                <a:lnTo>
                  <a:pt x="1621759" y="85498"/>
                </a:lnTo>
                <a:lnTo>
                  <a:pt x="1588972" y="76251"/>
                </a:lnTo>
                <a:lnTo>
                  <a:pt x="1408249" y="76251"/>
                </a:lnTo>
                <a:lnTo>
                  <a:pt x="1408249" y="73672"/>
                </a:lnTo>
                <a:lnTo>
                  <a:pt x="0" y="73672"/>
                </a:lnTo>
                <a:lnTo>
                  <a:pt x="0" y="3175"/>
                </a:lnTo>
                <a:lnTo>
                  <a:pt x="1408249" y="3175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160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Glaswaren</a:t>
            </a:r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589862" y="1308455"/>
            <a:ext cx="2223001" cy="3097529"/>
            <a:chOff x="2592083" y="2283816"/>
            <a:chExt cx="2223001" cy="3097529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2592083" y="2283816"/>
              <a:ext cx="2223001" cy="3097529"/>
              <a:chOff x="2592083" y="2283816"/>
              <a:chExt cx="2223001" cy="3097529"/>
            </a:xfrm>
          </p:grpSpPr>
          <p:sp>
            <p:nvSpPr>
              <p:cNvPr id="3" name="Trapez 22"/>
              <p:cNvSpPr/>
              <p:nvPr/>
            </p:nvSpPr>
            <p:spPr>
              <a:xfrm flipV="1">
                <a:off x="2592083" y="2283816"/>
                <a:ext cx="600828" cy="573404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470232">
                    <a:moveTo>
                      <a:pt x="57150" y="470232"/>
                    </a:moveTo>
                    <a:lnTo>
                      <a:pt x="371475" y="470232"/>
                    </a:lnTo>
                    <a:cubicBezTo>
                      <a:pt x="403038" y="470232"/>
                      <a:pt x="428625" y="444645"/>
                      <a:pt x="428625" y="413082"/>
                    </a:cubicBezTo>
                    <a:lnTo>
                      <a:pt x="428625" y="400382"/>
                    </a:lnTo>
                    <a:lnTo>
                      <a:pt x="346889" y="45718"/>
                    </a:lnTo>
                    <a:lnTo>
                      <a:pt x="346075" y="45718"/>
                    </a:lnTo>
                    <a:lnTo>
                      <a:pt x="346075" y="37406"/>
                    </a:lnTo>
                    <a:cubicBezTo>
                      <a:pt x="346075" y="16747"/>
                      <a:pt x="330344" y="0"/>
                      <a:pt x="310938" y="0"/>
                    </a:cubicBezTo>
                    <a:lnTo>
                      <a:pt x="117687" y="0"/>
                    </a:lnTo>
                    <a:cubicBezTo>
                      <a:pt x="98281" y="0"/>
                      <a:pt x="82550" y="16747"/>
                      <a:pt x="82550" y="37406"/>
                    </a:cubicBezTo>
                    <a:lnTo>
                      <a:pt x="82550" y="45718"/>
                    </a:lnTo>
                    <a:lnTo>
                      <a:pt x="81736" y="45718"/>
                    </a:lnTo>
                    <a:lnTo>
                      <a:pt x="0" y="400382"/>
                    </a:lnTo>
                    <a:lnTo>
                      <a:pt x="0" y="413082"/>
                    </a:lnTo>
                    <a:cubicBezTo>
                      <a:pt x="0" y="444645"/>
                      <a:pt x="25587" y="470232"/>
                      <a:pt x="57150" y="4702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" name="Trapez 22"/>
              <p:cNvSpPr/>
              <p:nvPr/>
            </p:nvSpPr>
            <p:spPr>
              <a:xfrm flipV="1">
                <a:off x="4214256" y="2283816"/>
                <a:ext cx="600828" cy="573404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470232">
                    <a:moveTo>
                      <a:pt x="57150" y="470232"/>
                    </a:moveTo>
                    <a:lnTo>
                      <a:pt x="371475" y="470232"/>
                    </a:lnTo>
                    <a:cubicBezTo>
                      <a:pt x="403038" y="470232"/>
                      <a:pt x="428625" y="444645"/>
                      <a:pt x="428625" y="413082"/>
                    </a:cubicBezTo>
                    <a:lnTo>
                      <a:pt x="428625" y="400382"/>
                    </a:lnTo>
                    <a:lnTo>
                      <a:pt x="346889" y="45718"/>
                    </a:lnTo>
                    <a:lnTo>
                      <a:pt x="346075" y="45718"/>
                    </a:lnTo>
                    <a:lnTo>
                      <a:pt x="346075" y="37406"/>
                    </a:lnTo>
                    <a:cubicBezTo>
                      <a:pt x="346075" y="16747"/>
                      <a:pt x="330344" y="0"/>
                      <a:pt x="310938" y="0"/>
                    </a:cubicBezTo>
                    <a:lnTo>
                      <a:pt x="117687" y="0"/>
                    </a:lnTo>
                    <a:cubicBezTo>
                      <a:pt x="98281" y="0"/>
                      <a:pt x="82550" y="16747"/>
                      <a:pt x="82550" y="37406"/>
                    </a:cubicBezTo>
                    <a:lnTo>
                      <a:pt x="82550" y="45718"/>
                    </a:lnTo>
                    <a:lnTo>
                      <a:pt x="81736" y="45718"/>
                    </a:lnTo>
                    <a:lnTo>
                      <a:pt x="0" y="400382"/>
                    </a:lnTo>
                    <a:lnTo>
                      <a:pt x="0" y="413082"/>
                    </a:lnTo>
                    <a:cubicBezTo>
                      <a:pt x="0" y="444645"/>
                      <a:pt x="25587" y="470232"/>
                      <a:pt x="57150" y="4702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Freihandform 4"/>
              <p:cNvSpPr/>
              <p:nvPr/>
            </p:nvSpPr>
            <p:spPr>
              <a:xfrm>
                <a:off x="2592083" y="2518932"/>
                <a:ext cx="2223001" cy="2862413"/>
              </a:xfrm>
              <a:custGeom>
                <a:avLst/>
                <a:gdLst>
                  <a:gd name="connsiteX0" fmla="*/ 0 w 2223001"/>
                  <a:gd name="connsiteY0" fmla="*/ 0 h 2862413"/>
                  <a:gd name="connsiteX1" fmla="*/ 603751 w 2223001"/>
                  <a:gd name="connsiteY1" fmla="*/ 0 h 2862413"/>
                  <a:gd name="connsiteX2" fmla="*/ 532482 w 2223001"/>
                  <a:gd name="connsiteY2" fmla="*/ 285079 h 2862413"/>
                  <a:gd name="connsiteX3" fmla="*/ 552505 w 2223001"/>
                  <a:gd name="connsiteY3" fmla="*/ 298580 h 2862413"/>
                  <a:gd name="connsiteX4" fmla="*/ 572253 w 2223001"/>
                  <a:gd name="connsiteY4" fmla="*/ 346255 h 2862413"/>
                  <a:gd name="connsiteX5" fmla="*/ 572253 w 2223001"/>
                  <a:gd name="connsiteY5" fmla="*/ 385913 h 2862413"/>
                  <a:gd name="connsiteX6" fmla="*/ 572253 w 2223001"/>
                  <a:gd name="connsiteY6" fmla="*/ 615940 h 2862413"/>
                  <a:gd name="connsiteX7" fmla="*/ 572253 w 2223001"/>
                  <a:gd name="connsiteY7" fmla="*/ 1789863 h 2862413"/>
                  <a:gd name="connsiteX8" fmla="*/ 582473 w 2223001"/>
                  <a:gd name="connsiteY8" fmla="*/ 1891242 h 2862413"/>
                  <a:gd name="connsiteX9" fmla="*/ 1111502 w 2223001"/>
                  <a:gd name="connsiteY9" fmla="*/ 2322413 h 2862413"/>
                  <a:gd name="connsiteX10" fmla="*/ 1651502 w 2223001"/>
                  <a:gd name="connsiteY10" fmla="*/ 1782413 h 2862413"/>
                  <a:gd name="connsiteX11" fmla="*/ 1650750 w 2223001"/>
                  <a:gd name="connsiteY11" fmla="*/ 1782413 h 2862413"/>
                  <a:gd name="connsiteX12" fmla="*/ 1650750 w 2223001"/>
                  <a:gd name="connsiteY12" fmla="*/ 615940 h 2862413"/>
                  <a:gd name="connsiteX13" fmla="*/ 1650750 w 2223001"/>
                  <a:gd name="connsiteY13" fmla="*/ 366732 h 2862413"/>
                  <a:gd name="connsiteX14" fmla="*/ 1650750 w 2223001"/>
                  <a:gd name="connsiteY14" fmla="*/ 346255 h 2862413"/>
                  <a:gd name="connsiteX15" fmla="*/ 1670498 w 2223001"/>
                  <a:gd name="connsiteY15" fmla="*/ 298580 h 2862413"/>
                  <a:gd name="connsiteX16" fmla="*/ 1690521 w 2223001"/>
                  <a:gd name="connsiteY16" fmla="*/ 285080 h 2862413"/>
                  <a:gd name="connsiteX17" fmla="*/ 1619250 w 2223001"/>
                  <a:gd name="connsiteY17" fmla="*/ 0 h 2862413"/>
                  <a:gd name="connsiteX18" fmla="*/ 2223001 w 2223001"/>
                  <a:gd name="connsiteY18" fmla="*/ 0 h 2862413"/>
                  <a:gd name="connsiteX19" fmla="*/ 2151732 w 2223001"/>
                  <a:gd name="connsiteY19" fmla="*/ 285080 h 2862413"/>
                  <a:gd name="connsiteX20" fmla="*/ 2171755 w 2223001"/>
                  <a:gd name="connsiteY20" fmla="*/ 298580 h 2862413"/>
                  <a:gd name="connsiteX21" fmla="*/ 2191502 w 2223001"/>
                  <a:gd name="connsiteY21" fmla="*/ 346255 h 2862413"/>
                  <a:gd name="connsiteX22" fmla="*/ 2191502 w 2223001"/>
                  <a:gd name="connsiteY22" fmla="*/ 366732 h 2862413"/>
                  <a:gd name="connsiteX23" fmla="*/ 2191502 w 2223001"/>
                  <a:gd name="connsiteY23" fmla="*/ 615940 h 2862413"/>
                  <a:gd name="connsiteX24" fmla="*/ 2191502 w 2223001"/>
                  <a:gd name="connsiteY24" fmla="*/ 1782413 h 2862413"/>
                  <a:gd name="connsiteX25" fmla="*/ 1111502 w 2223001"/>
                  <a:gd name="connsiteY25" fmla="*/ 2862413 h 2862413"/>
                  <a:gd name="connsiteX26" fmla="*/ 37078 w 2223001"/>
                  <a:gd name="connsiteY26" fmla="*/ 1892837 h 2862413"/>
                  <a:gd name="connsiteX27" fmla="*/ 32470 w 2223001"/>
                  <a:gd name="connsiteY27" fmla="*/ 1801594 h 2862413"/>
                  <a:gd name="connsiteX28" fmla="*/ 31501 w 2223001"/>
                  <a:gd name="connsiteY28" fmla="*/ 1801594 h 2862413"/>
                  <a:gd name="connsiteX29" fmla="*/ 31501 w 2223001"/>
                  <a:gd name="connsiteY29" fmla="*/ 615940 h 2862413"/>
                  <a:gd name="connsiteX30" fmla="*/ 31501 w 2223001"/>
                  <a:gd name="connsiteY30" fmla="*/ 385913 h 2862413"/>
                  <a:gd name="connsiteX31" fmla="*/ 31501 w 2223001"/>
                  <a:gd name="connsiteY31" fmla="*/ 346255 h 2862413"/>
                  <a:gd name="connsiteX32" fmla="*/ 51249 w 2223001"/>
                  <a:gd name="connsiteY32" fmla="*/ 298580 h 2862413"/>
                  <a:gd name="connsiteX33" fmla="*/ 71270 w 2223001"/>
                  <a:gd name="connsiteY33" fmla="*/ 285081 h 2862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23001" h="2862413">
                    <a:moveTo>
                      <a:pt x="0" y="0"/>
                    </a:moveTo>
                    <a:lnTo>
                      <a:pt x="603751" y="0"/>
                    </a:lnTo>
                    <a:lnTo>
                      <a:pt x="532482" y="285079"/>
                    </a:lnTo>
                    <a:lnTo>
                      <a:pt x="552505" y="298580"/>
                    </a:lnTo>
                    <a:cubicBezTo>
                      <a:pt x="564706" y="310781"/>
                      <a:pt x="572253" y="327637"/>
                      <a:pt x="572253" y="346255"/>
                    </a:cubicBezTo>
                    <a:lnTo>
                      <a:pt x="572253" y="385913"/>
                    </a:lnTo>
                    <a:lnTo>
                      <a:pt x="572253" y="615940"/>
                    </a:lnTo>
                    <a:lnTo>
                      <a:pt x="572253" y="1789863"/>
                    </a:lnTo>
                    <a:lnTo>
                      <a:pt x="582473" y="1891242"/>
                    </a:lnTo>
                    <a:cubicBezTo>
                      <a:pt x="632826" y="2137311"/>
                      <a:pt x="850547" y="2322413"/>
                      <a:pt x="1111502" y="2322413"/>
                    </a:cubicBezTo>
                    <a:cubicBezTo>
                      <a:pt x="1409736" y="2322413"/>
                      <a:pt x="1651502" y="2080647"/>
                      <a:pt x="1651502" y="1782413"/>
                    </a:cubicBezTo>
                    <a:lnTo>
                      <a:pt x="1650750" y="1782413"/>
                    </a:lnTo>
                    <a:lnTo>
                      <a:pt x="1650750" y="615940"/>
                    </a:lnTo>
                    <a:lnTo>
                      <a:pt x="1650750" y="366732"/>
                    </a:lnTo>
                    <a:lnTo>
                      <a:pt x="1650750" y="346255"/>
                    </a:lnTo>
                    <a:cubicBezTo>
                      <a:pt x="1650750" y="327637"/>
                      <a:pt x="1658297" y="310781"/>
                      <a:pt x="1670498" y="298580"/>
                    </a:cubicBezTo>
                    <a:lnTo>
                      <a:pt x="1690521" y="285080"/>
                    </a:lnTo>
                    <a:lnTo>
                      <a:pt x="1619250" y="0"/>
                    </a:lnTo>
                    <a:lnTo>
                      <a:pt x="2223001" y="0"/>
                    </a:lnTo>
                    <a:lnTo>
                      <a:pt x="2151732" y="285080"/>
                    </a:lnTo>
                    <a:lnTo>
                      <a:pt x="2171755" y="298580"/>
                    </a:lnTo>
                    <a:cubicBezTo>
                      <a:pt x="2183956" y="310781"/>
                      <a:pt x="2191502" y="327637"/>
                      <a:pt x="2191502" y="346255"/>
                    </a:cubicBezTo>
                    <a:lnTo>
                      <a:pt x="2191502" y="366732"/>
                    </a:lnTo>
                    <a:lnTo>
                      <a:pt x="2191502" y="615940"/>
                    </a:lnTo>
                    <a:lnTo>
                      <a:pt x="2191502" y="1782413"/>
                    </a:lnTo>
                    <a:cubicBezTo>
                      <a:pt x="2191502" y="2378881"/>
                      <a:pt x="1707970" y="2862413"/>
                      <a:pt x="1111502" y="2862413"/>
                    </a:cubicBezTo>
                    <a:cubicBezTo>
                      <a:pt x="552313" y="2862413"/>
                      <a:pt x="92385" y="2437434"/>
                      <a:pt x="37078" y="1892837"/>
                    </a:cubicBezTo>
                    <a:lnTo>
                      <a:pt x="32470" y="1801594"/>
                    </a:lnTo>
                    <a:lnTo>
                      <a:pt x="31501" y="1801594"/>
                    </a:lnTo>
                    <a:lnTo>
                      <a:pt x="31501" y="615940"/>
                    </a:lnTo>
                    <a:lnTo>
                      <a:pt x="31501" y="385913"/>
                    </a:lnTo>
                    <a:lnTo>
                      <a:pt x="31501" y="346255"/>
                    </a:lnTo>
                    <a:cubicBezTo>
                      <a:pt x="31501" y="327637"/>
                      <a:pt x="39047" y="310781"/>
                      <a:pt x="51249" y="298580"/>
                    </a:cubicBezTo>
                    <a:lnTo>
                      <a:pt x="71270" y="285081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7" name="Freihandform 6"/>
            <p:cNvSpPr/>
            <p:nvPr/>
          </p:nvSpPr>
          <p:spPr>
            <a:xfrm>
              <a:off x="2623582" y="3784838"/>
              <a:ext cx="2160001" cy="1596507"/>
            </a:xfrm>
            <a:custGeom>
              <a:avLst/>
              <a:gdLst>
                <a:gd name="connsiteX0" fmla="*/ 0 w 2160001"/>
                <a:gd name="connsiteY0" fmla="*/ 0 h 1596507"/>
                <a:gd name="connsiteX1" fmla="*/ 540752 w 2160001"/>
                <a:gd name="connsiteY1" fmla="*/ 0 h 1596507"/>
                <a:gd name="connsiteX2" fmla="*/ 540752 w 2160001"/>
                <a:gd name="connsiteY2" fmla="*/ 523957 h 1596507"/>
                <a:gd name="connsiteX3" fmla="*/ 550972 w 2160001"/>
                <a:gd name="connsiteY3" fmla="*/ 625336 h 1596507"/>
                <a:gd name="connsiteX4" fmla="*/ 1080001 w 2160001"/>
                <a:gd name="connsiteY4" fmla="*/ 1056507 h 1596507"/>
                <a:gd name="connsiteX5" fmla="*/ 1620001 w 2160001"/>
                <a:gd name="connsiteY5" fmla="*/ 516507 h 1596507"/>
                <a:gd name="connsiteX6" fmla="*/ 1619249 w 2160001"/>
                <a:gd name="connsiteY6" fmla="*/ 516507 h 1596507"/>
                <a:gd name="connsiteX7" fmla="*/ 1619249 w 2160001"/>
                <a:gd name="connsiteY7" fmla="*/ 0 h 1596507"/>
                <a:gd name="connsiteX8" fmla="*/ 2160001 w 2160001"/>
                <a:gd name="connsiteY8" fmla="*/ 0 h 1596507"/>
                <a:gd name="connsiteX9" fmla="*/ 2160001 w 2160001"/>
                <a:gd name="connsiteY9" fmla="*/ 516507 h 1596507"/>
                <a:gd name="connsiteX10" fmla="*/ 1080001 w 2160001"/>
                <a:gd name="connsiteY10" fmla="*/ 1596507 h 1596507"/>
                <a:gd name="connsiteX11" fmla="*/ 5577 w 2160001"/>
                <a:gd name="connsiteY11" fmla="*/ 626931 h 1596507"/>
                <a:gd name="connsiteX12" fmla="*/ 969 w 2160001"/>
                <a:gd name="connsiteY12" fmla="*/ 535688 h 1596507"/>
                <a:gd name="connsiteX13" fmla="*/ 0 w 2160001"/>
                <a:gd name="connsiteY13" fmla="*/ 535688 h 159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1" h="1596507">
                  <a:moveTo>
                    <a:pt x="0" y="0"/>
                  </a:moveTo>
                  <a:lnTo>
                    <a:pt x="540752" y="0"/>
                  </a:lnTo>
                  <a:lnTo>
                    <a:pt x="540752" y="523957"/>
                  </a:lnTo>
                  <a:lnTo>
                    <a:pt x="550972" y="625336"/>
                  </a:lnTo>
                  <a:cubicBezTo>
                    <a:pt x="601325" y="871405"/>
                    <a:pt x="819046" y="1056507"/>
                    <a:pt x="1080001" y="1056507"/>
                  </a:cubicBezTo>
                  <a:cubicBezTo>
                    <a:pt x="1378235" y="1056507"/>
                    <a:pt x="1620001" y="814741"/>
                    <a:pt x="1620001" y="516507"/>
                  </a:cubicBezTo>
                  <a:lnTo>
                    <a:pt x="1619249" y="516507"/>
                  </a:lnTo>
                  <a:lnTo>
                    <a:pt x="1619249" y="0"/>
                  </a:lnTo>
                  <a:lnTo>
                    <a:pt x="2160001" y="0"/>
                  </a:lnTo>
                  <a:lnTo>
                    <a:pt x="2160001" y="516507"/>
                  </a:lnTo>
                  <a:cubicBezTo>
                    <a:pt x="2160001" y="1112975"/>
                    <a:pt x="1676469" y="1596507"/>
                    <a:pt x="1080001" y="1596507"/>
                  </a:cubicBezTo>
                  <a:cubicBezTo>
                    <a:pt x="520812" y="1596507"/>
                    <a:pt x="60884" y="1171528"/>
                    <a:pt x="5577" y="626931"/>
                  </a:cubicBezTo>
                  <a:lnTo>
                    <a:pt x="969" y="535688"/>
                  </a:lnTo>
                  <a:lnTo>
                    <a:pt x="0" y="535688"/>
                  </a:lnTo>
                  <a:close/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228054" y="1543570"/>
            <a:ext cx="3141215" cy="2862413"/>
            <a:chOff x="5545585" y="2518932"/>
            <a:chExt cx="3141215" cy="2862413"/>
          </a:xfrm>
        </p:grpSpPr>
        <p:sp>
          <p:nvSpPr>
            <p:cNvPr id="6" name="Freihandform 5"/>
            <p:cNvSpPr/>
            <p:nvPr/>
          </p:nvSpPr>
          <p:spPr>
            <a:xfrm rot="16200000">
              <a:off x="5684986" y="2379531"/>
              <a:ext cx="2862413" cy="3141215"/>
            </a:xfrm>
            <a:custGeom>
              <a:avLst/>
              <a:gdLst>
                <a:gd name="connsiteX0" fmla="*/ 2862413 w 2862413"/>
                <a:gd name="connsiteY0" fmla="*/ 459107 h 3141215"/>
                <a:gd name="connsiteX1" fmla="*/ 2862413 w 2862413"/>
                <a:gd name="connsiteY1" fmla="*/ 1062858 h 3141215"/>
                <a:gd name="connsiteX2" fmla="*/ 2577334 w 2862413"/>
                <a:gd name="connsiteY2" fmla="*/ 991589 h 3141215"/>
                <a:gd name="connsiteX3" fmla="*/ 2563833 w 2862413"/>
                <a:gd name="connsiteY3" fmla="*/ 1011612 h 3141215"/>
                <a:gd name="connsiteX4" fmla="*/ 2516158 w 2862413"/>
                <a:gd name="connsiteY4" fmla="*/ 1031360 h 3141215"/>
                <a:gd name="connsiteX5" fmla="*/ 2476500 w 2862413"/>
                <a:gd name="connsiteY5" fmla="*/ 1031360 h 3141215"/>
                <a:gd name="connsiteX6" fmla="*/ 2246473 w 2862413"/>
                <a:gd name="connsiteY6" fmla="*/ 1031360 h 3141215"/>
                <a:gd name="connsiteX7" fmla="*/ 1072550 w 2862413"/>
                <a:gd name="connsiteY7" fmla="*/ 1031360 h 3141215"/>
                <a:gd name="connsiteX8" fmla="*/ 971171 w 2862413"/>
                <a:gd name="connsiteY8" fmla="*/ 1041580 h 3141215"/>
                <a:gd name="connsiteX9" fmla="*/ 540000 w 2862413"/>
                <a:gd name="connsiteY9" fmla="*/ 1570609 h 3141215"/>
                <a:gd name="connsiteX10" fmla="*/ 1080000 w 2862413"/>
                <a:gd name="connsiteY10" fmla="*/ 2110609 h 3141215"/>
                <a:gd name="connsiteX11" fmla="*/ 1080000 w 2862413"/>
                <a:gd name="connsiteY11" fmla="*/ 2109857 h 3141215"/>
                <a:gd name="connsiteX12" fmla="*/ 2246473 w 2862413"/>
                <a:gd name="connsiteY12" fmla="*/ 2109857 h 3141215"/>
                <a:gd name="connsiteX13" fmla="*/ 2495681 w 2862413"/>
                <a:gd name="connsiteY13" fmla="*/ 2109857 h 3141215"/>
                <a:gd name="connsiteX14" fmla="*/ 2516158 w 2862413"/>
                <a:gd name="connsiteY14" fmla="*/ 2109857 h 3141215"/>
                <a:gd name="connsiteX15" fmla="*/ 2563833 w 2862413"/>
                <a:gd name="connsiteY15" fmla="*/ 2129605 h 3141215"/>
                <a:gd name="connsiteX16" fmla="*/ 2577333 w 2862413"/>
                <a:gd name="connsiteY16" fmla="*/ 2149628 h 3141215"/>
                <a:gd name="connsiteX17" fmla="*/ 2862413 w 2862413"/>
                <a:gd name="connsiteY17" fmla="*/ 2078357 h 3141215"/>
                <a:gd name="connsiteX18" fmla="*/ 2862413 w 2862413"/>
                <a:gd name="connsiteY18" fmla="*/ 2682108 h 3141215"/>
                <a:gd name="connsiteX19" fmla="*/ 2577333 w 2862413"/>
                <a:gd name="connsiteY19" fmla="*/ 2610839 h 3141215"/>
                <a:gd name="connsiteX20" fmla="*/ 2563833 w 2862413"/>
                <a:gd name="connsiteY20" fmla="*/ 2630862 h 3141215"/>
                <a:gd name="connsiteX21" fmla="*/ 2516158 w 2862413"/>
                <a:gd name="connsiteY21" fmla="*/ 2650609 h 3141215"/>
                <a:gd name="connsiteX22" fmla="*/ 2495681 w 2862413"/>
                <a:gd name="connsiteY22" fmla="*/ 2650609 h 3141215"/>
                <a:gd name="connsiteX23" fmla="*/ 2369959 w 2862413"/>
                <a:gd name="connsiteY23" fmla="*/ 2650609 h 3141215"/>
                <a:gd name="connsiteX24" fmla="*/ 2337877 w 2862413"/>
                <a:gd name="connsiteY24" fmla="*/ 3141215 h 3141215"/>
                <a:gd name="connsiteX25" fmla="*/ 2253170 w 2862413"/>
                <a:gd name="connsiteY25" fmla="*/ 3141215 h 3141215"/>
                <a:gd name="connsiteX26" fmla="*/ 2221089 w 2862413"/>
                <a:gd name="connsiteY26" fmla="*/ 2650609 h 3141215"/>
                <a:gd name="connsiteX27" fmla="*/ 1080000 w 2862413"/>
                <a:gd name="connsiteY27" fmla="*/ 2650609 h 3141215"/>
                <a:gd name="connsiteX28" fmla="*/ 0 w 2862413"/>
                <a:gd name="connsiteY28" fmla="*/ 1570609 h 3141215"/>
                <a:gd name="connsiteX29" fmla="*/ 969576 w 2862413"/>
                <a:gd name="connsiteY29" fmla="*/ 496185 h 3141215"/>
                <a:gd name="connsiteX30" fmla="*/ 1060819 w 2862413"/>
                <a:gd name="connsiteY30" fmla="*/ 491577 h 3141215"/>
                <a:gd name="connsiteX31" fmla="*/ 1060819 w 2862413"/>
                <a:gd name="connsiteY31" fmla="*/ 490608 h 3141215"/>
                <a:gd name="connsiteX32" fmla="*/ 2221091 w 2862413"/>
                <a:gd name="connsiteY32" fmla="*/ 490608 h 3141215"/>
                <a:gd name="connsiteX33" fmla="*/ 2253172 w 2862413"/>
                <a:gd name="connsiteY33" fmla="*/ 0 h 3141215"/>
                <a:gd name="connsiteX34" fmla="*/ 2337879 w 2862413"/>
                <a:gd name="connsiteY34" fmla="*/ 0 h 3141215"/>
                <a:gd name="connsiteX35" fmla="*/ 2369960 w 2862413"/>
                <a:gd name="connsiteY35" fmla="*/ 490608 h 3141215"/>
                <a:gd name="connsiteX36" fmla="*/ 2476500 w 2862413"/>
                <a:gd name="connsiteY36" fmla="*/ 490608 h 3141215"/>
                <a:gd name="connsiteX37" fmla="*/ 2516158 w 2862413"/>
                <a:gd name="connsiteY37" fmla="*/ 490608 h 3141215"/>
                <a:gd name="connsiteX38" fmla="*/ 2563833 w 2862413"/>
                <a:gd name="connsiteY38" fmla="*/ 510356 h 3141215"/>
                <a:gd name="connsiteX39" fmla="*/ 2577332 w 2862413"/>
                <a:gd name="connsiteY39" fmla="*/ 530377 h 314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62413" h="3141215">
                  <a:moveTo>
                    <a:pt x="2862413" y="459107"/>
                  </a:moveTo>
                  <a:lnTo>
                    <a:pt x="2862413" y="1062858"/>
                  </a:lnTo>
                  <a:lnTo>
                    <a:pt x="2577334" y="991589"/>
                  </a:lnTo>
                  <a:lnTo>
                    <a:pt x="2563833" y="1011612"/>
                  </a:lnTo>
                  <a:cubicBezTo>
                    <a:pt x="2551632" y="1023813"/>
                    <a:pt x="2534776" y="1031360"/>
                    <a:pt x="2516158" y="1031360"/>
                  </a:cubicBezTo>
                  <a:lnTo>
                    <a:pt x="2476500" y="1031360"/>
                  </a:lnTo>
                  <a:lnTo>
                    <a:pt x="2246473" y="1031360"/>
                  </a:lnTo>
                  <a:lnTo>
                    <a:pt x="1072550" y="1031360"/>
                  </a:lnTo>
                  <a:lnTo>
                    <a:pt x="971171" y="1041580"/>
                  </a:lnTo>
                  <a:cubicBezTo>
                    <a:pt x="725102" y="1091933"/>
                    <a:pt x="540000" y="1309654"/>
                    <a:pt x="540000" y="1570609"/>
                  </a:cubicBezTo>
                  <a:cubicBezTo>
                    <a:pt x="540000" y="1868843"/>
                    <a:pt x="781766" y="2110609"/>
                    <a:pt x="1080000" y="2110609"/>
                  </a:cubicBezTo>
                  <a:lnTo>
                    <a:pt x="1080000" y="2109857"/>
                  </a:lnTo>
                  <a:lnTo>
                    <a:pt x="2246473" y="2109857"/>
                  </a:lnTo>
                  <a:lnTo>
                    <a:pt x="2495681" y="2109857"/>
                  </a:lnTo>
                  <a:lnTo>
                    <a:pt x="2516158" y="2109857"/>
                  </a:lnTo>
                  <a:cubicBezTo>
                    <a:pt x="2534776" y="2109857"/>
                    <a:pt x="2551632" y="2117404"/>
                    <a:pt x="2563833" y="2129605"/>
                  </a:cubicBezTo>
                  <a:lnTo>
                    <a:pt x="2577333" y="2149628"/>
                  </a:lnTo>
                  <a:lnTo>
                    <a:pt x="2862413" y="2078357"/>
                  </a:lnTo>
                  <a:lnTo>
                    <a:pt x="2862413" y="2682108"/>
                  </a:lnTo>
                  <a:lnTo>
                    <a:pt x="2577333" y="2610839"/>
                  </a:lnTo>
                  <a:lnTo>
                    <a:pt x="2563833" y="2630862"/>
                  </a:lnTo>
                  <a:cubicBezTo>
                    <a:pt x="2551632" y="2643063"/>
                    <a:pt x="2534776" y="2650609"/>
                    <a:pt x="2516158" y="2650609"/>
                  </a:cubicBezTo>
                  <a:lnTo>
                    <a:pt x="2495681" y="2650609"/>
                  </a:lnTo>
                  <a:lnTo>
                    <a:pt x="2369959" y="2650609"/>
                  </a:lnTo>
                  <a:lnTo>
                    <a:pt x="2337877" y="3141215"/>
                  </a:lnTo>
                  <a:lnTo>
                    <a:pt x="2253170" y="3141215"/>
                  </a:lnTo>
                  <a:lnTo>
                    <a:pt x="2221089" y="2650609"/>
                  </a:lnTo>
                  <a:lnTo>
                    <a:pt x="1080000" y="2650609"/>
                  </a:lnTo>
                  <a:cubicBezTo>
                    <a:pt x="483532" y="2650609"/>
                    <a:pt x="0" y="2167077"/>
                    <a:pt x="0" y="1570609"/>
                  </a:cubicBezTo>
                  <a:cubicBezTo>
                    <a:pt x="0" y="1011420"/>
                    <a:pt x="424979" y="551492"/>
                    <a:pt x="969576" y="496185"/>
                  </a:cubicBezTo>
                  <a:lnTo>
                    <a:pt x="1060819" y="491577"/>
                  </a:lnTo>
                  <a:lnTo>
                    <a:pt x="1060819" y="490608"/>
                  </a:lnTo>
                  <a:lnTo>
                    <a:pt x="2221091" y="490608"/>
                  </a:lnTo>
                  <a:lnTo>
                    <a:pt x="2253172" y="0"/>
                  </a:lnTo>
                  <a:lnTo>
                    <a:pt x="2337879" y="0"/>
                  </a:lnTo>
                  <a:lnTo>
                    <a:pt x="2369960" y="490608"/>
                  </a:lnTo>
                  <a:lnTo>
                    <a:pt x="2476500" y="490608"/>
                  </a:lnTo>
                  <a:lnTo>
                    <a:pt x="2516158" y="490608"/>
                  </a:lnTo>
                  <a:cubicBezTo>
                    <a:pt x="2534776" y="490608"/>
                    <a:pt x="2551632" y="498154"/>
                    <a:pt x="2563833" y="510356"/>
                  </a:cubicBezTo>
                  <a:lnTo>
                    <a:pt x="2577332" y="53037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6036193" y="3784838"/>
              <a:ext cx="1080001" cy="1596507"/>
            </a:xfrm>
            <a:custGeom>
              <a:avLst/>
              <a:gdLst>
                <a:gd name="connsiteX0" fmla="*/ 0 w 1080001"/>
                <a:gd name="connsiteY0" fmla="*/ 0 h 1596507"/>
                <a:gd name="connsiteX1" fmla="*/ 540752 w 1080001"/>
                <a:gd name="connsiteY1" fmla="*/ 0 h 1596507"/>
                <a:gd name="connsiteX2" fmla="*/ 540752 w 1080001"/>
                <a:gd name="connsiteY2" fmla="*/ 523957 h 1596507"/>
                <a:gd name="connsiteX3" fmla="*/ 550972 w 1080001"/>
                <a:gd name="connsiteY3" fmla="*/ 625336 h 1596507"/>
                <a:gd name="connsiteX4" fmla="*/ 1080001 w 1080001"/>
                <a:gd name="connsiteY4" fmla="*/ 1056507 h 1596507"/>
                <a:gd name="connsiteX5" fmla="*/ 1080001 w 1080001"/>
                <a:gd name="connsiteY5" fmla="*/ 1596507 h 1596507"/>
                <a:gd name="connsiteX6" fmla="*/ 5577 w 1080001"/>
                <a:gd name="connsiteY6" fmla="*/ 626931 h 1596507"/>
                <a:gd name="connsiteX7" fmla="*/ 969 w 1080001"/>
                <a:gd name="connsiteY7" fmla="*/ 535688 h 1596507"/>
                <a:gd name="connsiteX8" fmla="*/ 0 w 1080001"/>
                <a:gd name="connsiteY8" fmla="*/ 535688 h 159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1" h="1596507">
                  <a:moveTo>
                    <a:pt x="0" y="0"/>
                  </a:moveTo>
                  <a:lnTo>
                    <a:pt x="540752" y="0"/>
                  </a:lnTo>
                  <a:lnTo>
                    <a:pt x="540752" y="523957"/>
                  </a:lnTo>
                  <a:lnTo>
                    <a:pt x="550972" y="625336"/>
                  </a:lnTo>
                  <a:cubicBezTo>
                    <a:pt x="601325" y="871405"/>
                    <a:pt x="819046" y="1056507"/>
                    <a:pt x="1080001" y="1056507"/>
                  </a:cubicBezTo>
                  <a:lnTo>
                    <a:pt x="1080001" y="1596507"/>
                  </a:lnTo>
                  <a:cubicBezTo>
                    <a:pt x="520812" y="1596507"/>
                    <a:pt x="60884" y="1171528"/>
                    <a:pt x="5577" y="626931"/>
                  </a:cubicBezTo>
                  <a:lnTo>
                    <a:pt x="969" y="535688"/>
                  </a:lnTo>
                  <a:lnTo>
                    <a:pt x="0" y="535688"/>
                  </a:lnTo>
                  <a:close/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 flipH="1">
              <a:off x="7116194" y="3784837"/>
              <a:ext cx="1080001" cy="1596507"/>
            </a:xfrm>
            <a:custGeom>
              <a:avLst/>
              <a:gdLst>
                <a:gd name="connsiteX0" fmla="*/ 0 w 1080001"/>
                <a:gd name="connsiteY0" fmla="*/ 0 h 1596507"/>
                <a:gd name="connsiteX1" fmla="*/ 540752 w 1080001"/>
                <a:gd name="connsiteY1" fmla="*/ 0 h 1596507"/>
                <a:gd name="connsiteX2" fmla="*/ 540752 w 1080001"/>
                <a:gd name="connsiteY2" fmla="*/ 523957 h 1596507"/>
                <a:gd name="connsiteX3" fmla="*/ 550972 w 1080001"/>
                <a:gd name="connsiteY3" fmla="*/ 625336 h 1596507"/>
                <a:gd name="connsiteX4" fmla="*/ 1080001 w 1080001"/>
                <a:gd name="connsiteY4" fmla="*/ 1056507 h 1596507"/>
                <a:gd name="connsiteX5" fmla="*/ 1080001 w 1080001"/>
                <a:gd name="connsiteY5" fmla="*/ 1596507 h 1596507"/>
                <a:gd name="connsiteX6" fmla="*/ 5577 w 1080001"/>
                <a:gd name="connsiteY6" fmla="*/ 626931 h 1596507"/>
                <a:gd name="connsiteX7" fmla="*/ 969 w 1080001"/>
                <a:gd name="connsiteY7" fmla="*/ 535688 h 1596507"/>
                <a:gd name="connsiteX8" fmla="*/ 0 w 1080001"/>
                <a:gd name="connsiteY8" fmla="*/ 535688 h 159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1" h="1596507">
                  <a:moveTo>
                    <a:pt x="0" y="0"/>
                  </a:moveTo>
                  <a:lnTo>
                    <a:pt x="540752" y="0"/>
                  </a:lnTo>
                  <a:lnTo>
                    <a:pt x="540752" y="523957"/>
                  </a:lnTo>
                  <a:lnTo>
                    <a:pt x="550972" y="625336"/>
                  </a:lnTo>
                  <a:cubicBezTo>
                    <a:pt x="601325" y="871405"/>
                    <a:pt x="819046" y="1056507"/>
                    <a:pt x="1080001" y="1056507"/>
                  </a:cubicBezTo>
                  <a:lnTo>
                    <a:pt x="1080001" y="1596507"/>
                  </a:lnTo>
                  <a:cubicBezTo>
                    <a:pt x="520812" y="1596507"/>
                    <a:pt x="60884" y="1171528"/>
                    <a:pt x="5577" y="626931"/>
                  </a:cubicBezTo>
                  <a:lnTo>
                    <a:pt x="969" y="535688"/>
                  </a:lnTo>
                  <a:lnTo>
                    <a:pt x="0" y="535688"/>
                  </a:lnTo>
                  <a:close/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" name="Gerader Verbinder 9"/>
            <p:cNvCxnSpPr>
              <a:stCxn id="6" idx="9"/>
              <a:endCxn id="6" idx="28"/>
            </p:cNvCxnSpPr>
            <p:nvPr/>
          </p:nvCxnSpPr>
          <p:spPr>
            <a:xfrm>
              <a:off x="7116194" y="4841345"/>
              <a:ext cx="0" cy="540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830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Destillation</a:t>
            </a:r>
            <a:endParaRPr lang="de-DE" dirty="0"/>
          </a:p>
        </p:txBody>
      </p:sp>
      <p:grpSp>
        <p:nvGrpSpPr>
          <p:cNvPr id="3" name="Gruppierung 76"/>
          <p:cNvGrpSpPr/>
          <p:nvPr/>
        </p:nvGrpSpPr>
        <p:grpSpPr>
          <a:xfrm>
            <a:off x="3845504" y="3238282"/>
            <a:ext cx="4527245" cy="1258537"/>
            <a:chOff x="4159555" y="4203116"/>
            <a:chExt cx="4527245" cy="1258537"/>
          </a:xfrm>
        </p:grpSpPr>
        <p:sp>
          <p:nvSpPr>
            <p:cNvPr id="4" name="Rechteck 55"/>
            <p:cNvSpPr/>
            <p:nvPr/>
          </p:nvSpPr>
          <p:spPr>
            <a:xfrm rot="18000000">
              <a:off x="6170605" y="2723341"/>
              <a:ext cx="505145" cy="4527245"/>
            </a:xfrm>
            <a:custGeom>
              <a:avLst/>
              <a:gdLst/>
              <a:ahLst/>
              <a:cxnLst/>
              <a:rect l="l" t="t" r="r" b="b"/>
              <a:pathLst>
                <a:path w="505145" h="4527245">
                  <a:moveTo>
                    <a:pt x="464896" y="104706"/>
                  </a:moveTo>
                  <a:cubicBezTo>
                    <a:pt x="488320" y="142352"/>
                    <a:pt x="501983" y="187666"/>
                    <a:pt x="501983" y="236409"/>
                  </a:cubicBezTo>
                  <a:lnTo>
                    <a:pt x="503936" y="236410"/>
                  </a:lnTo>
                  <a:lnTo>
                    <a:pt x="503937" y="2550498"/>
                  </a:lnTo>
                  <a:lnTo>
                    <a:pt x="504722" y="2550498"/>
                  </a:lnTo>
                  <a:lnTo>
                    <a:pt x="504722" y="4283292"/>
                  </a:lnTo>
                  <a:lnTo>
                    <a:pt x="505145" y="4283295"/>
                  </a:lnTo>
                  <a:cubicBezTo>
                    <a:pt x="504373" y="4359822"/>
                    <a:pt x="463140" y="4430327"/>
                    <a:pt x="396734" y="4468667"/>
                  </a:cubicBezTo>
                  <a:lnTo>
                    <a:pt x="396002" y="4467399"/>
                  </a:lnTo>
                  <a:lnTo>
                    <a:pt x="217555" y="4527245"/>
                  </a:lnTo>
                  <a:lnTo>
                    <a:pt x="202293" y="4500810"/>
                  </a:lnTo>
                  <a:lnTo>
                    <a:pt x="343345" y="4376194"/>
                  </a:lnTo>
                  <a:lnTo>
                    <a:pt x="342734" y="4375136"/>
                  </a:lnTo>
                  <a:cubicBezTo>
                    <a:pt x="359359" y="4365537"/>
                    <a:pt x="372844" y="4351927"/>
                    <a:pt x="382232" y="4335937"/>
                  </a:cubicBezTo>
                  <a:lnTo>
                    <a:pt x="396198" y="4285859"/>
                  </a:lnTo>
                  <a:lnTo>
                    <a:pt x="394784" y="4285859"/>
                  </a:lnTo>
                  <a:lnTo>
                    <a:pt x="394784" y="2699631"/>
                  </a:lnTo>
                  <a:lnTo>
                    <a:pt x="394268" y="2699631"/>
                  </a:lnTo>
                  <a:lnTo>
                    <a:pt x="394268" y="236409"/>
                  </a:lnTo>
                  <a:lnTo>
                    <a:pt x="392702" y="236410"/>
                  </a:lnTo>
                  <a:cubicBezTo>
                    <a:pt x="392702" y="187665"/>
                    <a:pt x="365336" y="145781"/>
                    <a:pt x="326230" y="127711"/>
                  </a:cubicBezTo>
                  <a:lnTo>
                    <a:pt x="285633" y="118621"/>
                  </a:lnTo>
                  <a:lnTo>
                    <a:pt x="0" y="118621"/>
                  </a:lnTo>
                  <a:lnTo>
                    <a:pt x="0" y="0"/>
                  </a:lnTo>
                  <a:lnTo>
                    <a:pt x="292444" y="0"/>
                  </a:lnTo>
                  <a:lnTo>
                    <a:pt x="292444" y="1795"/>
                  </a:lnTo>
                  <a:lnTo>
                    <a:pt x="369237" y="19012"/>
                  </a:lnTo>
                  <a:cubicBezTo>
                    <a:pt x="408285" y="37082"/>
                    <a:pt x="441471" y="67060"/>
                    <a:pt x="464896" y="104706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Abgerundetes Rechteck 52"/>
            <p:cNvSpPr/>
            <p:nvPr/>
          </p:nvSpPr>
          <p:spPr>
            <a:xfrm rot="18000000">
              <a:off x="5921613" y="3074660"/>
              <a:ext cx="1258537" cy="3515450"/>
            </a:xfrm>
            <a:custGeom>
              <a:avLst/>
              <a:gdLst/>
              <a:ahLst/>
              <a:cxnLst/>
              <a:rect l="l" t="t" r="r" b="b"/>
              <a:pathLst>
                <a:path w="1258537" h="3515450">
                  <a:moveTo>
                    <a:pt x="1258537" y="506108"/>
                  </a:moveTo>
                  <a:lnTo>
                    <a:pt x="1258537" y="546961"/>
                  </a:lnTo>
                  <a:lnTo>
                    <a:pt x="994222" y="592769"/>
                  </a:lnTo>
                  <a:lnTo>
                    <a:pt x="994221" y="3149334"/>
                  </a:lnTo>
                  <a:cubicBezTo>
                    <a:pt x="994221" y="3351534"/>
                    <a:pt x="830305" y="3515450"/>
                    <a:pt x="628105" y="3515450"/>
                  </a:cubicBezTo>
                  <a:lnTo>
                    <a:pt x="628107" y="3515449"/>
                  </a:lnTo>
                  <a:cubicBezTo>
                    <a:pt x="425906" y="3515449"/>
                    <a:pt x="261990" y="3351533"/>
                    <a:pt x="261990" y="3149333"/>
                  </a:cubicBezTo>
                  <a:lnTo>
                    <a:pt x="261990" y="3056677"/>
                  </a:lnTo>
                  <a:lnTo>
                    <a:pt x="0" y="3011273"/>
                  </a:lnTo>
                  <a:lnTo>
                    <a:pt x="0" y="2970419"/>
                  </a:lnTo>
                  <a:lnTo>
                    <a:pt x="261990" y="2925015"/>
                  </a:lnTo>
                  <a:lnTo>
                    <a:pt x="261990" y="366116"/>
                  </a:lnTo>
                  <a:cubicBezTo>
                    <a:pt x="261990" y="163916"/>
                    <a:pt x="425906" y="0"/>
                    <a:pt x="628106" y="0"/>
                  </a:cubicBezTo>
                  <a:cubicBezTo>
                    <a:pt x="830306" y="0"/>
                    <a:pt x="994222" y="163916"/>
                    <a:pt x="994222" y="366116"/>
                  </a:cubicBezTo>
                  <a:lnTo>
                    <a:pt x="994222" y="460301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5" name="Gruppieren 94"/>
          <p:cNvGrpSpPr/>
          <p:nvPr/>
        </p:nvGrpSpPr>
        <p:grpSpPr>
          <a:xfrm>
            <a:off x="753715" y="1066361"/>
            <a:ext cx="2596538" cy="4705787"/>
            <a:chOff x="753715" y="1066361"/>
            <a:chExt cx="2596538" cy="4705787"/>
          </a:xfrm>
        </p:grpSpPr>
        <p:sp>
          <p:nvSpPr>
            <p:cNvPr id="94" name="Freihandform 93"/>
            <p:cNvSpPr/>
            <p:nvPr/>
          </p:nvSpPr>
          <p:spPr>
            <a:xfrm>
              <a:off x="753715" y="1066361"/>
              <a:ext cx="2596538" cy="4705787"/>
            </a:xfrm>
            <a:custGeom>
              <a:avLst/>
              <a:gdLst>
                <a:gd name="connsiteX0" fmla="*/ 1013145 w 2596538"/>
                <a:gd name="connsiteY0" fmla="*/ 0 h 4705787"/>
                <a:gd name="connsiteX1" fmla="*/ 2596538 w 2596538"/>
                <a:gd name="connsiteY1" fmla="*/ 0 h 4705787"/>
                <a:gd name="connsiteX2" fmla="*/ 2596538 w 2596538"/>
                <a:gd name="connsiteY2" fmla="*/ 70497 h 4705787"/>
                <a:gd name="connsiteX3" fmla="*/ 1013145 w 2596538"/>
                <a:gd name="connsiteY3" fmla="*/ 70497 h 4705787"/>
                <a:gd name="connsiteX4" fmla="*/ 1013145 w 2596538"/>
                <a:gd name="connsiteY4" fmla="*/ 71503 h 4705787"/>
                <a:gd name="connsiteX5" fmla="*/ 943271 w 2596538"/>
                <a:gd name="connsiteY5" fmla="*/ 114232 h 4705787"/>
                <a:gd name="connsiteX6" fmla="*/ 937428 w 2596538"/>
                <a:gd name="connsiteY6" fmla="*/ 140329 h 4705787"/>
                <a:gd name="connsiteX7" fmla="*/ 937428 w 2596538"/>
                <a:gd name="connsiteY7" fmla="*/ 176229 h 4705787"/>
                <a:gd name="connsiteX8" fmla="*/ 1025864 w 2596538"/>
                <a:gd name="connsiteY8" fmla="*/ 185144 h 4705787"/>
                <a:gd name="connsiteX9" fmla="*/ 1546833 w 2596538"/>
                <a:gd name="connsiteY9" fmla="*/ 824351 h 4705787"/>
                <a:gd name="connsiteX10" fmla="*/ 1546832 w 2596538"/>
                <a:gd name="connsiteY10" fmla="*/ 3572553 h 4705787"/>
                <a:gd name="connsiteX11" fmla="*/ 1148337 w 2596538"/>
                <a:gd name="connsiteY11" fmla="*/ 4173742 h 4705787"/>
                <a:gd name="connsiteX12" fmla="*/ 1109867 w 2596538"/>
                <a:gd name="connsiteY12" fmla="*/ 4185684 h 4705787"/>
                <a:gd name="connsiteX13" fmla="*/ 1006287 w 2596538"/>
                <a:gd name="connsiteY13" fmla="*/ 4705787 h 4705787"/>
                <a:gd name="connsiteX14" fmla="*/ 782450 w 2596538"/>
                <a:gd name="connsiteY14" fmla="*/ 4705787 h 4705787"/>
                <a:gd name="connsiteX15" fmla="*/ 678870 w 2596538"/>
                <a:gd name="connsiteY15" fmla="*/ 4185682 h 4705787"/>
                <a:gd name="connsiteX16" fmla="*/ 640402 w 2596538"/>
                <a:gd name="connsiteY16" fmla="*/ 4173741 h 4705787"/>
                <a:gd name="connsiteX17" fmla="*/ 241907 w 2596538"/>
                <a:gd name="connsiteY17" fmla="*/ 3572552 h 4705787"/>
                <a:gd name="connsiteX18" fmla="*/ 241907 w 2596538"/>
                <a:gd name="connsiteY18" fmla="*/ 3360452 h 4705787"/>
                <a:gd name="connsiteX19" fmla="*/ 104435 w 2596538"/>
                <a:gd name="connsiteY19" fmla="*/ 3360452 h 4705787"/>
                <a:gd name="connsiteX20" fmla="*/ 104435 w 2596538"/>
                <a:gd name="connsiteY20" fmla="*/ 3361130 h 4705787"/>
                <a:gd name="connsiteX21" fmla="*/ 57373 w 2596538"/>
                <a:gd name="connsiteY21" fmla="*/ 3389909 h 4705787"/>
                <a:gd name="connsiteX22" fmla="*/ 53438 w 2596538"/>
                <a:gd name="connsiteY22" fmla="*/ 3407486 h 4705787"/>
                <a:gd name="connsiteX23" fmla="*/ 53438 w 2596538"/>
                <a:gd name="connsiteY23" fmla="*/ 3531151 h 4705787"/>
                <a:gd name="connsiteX24" fmla="*/ 2080 w 2596538"/>
                <a:gd name="connsiteY24" fmla="*/ 3531151 h 4705787"/>
                <a:gd name="connsiteX25" fmla="*/ 2080 w 2596538"/>
                <a:gd name="connsiteY25" fmla="*/ 3404537 h 4705787"/>
                <a:gd name="connsiteX26" fmla="*/ 2858 w 2596538"/>
                <a:gd name="connsiteY26" fmla="*/ 3404537 h 4705787"/>
                <a:gd name="connsiteX27" fmla="*/ 10312 w 2596538"/>
                <a:gd name="connsiteY27" fmla="*/ 3371289 h 4705787"/>
                <a:gd name="connsiteX28" fmla="*/ 104435 w 2596538"/>
                <a:gd name="connsiteY28" fmla="*/ 3313817 h 4705787"/>
                <a:gd name="connsiteX29" fmla="*/ 104435 w 2596538"/>
                <a:gd name="connsiteY29" fmla="*/ 3312971 h 4705787"/>
                <a:gd name="connsiteX30" fmla="*/ 241907 w 2596538"/>
                <a:gd name="connsiteY30" fmla="*/ 3312971 h 4705787"/>
                <a:gd name="connsiteX31" fmla="*/ 241907 w 2596538"/>
                <a:gd name="connsiteY31" fmla="*/ 2852381 h 4705787"/>
                <a:gd name="connsiteX32" fmla="*/ 102355 w 2596538"/>
                <a:gd name="connsiteY32" fmla="*/ 2852381 h 4705787"/>
                <a:gd name="connsiteX33" fmla="*/ 102355 w 2596538"/>
                <a:gd name="connsiteY33" fmla="*/ 2853059 h 4705787"/>
                <a:gd name="connsiteX34" fmla="*/ 55293 w 2596538"/>
                <a:gd name="connsiteY34" fmla="*/ 2881838 h 4705787"/>
                <a:gd name="connsiteX35" fmla="*/ 51358 w 2596538"/>
                <a:gd name="connsiteY35" fmla="*/ 2899415 h 4705787"/>
                <a:gd name="connsiteX36" fmla="*/ 51358 w 2596538"/>
                <a:gd name="connsiteY36" fmla="*/ 3023080 h 4705787"/>
                <a:gd name="connsiteX37" fmla="*/ 0 w 2596538"/>
                <a:gd name="connsiteY37" fmla="*/ 3023080 h 4705787"/>
                <a:gd name="connsiteX38" fmla="*/ 0 w 2596538"/>
                <a:gd name="connsiteY38" fmla="*/ 2896465 h 4705787"/>
                <a:gd name="connsiteX39" fmla="*/ 778 w 2596538"/>
                <a:gd name="connsiteY39" fmla="*/ 2896465 h 4705787"/>
                <a:gd name="connsiteX40" fmla="*/ 8232 w 2596538"/>
                <a:gd name="connsiteY40" fmla="*/ 2863218 h 4705787"/>
                <a:gd name="connsiteX41" fmla="*/ 102355 w 2596538"/>
                <a:gd name="connsiteY41" fmla="*/ 2805746 h 4705787"/>
                <a:gd name="connsiteX42" fmla="*/ 102355 w 2596538"/>
                <a:gd name="connsiteY42" fmla="*/ 2804900 h 4705787"/>
                <a:gd name="connsiteX43" fmla="*/ 241907 w 2596538"/>
                <a:gd name="connsiteY43" fmla="*/ 2804900 h 4705787"/>
                <a:gd name="connsiteX44" fmla="*/ 241907 w 2596538"/>
                <a:gd name="connsiteY44" fmla="*/ 2335850 h 4705787"/>
                <a:gd name="connsiteX45" fmla="*/ 104435 w 2596538"/>
                <a:gd name="connsiteY45" fmla="*/ 2335850 h 4705787"/>
                <a:gd name="connsiteX46" fmla="*/ 104435 w 2596538"/>
                <a:gd name="connsiteY46" fmla="*/ 2336528 h 4705787"/>
                <a:gd name="connsiteX47" fmla="*/ 57373 w 2596538"/>
                <a:gd name="connsiteY47" fmla="*/ 2365307 h 4705787"/>
                <a:gd name="connsiteX48" fmla="*/ 53438 w 2596538"/>
                <a:gd name="connsiteY48" fmla="*/ 2382884 h 4705787"/>
                <a:gd name="connsiteX49" fmla="*/ 53438 w 2596538"/>
                <a:gd name="connsiteY49" fmla="*/ 2506549 h 4705787"/>
                <a:gd name="connsiteX50" fmla="*/ 2080 w 2596538"/>
                <a:gd name="connsiteY50" fmla="*/ 2506549 h 4705787"/>
                <a:gd name="connsiteX51" fmla="*/ 2080 w 2596538"/>
                <a:gd name="connsiteY51" fmla="*/ 2379934 h 4705787"/>
                <a:gd name="connsiteX52" fmla="*/ 2858 w 2596538"/>
                <a:gd name="connsiteY52" fmla="*/ 2379934 h 4705787"/>
                <a:gd name="connsiteX53" fmla="*/ 10312 w 2596538"/>
                <a:gd name="connsiteY53" fmla="*/ 2346687 h 4705787"/>
                <a:gd name="connsiteX54" fmla="*/ 104435 w 2596538"/>
                <a:gd name="connsiteY54" fmla="*/ 2289215 h 4705787"/>
                <a:gd name="connsiteX55" fmla="*/ 104435 w 2596538"/>
                <a:gd name="connsiteY55" fmla="*/ 2288369 h 4705787"/>
                <a:gd name="connsiteX56" fmla="*/ 241907 w 2596538"/>
                <a:gd name="connsiteY56" fmla="*/ 2288369 h 4705787"/>
                <a:gd name="connsiteX57" fmla="*/ 241907 w 2596538"/>
                <a:gd name="connsiteY57" fmla="*/ 1826722 h 4705787"/>
                <a:gd name="connsiteX58" fmla="*/ 107923 w 2596538"/>
                <a:gd name="connsiteY58" fmla="*/ 1826722 h 4705787"/>
                <a:gd name="connsiteX59" fmla="*/ 107923 w 2596538"/>
                <a:gd name="connsiteY59" fmla="*/ 1827400 h 4705787"/>
                <a:gd name="connsiteX60" fmla="*/ 60861 w 2596538"/>
                <a:gd name="connsiteY60" fmla="*/ 1856179 h 4705787"/>
                <a:gd name="connsiteX61" fmla="*/ 56926 w 2596538"/>
                <a:gd name="connsiteY61" fmla="*/ 1873756 h 4705787"/>
                <a:gd name="connsiteX62" fmla="*/ 56926 w 2596538"/>
                <a:gd name="connsiteY62" fmla="*/ 1997421 h 4705787"/>
                <a:gd name="connsiteX63" fmla="*/ 5569 w 2596538"/>
                <a:gd name="connsiteY63" fmla="*/ 1997421 h 4705787"/>
                <a:gd name="connsiteX64" fmla="*/ 5569 w 2596538"/>
                <a:gd name="connsiteY64" fmla="*/ 1870806 h 4705787"/>
                <a:gd name="connsiteX65" fmla="*/ 6346 w 2596538"/>
                <a:gd name="connsiteY65" fmla="*/ 1870806 h 4705787"/>
                <a:gd name="connsiteX66" fmla="*/ 13800 w 2596538"/>
                <a:gd name="connsiteY66" fmla="*/ 1837559 h 4705787"/>
                <a:gd name="connsiteX67" fmla="*/ 107923 w 2596538"/>
                <a:gd name="connsiteY67" fmla="*/ 1780087 h 4705787"/>
                <a:gd name="connsiteX68" fmla="*/ 107923 w 2596538"/>
                <a:gd name="connsiteY68" fmla="*/ 1779241 h 4705787"/>
                <a:gd name="connsiteX69" fmla="*/ 241907 w 2596538"/>
                <a:gd name="connsiteY69" fmla="*/ 1779241 h 4705787"/>
                <a:gd name="connsiteX70" fmla="*/ 241907 w 2596538"/>
                <a:gd name="connsiteY70" fmla="*/ 824351 h 4705787"/>
                <a:gd name="connsiteX71" fmla="*/ 762876 w 2596538"/>
                <a:gd name="connsiteY71" fmla="*/ 185144 h 4705787"/>
                <a:gd name="connsiteX72" fmla="*/ 861177 w 2596538"/>
                <a:gd name="connsiteY72" fmla="*/ 175234 h 4705787"/>
                <a:gd name="connsiteX73" fmla="*/ 861177 w 2596538"/>
                <a:gd name="connsiteY73" fmla="*/ 135950 h 4705787"/>
                <a:gd name="connsiteX74" fmla="*/ 862331 w 2596538"/>
                <a:gd name="connsiteY74" fmla="*/ 135950 h 4705787"/>
                <a:gd name="connsiteX75" fmla="*/ 873398 w 2596538"/>
                <a:gd name="connsiteY75" fmla="*/ 86587 h 4705787"/>
                <a:gd name="connsiteX76" fmla="*/ 1013145 w 2596538"/>
                <a:gd name="connsiteY76" fmla="*/ 1256 h 470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596538" h="4705787">
                  <a:moveTo>
                    <a:pt x="1013145" y="0"/>
                  </a:moveTo>
                  <a:lnTo>
                    <a:pt x="2596538" y="0"/>
                  </a:lnTo>
                  <a:lnTo>
                    <a:pt x="2596538" y="70497"/>
                  </a:lnTo>
                  <a:lnTo>
                    <a:pt x="1013145" y="70497"/>
                  </a:lnTo>
                  <a:lnTo>
                    <a:pt x="1013145" y="71503"/>
                  </a:lnTo>
                  <a:cubicBezTo>
                    <a:pt x="981811" y="71503"/>
                    <a:pt x="954887" y="89095"/>
                    <a:pt x="943271" y="114232"/>
                  </a:cubicBezTo>
                  <a:lnTo>
                    <a:pt x="937428" y="140329"/>
                  </a:lnTo>
                  <a:lnTo>
                    <a:pt x="937428" y="176229"/>
                  </a:lnTo>
                  <a:lnTo>
                    <a:pt x="1025864" y="185144"/>
                  </a:lnTo>
                  <a:cubicBezTo>
                    <a:pt x="1323180" y="245984"/>
                    <a:pt x="1546833" y="509050"/>
                    <a:pt x="1546833" y="824351"/>
                  </a:cubicBezTo>
                  <a:cubicBezTo>
                    <a:pt x="1546833" y="1740418"/>
                    <a:pt x="1546832" y="2656486"/>
                    <a:pt x="1546832" y="3572553"/>
                  </a:cubicBezTo>
                  <a:cubicBezTo>
                    <a:pt x="1546832" y="3842812"/>
                    <a:pt x="1382516" y="4074693"/>
                    <a:pt x="1148337" y="4173742"/>
                  </a:cubicBezTo>
                  <a:lnTo>
                    <a:pt x="1109867" y="4185684"/>
                  </a:lnTo>
                  <a:lnTo>
                    <a:pt x="1006287" y="4705787"/>
                  </a:lnTo>
                  <a:lnTo>
                    <a:pt x="782450" y="4705787"/>
                  </a:lnTo>
                  <a:lnTo>
                    <a:pt x="678870" y="4185682"/>
                  </a:lnTo>
                  <a:lnTo>
                    <a:pt x="640402" y="4173741"/>
                  </a:lnTo>
                  <a:cubicBezTo>
                    <a:pt x="406223" y="4074692"/>
                    <a:pt x="241907" y="3842811"/>
                    <a:pt x="241907" y="3572552"/>
                  </a:cubicBezTo>
                  <a:lnTo>
                    <a:pt x="241907" y="3360452"/>
                  </a:lnTo>
                  <a:lnTo>
                    <a:pt x="104435" y="3360452"/>
                  </a:lnTo>
                  <a:lnTo>
                    <a:pt x="104435" y="3361130"/>
                  </a:lnTo>
                  <a:cubicBezTo>
                    <a:pt x="83330" y="3361130"/>
                    <a:pt x="65196" y="3372979"/>
                    <a:pt x="57373" y="3389909"/>
                  </a:cubicBezTo>
                  <a:lnTo>
                    <a:pt x="53438" y="3407486"/>
                  </a:lnTo>
                  <a:lnTo>
                    <a:pt x="53438" y="3531151"/>
                  </a:lnTo>
                  <a:lnTo>
                    <a:pt x="2080" y="3531151"/>
                  </a:lnTo>
                  <a:lnTo>
                    <a:pt x="2080" y="3404537"/>
                  </a:lnTo>
                  <a:lnTo>
                    <a:pt x="2858" y="3404537"/>
                  </a:lnTo>
                  <a:lnTo>
                    <a:pt x="10312" y="3371289"/>
                  </a:lnTo>
                  <a:cubicBezTo>
                    <a:pt x="25959" y="3337477"/>
                    <a:pt x="62228" y="3313817"/>
                    <a:pt x="104435" y="3313817"/>
                  </a:cubicBezTo>
                  <a:lnTo>
                    <a:pt x="104435" y="3312971"/>
                  </a:lnTo>
                  <a:lnTo>
                    <a:pt x="241907" y="3312971"/>
                  </a:lnTo>
                  <a:lnTo>
                    <a:pt x="241907" y="2852381"/>
                  </a:lnTo>
                  <a:lnTo>
                    <a:pt x="102355" y="2852381"/>
                  </a:lnTo>
                  <a:lnTo>
                    <a:pt x="102355" y="2853059"/>
                  </a:lnTo>
                  <a:cubicBezTo>
                    <a:pt x="81250" y="2853059"/>
                    <a:pt x="63116" y="2864907"/>
                    <a:pt x="55293" y="2881838"/>
                  </a:cubicBezTo>
                  <a:lnTo>
                    <a:pt x="51358" y="2899415"/>
                  </a:lnTo>
                  <a:lnTo>
                    <a:pt x="51358" y="3023080"/>
                  </a:lnTo>
                  <a:lnTo>
                    <a:pt x="0" y="3023080"/>
                  </a:lnTo>
                  <a:lnTo>
                    <a:pt x="0" y="2896465"/>
                  </a:lnTo>
                  <a:lnTo>
                    <a:pt x="778" y="2896465"/>
                  </a:lnTo>
                  <a:lnTo>
                    <a:pt x="8232" y="2863218"/>
                  </a:lnTo>
                  <a:cubicBezTo>
                    <a:pt x="23879" y="2829406"/>
                    <a:pt x="60148" y="2805746"/>
                    <a:pt x="102355" y="2805746"/>
                  </a:cubicBezTo>
                  <a:lnTo>
                    <a:pt x="102355" y="2804900"/>
                  </a:lnTo>
                  <a:lnTo>
                    <a:pt x="241907" y="2804900"/>
                  </a:lnTo>
                  <a:lnTo>
                    <a:pt x="241907" y="2335850"/>
                  </a:lnTo>
                  <a:lnTo>
                    <a:pt x="104435" y="2335850"/>
                  </a:lnTo>
                  <a:lnTo>
                    <a:pt x="104435" y="2336528"/>
                  </a:lnTo>
                  <a:cubicBezTo>
                    <a:pt x="83330" y="2336528"/>
                    <a:pt x="65196" y="2348376"/>
                    <a:pt x="57373" y="2365307"/>
                  </a:cubicBezTo>
                  <a:lnTo>
                    <a:pt x="53438" y="2382884"/>
                  </a:lnTo>
                  <a:lnTo>
                    <a:pt x="53438" y="2506549"/>
                  </a:lnTo>
                  <a:lnTo>
                    <a:pt x="2080" y="2506549"/>
                  </a:lnTo>
                  <a:lnTo>
                    <a:pt x="2080" y="2379934"/>
                  </a:lnTo>
                  <a:lnTo>
                    <a:pt x="2858" y="2379934"/>
                  </a:lnTo>
                  <a:lnTo>
                    <a:pt x="10312" y="2346687"/>
                  </a:lnTo>
                  <a:cubicBezTo>
                    <a:pt x="25959" y="2312875"/>
                    <a:pt x="62228" y="2289215"/>
                    <a:pt x="104435" y="2289215"/>
                  </a:cubicBezTo>
                  <a:lnTo>
                    <a:pt x="104435" y="2288369"/>
                  </a:lnTo>
                  <a:lnTo>
                    <a:pt x="241907" y="2288369"/>
                  </a:lnTo>
                  <a:lnTo>
                    <a:pt x="241907" y="1826722"/>
                  </a:lnTo>
                  <a:lnTo>
                    <a:pt x="107923" y="1826722"/>
                  </a:lnTo>
                  <a:lnTo>
                    <a:pt x="107923" y="1827400"/>
                  </a:lnTo>
                  <a:cubicBezTo>
                    <a:pt x="86818" y="1827400"/>
                    <a:pt x="68684" y="1839248"/>
                    <a:pt x="60861" y="1856179"/>
                  </a:cubicBezTo>
                  <a:lnTo>
                    <a:pt x="56926" y="1873756"/>
                  </a:lnTo>
                  <a:lnTo>
                    <a:pt x="56926" y="1997421"/>
                  </a:lnTo>
                  <a:lnTo>
                    <a:pt x="5569" y="1997421"/>
                  </a:lnTo>
                  <a:lnTo>
                    <a:pt x="5569" y="1870806"/>
                  </a:lnTo>
                  <a:lnTo>
                    <a:pt x="6346" y="1870806"/>
                  </a:lnTo>
                  <a:lnTo>
                    <a:pt x="13800" y="1837559"/>
                  </a:lnTo>
                  <a:cubicBezTo>
                    <a:pt x="29447" y="1803747"/>
                    <a:pt x="65716" y="1780087"/>
                    <a:pt x="107923" y="1780087"/>
                  </a:cubicBezTo>
                  <a:lnTo>
                    <a:pt x="107923" y="1779241"/>
                  </a:lnTo>
                  <a:lnTo>
                    <a:pt x="241907" y="1779241"/>
                  </a:lnTo>
                  <a:lnTo>
                    <a:pt x="241907" y="824351"/>
                  </a:lnTo>
                  <a:cubicBezTo>
                    <a:pt x="241907" y="509050"/>
                    <a:pt x="465560" y="245984"/>
                    <a:pt x="762876" y="185144"/>
                  </a:cubicBezTo>
                  <a:lnTo>
                    <a:pt x="861177" y="175234"/>
                  </a:lnTo>
                  <a:lnTo>
                    <a:pt x="861177" y="135950"/>
                  </a:lnTo>
                  <a:lnTo>
                    <a:pt x="862331" y="135950"/>
                  </a:lnTo>
                  <a:lnTo>
                    <a:pt x="873398" y="86587"/>
                  </a:lnTo>
                  <a:cubicBezTo>
                    <a:pt x="896630" y="36385"/>
                    <a:pt x="950479" y="1256"/>
                    <a:pt x="1013145" y="125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3" name="Gruppieren 62"/>
            <p:cNvGrpSpPr/>
            <p:nvPr/>
          </p:nvGrpSpPr>
          <p:grpSpPr>
            <a:xfrm>
              <a:off x="990599" y="4278898"/>
              <a:ext cx="1304926" cy="219482"/>
              <a:chOff x="990599" y="4278898"/>
              <a:chExt cx="1304926" cy="219482"/>
            </a:xfrm>
          </p:grpSpPr>
          <p:sp>
            <p:nvSpPr>
              <p:cNvPr id="20" name="Freihandform 19"/>
              <p:cNvSpPr/>
              <p:nvPr/>
            </p:nvSpPr>
            <p:spPr>
              <a:xfrm>
                <a:off x="990599" y="4372377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Freihandform 34"/>
              <p:cNvSpPr/>
              <p:nvPr/>
            </p:nvSpPr>
            <p:spPr>
              <a:xfrm>
                <a:off x="1400174" y="4372377"/>
                <a:ext cx="485775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Freihandform 28"/>
              <p:cNvSpPr/>
              <p:nvPr/>
            </p:nvSpPr>
            <p:spPr>
              <a:xfrm flipH="1">
                <a:off x="2052638" y="4372377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Freihandform 36"/>
              <p:cNvSpPr/>
              <p:nvPr/>
            </p:nvSpPr>
            <p:spPr>
              <a:xfrm rot="10800000">
                <a:off x="1777650" y="4278898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Freihandform 37"/>
              <p:cNvSpPr/>
              <p:nvPr/>
            </p:nvSpPr>
            <p:spPr>
              <a:xfrm rot="10800000">
                <a:off x="1112042" y="4278898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2" name="Gruppieren 61"/>
            <p:cNvGrpSpPr/>
            <p:nvPr/>
          </p:nvGrpSpPr>
          <p:grpSpPr>
            <a:xfrm>
              <a:off x="990599" y="3770378"/>
              <a:ext cx="1304926" cy="219482"/>
              <a:chOff x="990599" y="3770378"/>
              <a:chExt cx="1304926" cy="219482"/>
            </a:xfrm>
          </p:grpSpPr>
          <p:sp>
            <p:nvSpPr>
              <p:cNvPr id="39" name="Freihandform 38"/>
              <p:cNvSpPr/>
              <p:nvPr/>
            </p:nvSpPr>
            <p:spPr>
              <a:xfrm>
                <a:off x="990599" y="3863857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Freihandform 39"/>
              <p:cNvSpPr/>
              <p:nvPr/>
            </p:nvSpPr>
            <p:spPr>
              <a:xfrm>
                <a:off x="1400174" y="3863857"/>
                <a:ext cx="485775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Freihandform 40"/>
              <p:cNvSpPr/>
              <p:nvPr/>
            </p:nvSpPr>
            <p:spPr>
              <a:xfrm flipH="1">
                <a:off x="2052638" y="3863857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Freihandform 41"/>
              <p:cNvSpPr/>
              <p:nvPr/>
            </p:nvSpPr>
            <p:spPr>
              <a:xfrm rot="10800000">
                <a:off x="1777650" y="3770378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Freihandform 42"/>
              <p:cNvSpPr/>
              <p:nvPr/>
            </p:nvSpPr>
            <p:spPr>
              <a:xfrm rot="10800000">
                <a:off x="1112042" y="3770378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1" name="Gruppieren 60"/>
            <p:cNvGrpSpPr/>
            <p:nvPr/>
          </p:nvGrpSpPr>
          <p:grpSpPr>
            <a:xfrm>
              <a:off x="990599" y="3261858"/>
              <a:ext cx="1304926" cy="219482"/>
              <a:chOff x="990599" y="3261858"/>
              <a:chExt cx="1304926" cy="219482"/>
            </a:xfrm>
          </p:grpSpPr>
          <p:sp>
            <p:nvSpPr>
              <p:cNvPr id="44" name="Freihandform 43"/>
              <p:cNvSpPr/>
              <p:nvPr/>
            </p:nvSpPr>
            <p:spPr>
              <a:xfrm>
                <a:off x="990599" y="3355337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Freihandform 44"/>
              <p:cNvSpPr/>
              <p:nvPr/>
            </p:nvSpPr>
            <p:spPr>
              <a:xfrm>
                <a:off x="1400174" y="3355337"/>
                <a:ext cx="485775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Freihandform 45"/>
              <p:cNvSpPr/>
              <p:nvPr/>
            </p:nvSpPr>
            <p:spPr>
              <a:xfrm flipH="1">
                <a:off x="2052638" y="3355337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Freihandform 46"/>
              <p:cNvSpPr/>
              <p:nvPr/>
            </p:nvSpPr>
            <p:spPr>
              <a:xfrm rot="10800000">
                <a:off x="1777650" y="3261858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Freihandform 47"/>
              <p:cNvSpPr/>
              <p:nvPr/>
            </p:nvSpPr>
            <p:spPr>
              <a:xfrm rot="10800000">
                <a:off x="1112042" y="3261858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0" name="Gruppieren 59"/>
            <p:cNvGrpSpPr/>
            <p:nvPr/>
          </p:nvGrpSpPr>
          <p:grpSpPr>
            <a:xfrm>
              <a:off x="990599" y="2755170"/>
              <a:ext cx="1304926" cy="219482"/>
              <a:chOff x="990599" y="2755170"/>
              <a:chExt cx="1304926" cy="219482"/>
            </a:xfrm>
          </p:grpSpPr>
          <p:sp>
            <p:nvSpPr>
              <p:cNvPr id="49" name="Freihandform 48"/>
              <p:cNvSpPr/>
              <p:nvPr/>
            </p:nvSpPr>
            <p:spPr>
              <a:xfrm>
                <a:off x="990599" y="2848649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Freihandform 49"/>
              <p:cNvSpPr/>
              <p:nvPr/>
            </p:nvSpPr>
            <p:spPr>
              <a:xfrm>
                <a:off x="1400174" y="2848649"/>
                <a:ext cx="485775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Freihandform 50"/>
              <p:cNvSpPr/>
              <p:nvPr/>
            </p:nvSpPr>
            <p:spPr>
              <a:xfrm flipH="1">
                <a:off x="2052638" y="2848649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Freihandform 51"/>
              <p:cNvSpPr/>
              <p:nvPr/>
            </p:nvSpPr>
            <p:spPr>
              <a:xfrm rot="10800000">
                <a:off x="1777650" y="2755170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Freihandform 52"/>
              <p:cNvSpPr/>
              <p:nvPr/>
            </p:nvSpPr>
            <p:spPr>
              <a:xfrm rot="10800000">
                <a:off x="1112042" y="2755170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9" name="Gruppieren 58"/>
            <p:cNvGrpSpPr/>
            <p:nvPr/>
          </p:nvGrpSpPr>
          <p:grpSpPr>
            <a:xfrm>
              <a:off x="997009" y="2246650"/>
              <a:ext cx="1304926" cy="219482"/>
              <a:chOff x="997009" y="2246650"/>
              <a:chExt cx="1304926" cy="219482"/>
            </a:xfrm>
          </p:grpSpPr>
          <p:sp>
            <p:nvSpPr>
              <p:cNvPr id="54" name="Freihandform 53"/>
              <p:cNvSpPr/>
              <p:nvPr/>
            </p:nvSpPr>
            <p:spPr>
              <a:xfrm>
                <a:off x="997009" y="2340129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Freihandform 54"/>
              <p:cNvSpPr/>
              <p:nvPr/>
            </p:nvSpPr>
            <p:spPr>
              <a:xfrm>
                <a:off x="1406584" y="2340129"/>
                <a:ext cx="485775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Freihandform 55"/>
              <p:cNvSpPr/>
              <p:nvPr/>
            </p:nvSpPr>
            <p:spPr>
              <a:xfrm flipH="1">
                <a:off x="2059048" y="2340129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Freihandform 56"/>
              <p:cNvSpPr/>
              <p:nvPr/>
            </p:nvSpPr>
            <p:spPr>
              <a:xfrm rot="10800000">
                <a:off x="1784060" y="2246650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Freihandform 57"/>
              <p:cNvSpPr/>
              <p:nvPr/>
            </p:nvSpPr>
            <p:spPr>
              <a:xfrm rot="10800000">
                <a:off x="1118452" y="2246650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7" name="Gruppieren 66"/>
            <p:cNvGrpSpPr/>
            <p:nvPr/>
          </p:nvGrpSpPr>
          <p:grpSpPr>
            <a:xfrm flipH="1">
              <a:off x="2219328" y="4392253"/>
              <a:ext cx="45719" cy="170091"/>
              <a:chOff x="3009900" y="1837227"/>
              <a:chExt cx="45719" cy="308097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3009900" y="1838326"/>
                <a:ext cx="45719" cy="306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5" name="Gerader Verbinder 64"/>
              <p:cNvCxnSpPr/>
              <p:nvPr/>
            </p:nvCxnSpPr>
            <p:spPr>
              <a:xfrm>
                <a:off x="3009900" y="1838326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/>
              <p:cNvCxnSpPr/>
              <p:nvPr/>
            </p:nvCxnSpPr>
            <p:spPr>
              <a:xfrm>
                <a:off x="3055619" y="1837227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uppieren 67"/>
            <p:cNvGrpSpPr/>
            <p:nvPr/>
          </p:nvGrpSpPr>
          <p:grpSpPr>
            <a:xfrm flipH="1">
              <a:off x="1036945" y="3863857"/>
              <a:ext cx="45719" cy="170091"/>
              <a:chOff x="3009900" y="1837227"/>
              <a:chExt cx="45719" cy="308097"/>
            </a:xfrm>
          </p:grpSpPr>
          <p:sp>
            <p:nvSpPr>
              <p:cNvPr id="69" name="Rechteck 68"/>
              <p:cNvSpPr/>
              <p:nvPr/>
            </p:nvSpPr>
            <p:spPr>
              <a:xfrm>
                <a:off x="3009900" y="1838326"/>
                <a:ext cx="45719" cy="306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0" name="Gerader Verbinder 69"/>
              <p:cNvCxnSpPr/>
              <p:nvPr/>
            </p:nvCxnSpPr>
            <p:spPr>
              <a:xfrm>
                <a:off x="3009900" y="1838326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/>
              <p:cNvCxnSpPr/>
              <p:nvPr/>
            </p:nvCxnSpPr>
            <p:spPr>
              <a:xfrm>
                <a:off x="3055619" y="1837227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pieren 71"/>
            <p:cNvGrpSpPr/>
            <p:nvPr/>
          </p:nvGrpSpPr>
          <p:grpSpPr>
            <a:xfrm flipH="1">
              <a:off x="2214148" y="3355337"/>
              <a:ext cx="45719" cy="170091"/>
              <a:chOff x="3009900" y="1837227"/>
              <a:chExt cx="45719" cy="308097"/>
            </a:xfrm>
          </p:grpSpPr>
          <p:sp>
            <p:nvSpPr>
              <p:cNvPr id="73" name="Rechteck 72"/>
              <p:cNvSpPr/>
              <p:nvPr/>
            </p:nvSpPr>
            <p:spPr>
              <a:xfrm>
                <a:off x="3009900" y="1838326"/>
                <a:ext cx="45719" cy="306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4" name="Gerader Verbinder 73"/>
              <p:cNvCxnSpPr/>
              <p:nvPr/>
            </p:nvCxnSpPr>
            <p:spPr>
              <a:xfrm>
                <a:off x="3009900" y="1838326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>
                <a:off x="3055619" y="1837227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uppieren 75"/>
            <p:cNvGrpSpPr/>
            <p:nvPr/>
          </p:nvGrpSpPr>
          <p:grpSpPr>
            <a:xfrm flipH="1">
              <a:off x="1030973" y="2846817"/>
              <a:ext cx="45719" cy="170091"/>
              <a:chOff x="3009900" y="1837227"/>
              <a:chExt cx="45719" cy="308097"/>
            </a:xfrm>
          </p:grpSpPr>
          <p:sp>
            <p:nvSpPr>
              <p:cNvPr id="77" name="Rechteck 76"/>
              <p:cNvSpPr/>
              <p:nvPr/>
            </p:nvSpPr>
            <p:spPr>
              <a:xfrm>
                <a:off x="3009900" y="1838326"/>
                <a:ext cx="45719" cy="306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8" name="Gerader Verbinder 77"/>
              <p:cNvCxnSpPr/>
              <p:nvPr/>
            </p:nvCxnSpPr>
            <p:spPr>
              <a:xfrm>
                <a:off x="3009900" y="1838326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>
                <a:off x="3055619" y="1837227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uppieren 79"/>
            <p:cNvGrpSpPr/>
            <p:nvPr/>
          </p:nvGrpSpPr>
          <p:grpSpPr>
            <a:xfrm flipH="1">
              <a:off x="2221023" y="2340129"/>
              <a:ext cx="45719" cy="170091"/>
              <a:chOff x="3009900" y="1837227"/>
              <a:chExt cx="45719" cy="308097"/>
            </a:xfrm>
          </p:grpSpPr>
          <p:sp>
            <p:nvSpPr>
              <p:cNvPr id="81" name="Rechteck 80"/>
              <p:cNvSpPr/>
              <p:nvPr/>
            </p:nvSpPr>
            <p:spPr>
              <a:xfrm>
                <a:off x="3009900" y="1838326"/>
                <a:ext cx="45719" cy="306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2" name="Gerader Verbinder 81"/>
              <p:cNvCxnSpPr/>
              <p:nvPr/>
            </p:nvCxnSpPr>
            <p:spPr>
              <a:xfrm>
                <a:off x="3009900" y="1838326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r Verbinder 82"/>
              <p:cNvCxnSpPr/>
              <p:nvPr/>
            </p:nvCxnSpPr>
            <p:spPr>
              <a:xfrm>
                <a:off x="3055619" y="1837227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Fußzeilenplatzhalter 9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98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Anleitung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Hilfe zur Präsentation</a:t>
            </a:r>
          </a:p>
          <a:p>
            <a:pPr marL="457200" indent="-457200">
              <a:buAutoNum type="arabicPeriod"/>
            </a:pPr>
            <a:r>
              <a:rPr lang="de-DE" sz="2000" dirty="0" smtClean="0"/>
              <a:t>Um zu dieser Anleitung für die Präsentation zu gelangen, muss in den Präsentationsmodus gewechselt werden.</a:t>
            </a:r>
          </a:p>
          <a:p>
            <a:pPr marL="457200" indent="-457200">
              <a:buAutoNum type="arabicPeriod"/>
            </a:pPr>
            <a:endParaRPr lang="de-DE" sz="2000" dirty="0"/>
          </a:p>
          <a:p>
            <a:pPr marL="457200" indent="-457200">
              <a:buAutoNum type="arabicPeriod"/>
            </a:pPr>
            <a:r>
              <a:rPr lang="de-DE" sz="2000" dirty="0" smtClean="0"/>
              <a:t>Auf das Symbol mit der Sprechblase klicken.</a:t>
            </a:r>
          </a:p>
          <a:p>
            <a:pPr marL="457200" indent="-457200">
              <a:buAutoNum type="arabicPeriod"/>
            </a:pPr>
            <a:endParaRPr lang="de-DE" sz="2000" dirty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r>
              <a:rPr lang="de-DE" sz="2000" dirty="0" smtClean="0"/>
              <a:t>In der Anleitung kann mit Hilfe der Pfeiltasten auf der Tastatur oder der Pfeilsymbole am linken unteren Bildschirmrand geblättert werden .</a:t>
            </a:r>
          </a:p>
          <a:p>
            <a:pPr marL="457200" indent="-457200">
              <a:buAutoNum type="arabicPeriod"/>
            </a:pPr>
            <a:endParaRPr lang="de-DE" sz="2000" dirty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r>
              <a:rPr lang="de-DE" sz="2000" dirty="0" smtClean="0"/>
              <a:t>Alternativ kann auch über die Folienleiste links navigiert werden.</a:t>
            </a: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859" t="93236" r="1461" b="3468"/>
          <a:stretch/>
        </p:blipFill>
        <p:spPr bwMode="auto">
          <a:xfrm>
            <a:off x="1034903" y="1770611"/>
            <a:ext cx="2966484" cy="38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1694119" y="1855673"/>
            <a:ext cx="252000" cy="25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55" t="78786" r="53919" b="15898"/>
          <a:stretch/>
        </p:blipFill>
        <p:spPr bwMode="auto">
          <a:xfrm>
            <a:off x="951975" y="2495023"/>
            <a:ext cx="1988288" cy="53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feil nach rechts 8"/>
          <p:cNvSpPr/>
          <p:nvPr/>
        </p:nvSpPr>
        <p:spPr>
          <a:xfrm rot="18981845">
            <a:off x="2244010" y="2859296"/>
            <a:ext cx="382772" cy="3189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55" t="78786" r="53919" b="15898"/>
          <a:stretch/>
        </p:blipFill>
        <p:spPr bwMode="auto">
          <a:xfrm>
            <a:off x="951975" y="3923330"/>
            <a:ext cx="1988288" cy="53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feil nach rechts 10"/>
          <p:cNvSpPr/>
          <p:nvPr/>
        </p:nvSpPr>
        <p:spPr>
          <a:xfrm rot="18981845">
            <a:off x="843516" y="4295469"/>
            <a:ext cx="382772" cy="3189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 rot="14214245">
            <a:off x="1740852" y="4330307"/>
            <a:ext cx="382772" cy="3189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685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Reaktionsrohr</a:t>
            </a:r>
            <a:endParaRPr lang="de-DE" dirty="0"/>
          </a:p>
        </p:txBody>
      </p:sp>
      <p:grpSp>
        <p:nvGrpSpPr>
          <p:cNvPr id="51" name="Gruppieren 50"/>
          <p:cNvGrpSpPr/>
          <p:nvPr/>
        </p:nvGrpSpPr>
        <p:grpSpPr>
          <a:xfrm>
            <a:off x="1603408" y="2531798"/>
            <a:ext cx="3904608" cy="2741698"/>
            <a:chOff x="1603408" y="2531798"/>
            <a:chExt cx="3904608" cy="2741698"/>
          </a:xfrm>
        </p:grpSpPr>
        <p:sp>
          <p:nvSpPr>
            <p:cNvPr id="16" name="Rechteck 263"/>
            <p:cNvSpPr/>
            <p:nvPr/>
          </p:nvSpPr>
          <p:spPr>
            <a:xfrm>
              <a:off x="4619450" y="2531798"/>
              <a:ext cx="653449" cy="2741698"/>
            </a:xfrm>
            <a:custGeom>
              <a:avLst/>
              <a:gdLst/>
              <a:ahLst/>
              <a:cxnLst/>
              <a:rect l="l" t="t" r="r" b="b"/>
              <a:pathLst>
                <a:path w="653449" h="2741698">
                  <a:moveTo>
                    <a:pt x="298639" y="0"/>
                  </a:moveTo>
                  <a:lnTo>
                    <a:pt x="377741" y="0"/>
                  </a:lnTo>
                  <a:lnTo>
                    <a:pt x="377741" y="2619711"/>
                  </a:lnTo>
                  <a:lnTo>
                    <a:pt x="626798" y="2619711"/>
                  </a:lnTo>
                  <a:lnTo>
                    <a:pt x="653449" y="2669138"/>
                  </a:lnTo>
                  <a:lnTo>
                    <a:pt x="653449" y="2741698"/>
                  </a:lnTo>
                  <a:lnTo>
                    <a:pt x="0" y="2741698"/>
                  </a:lnTo>
                  <a:lnTo>
                    <a:pt x="0" y="2665430"/>
                  </a:lnTo>
                  <a:lnTo>
                    <a:pt x="0" y="2662596"/>
                  </a:lnTo>
                  <a:lnTo>
                    <a:pt x="709" y="2662596"/>
                  </a:lnTo>
                  <a:lnTo>
                    <a:pt x="11430" y="2619711"/>
                  </a:lnTo>
                  <a:lnTo>
                    <a:pt x="298639" y="261971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Rechteck 263"/>
            <p:cNvSpPr/>
            <p:nvPr/>
          </p:nvSpPr>
          <p:spPr>
            <a:xfrm>
              <a:off x="1811474" y="2531798"/>
              <a:ext cx="653449" cy="2741698"/>
            </a:xfrm>
            <a:custGeom>
              <a:avLst/>
              <a:gdLst/>
              <a:ahLst/>
              <a:cxnLst/>
              <a:rect l="l" t="t" r="r" b="b"/>
              <a:pathLst>
                <a:path w="653449" h="2741698">
                  <a:moveTo>
                    <a:pt x="298639" y="0"/>
                  </a:moveTo>
                  <a:lnTo>
                    <a:pt x="377741" y="0"/>
                  </a:lnTo>
                  <a:lnTo>
                    <a:pt x="377741" y="2619711"/>
                  </a:lnTo>
                  <a:lnTo>
                    <a:pt x="626798" y="2619711"/>
                  </a:lnTo>
                  <a:lnTo>
                    <a:pt x="653449" y="2669138"/>
                  </a:lnTo>
                  <a:lnTo>
                    <a:pt x="653449" y="2741698"/>
                  </a:lnTo>
                  <a:lnTo>
                    <a:pt x="0" y="2741698"/>
                  </a:lnTo>
                  <a:lnTo>
                    <a:pt x="0" y="2665430"/>
                  </a:lnTo>
                  <a:lnTo>
                    <a:pt x="0" y="2662596"/>
                  </a:lnTo>
                  <a:lnTo>
                    <a:pt x="709" y="2662596"/>
                  </a:lnTo>
                  <a:lnTo>
                    <a:pt x="11430" y="2619711"/>
                  </a:lnTo>
                  <a:lnTo>
                    <a:pt x="298639" y="261971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115384" y="3961552"/>
              <a:ext cx="822325" cy="1311944"/>
              <a:chOff x="3115384" y="3961552"/>
              <a:chExt cx="822325" cy="1311944"/>
            </a:xfrm>
          </p:grpSpPr>
          <p:grpSp>
            <p:nvGrpSpPr>
              <p:cNvPr id="28" name="Gruppierung 27"/>
              <p:cNvGrpSpPr/>
              <p:nvPr/>
            </p:nvGrpSpPr>
            <p:grpSpPr>
              <a:xfrm>
                <a:off x="3172970" y="4421013"/>
                <a:ext cx="704851" cy="852483"/>
                <a:chOff x="1757476" y="2746375"/>
                <a:chExt cx="704851" cy="852483"/>
              </a:xfrm>
            </p:grpSpPr>
            <p:sp>
              <p:nvSpPr>
                <p:cNvPr id="31" name="Trapez 10"/>
                <p:cNvSpPr/>
                <p:nvPr/>
              </p:nvSpPr>
              <p:spPr>
                <a:xfrm>
                  <a:off x="1757476" y="2746375"/>
                  <a:ext cx="704851" cy="852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852483">
                      <a:moveTo>
                        <a:pt x="272815" y="0"/>
                      </a:moveTo>
                      <a:lnTo>
                        <a:pt x="427615" y="0"/>
                      </a:lnTo>
                      <a:lnTo>
                        <a:pt x="427615" y="224111"/>
                      </a:lnTo>
                      <a:lnTo>
                        <a:pt x="523303" y="493055"/>
                      </a:lnTo>
                      <a:lnTo>
                        <a:pt x="391469" y="493055"/>
                      </a:lnTo>
                      <a:lnTo>
                        <a:pt x="391469" y="713933"/>
                      </a:lnTo>
                      <a:lnTo>
                        <a:pt x="692789" y="816483"/>
                      </a:lnTo>
                      <a:lnTo>
                        <a:pt x="695851" y="816483"/>
                      </a:lnTo>
                      <a:lnTo>
                        <a:pt x="704851" y="852483"/>
                      </a:lnTo>
                      <a:lnTo>
                        <a:pt x="0" y="852483"/>
                      </a:lnTo>
                      <a:lnTo>
                        <a:pt x="9000" y="816483"/>
                      </a:lnTo>
                      <a:lnTo>
                        <a:pt x="8789" y="816483"/>
                      </a:lnTo>
                      <a:lnTo>
                        <a:pt x="312367" y="713164"/>
                      </a:lnTo>
                      <a:lnTo>
                        <a:pt x="312367" y="493055"/>
                      </a:lnTo>
                      <a:lnTo>
                        <a:pt x="176132" y="493055"/>
                      </a:lnTo>
                      <a:lnTo>
                        <a:pt x="272815" y="221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" name="Rechteck 31"/>
                <p:cNvSpPr/>
                <p:nvPr/>
              </p:nvSpPr>
              <p:spPr>
                <a:xfrm>
                  <a:off x="1916401" y="3234056"/>
                  <a:ext cx="378284" cy="45719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" name="Rechteck 32"/>
                <p:cNvSpPr/>
                <p:nvPr/>
              </p:nvSpPr>
              <p:spPr>
                <a:xfrm>
                  <a:off x="1910051" y="3346844"/>
                  <a:ext cx="159590" cy="535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" name="Rechteck 33"/>
                <p:cNvSpPr/>
                <p:nvPr/>
              </p:nvSpPr>
              <p:spPr>
                <a:xfrm rot="16200000">
                  <a:off x="1827171" y="3350076"/>
                  <a:ext cx="143996" cy="45719"/>
                </a:xfrm>
                <a:prstGeom prst="rect">
                  <a:avLst/>
                </a:prstGeom>
                <a:pattFill prst="ltHorz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" name="Trapez 34"/>
                <p:cNvSpPr/>
                <p:nvPr/>
              </p:nvSpPr>
              <p:spPr>
                <a:xfrm rot="5400000">
                  <a:off x="2267893" y="3228239"/>
                  <a:ext cx="53581" cy="290791"/>
                </a:xfrm>
                <a:prstGeom prst="trapezoid">
                  <a:avLst>
                    <a:gd name="adj" fmla="val 25045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" name="Gruppieren 5"/>
              <p:cNvGrpSpPr/>
              <p:nvPr/>
            </p:nvGrpSpPr>
            <p:grpSpPr>
              <a:xfrm>
                <a:off x="3115384" y="3961552"/>
                <a:ext cx="822325" cy="460378"/>
                <a:chOff x="3115384" y="3961552"/>
                <a:chExt cx="822325" cy="460378"/>
              </a:xfrm>
            </p:grpSpPr>
            <p:sp>
              <p:nvSpPr>
                <p:cNvPr id="29" name="Freihandform 28"/>
                <p:cNvSpPr/>
                <p:nvPr/>
              </p:nvSpPr>
              <p:spPr>
                <a:xfrm>
                  <a:off x="3115384" y="3961552"/>
                  <a:ext cx="822325" cy="460378"/>
                </a:xfrm>
                <a:custGeom>
                  <a:avLst/>
                  <a:gdLst>
                    <a:gd name="connsiteX0" fmla="*/ 327025 w 822325"/>
                    <a:gd name="connsiteY0" fmla="*/ 457200 h 463550"/>
                    <a:gd name="connsiteX1" fmla="*/ 279400 w 822325"/>
                    <a:gd name="connsiteY1" fmla="*/ 295275 h 463550"/>
                    <a:gd name="connsiteX2" fmla="*/ 307975 w 822325"/>
                    <a:gd name="connsiteY2" fmla="*/ 247650 h 463550"/>
                    <a:gd name="connsiteX3" fmla="*/ 0 w 822325"/>
                    <a:gd name="connsiteY3" fmla="*/ 0 h 463550"/>
                    <a:gd name="connsiteX4" fmla="*/ 822325 w 822325"/>
                    <a:gd name="connsiteY4" fmla="*/ 0 h 463550"/>
                    <a:gd name="connsiteX5" fmla="*/ 520700 w 822325"/>
                    <a:gd name="connsiteY5" fmla="*/ 288925 h 463550"/>
                    <a:gd name="connsiteX6" fmla="*/ 520700 w 822325"/>
                    <a:gd name="connsiteY6" fmla="*/ 317500 h 463550"/>
                    <a:gd name="connsiteX7" fmla="*/ 485775 w 822325"/>
                    <a:gd name="connsiteY7" fmla="*/ 463550 h 463550"/>
                    <a:gd name="connsiteX8" fmla="*/ 327025 w 822325"/>
                    <a:gd name="connsiteY8" fmla="*/ 457200 h 463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22325" h="463550">
                      <a:moveTo>
                        <a:pt x="327025" y="457200"/>
                      </a:moveTo>
                      <a:lnTo>
                        <a:pt x="279400" y="295275"/>
                      </a:lnTo>
                      <a:lnTo>
                        <a:pt x="307975" y="247650"/>
                      </a:lnTo>
                      <a:lnTo>
                        <a:pt x="0" y="0"/>
                      </a:lnTo>
                      <a:lnTo>
                        <a:pt x="822325" y="0"/>
                      </a:lnTo>
                      <a:lnTo>
                        <a:pt x="520700" y="288925"/>
                      </a:lnTo>
                      <a:lnTo>
                        <a:pt x="520700" y="317500"/>
                      </a:lnTo>
                      <a:lnTo>
                        <a:pt x="485775" y="463550"/>
                      </a:lnTo>
                      <a:lnTo>
                        <a:pt x="327025" y="45720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" name="Freihandform 29"/>
                <p:cNvSpPr/>
                <p:nvPr/>
              </p:nvSpPr>
              <p:spPr>
                <a:xfrm>
                  <a:off x="3156488" y="3961552"/>
                  <a:ext cx="732091" cy="456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091" h="456232">
                      <a:moveTo>
                        <a:pt x="0" y="0"/>
                      </a:moveTo>
                      <a:lnTo>
                        <a:pt x="732091" y="1"/>
                      </a:lnTo>
                      <a:lnTo>
                        <a:pt x="591827" y="87059"/>
                      </a:lnTo>
                      <a:lnTo>
                        <a:pt x="601672" y="136282"/>
                      </a:lnTo>
                      <a:lnTo>
                        <a:pt x="444155" y="264262"/>
                      </a:lnTo>
                      <a:lnTo>
                        <a:pt x="478612" y="323330"/>
                      </a:lnTo>
                      <a:lnTo>
                        <a:pt x="444155" y="456232"/>
                      </a:lnTo>
                      <a:lnTo>
                        <a:pt x="286638" y="456232"/>
                      </a:lnTo>
                      <a:lnTo>
                        <a:pt x="311250" y="387320"/>
                      </a:lnTo>
                      <a:lnTo>
                        <a:pt x="266948" y="343019"/>
                      </a:lnTo>
                      <a:lnTo>
                        <a:pt x="316172" y="23472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/>
                    </a:gs>
                    <a:gs pos="73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</a:gra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43" name="Gruppieren 42"/>
            <p:cNvGrpSpPr/>
            <p:nvPr/>
          </p:nvGrpSpPr>
          <p:grpSpPr>
            <a:xfrm>
              <a:off x="1603408" y="3400248"/>
              <a:ext cx="3904608" cy="651487"/>
              <a:chOff x="1603408" y="3400248"/>
              <a:chExt cx="3904608" cy="651487"/>
            </a:xfrm>
          </p:grpSpPr>
          <p:grpSp>
            <p:nvGrpSpPr>
              <p:cNvPr id="41" name="Gruppieren 40"/>
              <p:cNvGrpSpPr/>
              <p:nvPr/>
            </p:nvGrpSpPr>
            <p:grpSpPr>
              <a:xfrm>
                <a:off x="1603408" y="3400248"/>
                <a:ext cx="3904608" cy="651487"/>
                <a:chOff x="1603408" y="3400248"/>
                <a:chExt cx="3904608" cy="651487"/>
              </a:xfrm>
            </p:grpSpPr>
            <p:grpSp>
              <p:nvGrpSpPr>
                <p:cNvPr id="27" name="Gruppieren 26"/>
                <p:cNvGrpSpPr/>
                <p:nvPr/>
              </p:nvGrpSpPr>
              <p:grpSpPr>
                <a:xfrm>
                  <a:off x="1603408" y="3529532"/>
                  <a:ext cx="3904608" cy="430288"/>
                  <a:chOff x="1603408" y="3529532"/>
                  <a:chExt cx="3904608" cy="430288"/>
                </a:xfrm>
              </p:grpSpPr>
              <p:sp>
                <p:nvSpPr>
                  <p:cNvPr id="36" name="Trapez 22"/>
                  <p:cNvSpPr/>
                  <p:nvPr/>
                </p:nvSpPr>
                <p:spPr>
                  <a:xfrm rot="5400000" flipV="1">
                    <a:off x="5058587" y="3510392"/>
                    <a:ext cx="428625" cy="470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625" h="470232">
                        <a:moveTo>
                          <a:pt x="57150" y="470232"/>
                        </a:moveTo>
                        <a:lnTo>
                          <a:pt x="371475" y="470232"/>
                        </a:lnTo>
                        <a:cubicBezTo>
                          <a:pt x="403038" y="470232"/>
                          <a:pt x="428625" y="444645"/>
                          <a:pt x="428625" y="413082"/>
                        </a:cubicBezTo>
                        <a:lnTo>
                          <a:pt x="428625" y="400382"/>
                        </a:lnTo>
                        <a:lnTo>
                          <a:pt x="346889" y="45718"/>
                        </a:lnTo>
                        <a:lnTo>
                          <a:pt x="346075" y="45718"/>
                        </a:lnTo>
                        <a:lnTo>
                          <a:pt x="346075" y="37406"/>
                        </a:lnTo>
                        <a:cubicBezTo>
                          <a:pt x="346075" y="16747"/>
                          <a:pt x="330344" y="0"/>
                          <a:pt x="310938" y="0"/>
                        </a:cubicBezTo>
                        <a:lnTo>
                          <a:pt x="117687" y="0"/>
                        </a:lnTo>
                        <a:cubicBezTo>
                          <a:pt x="98281" y="0"/>
                          <a:pt x="82550" y="16747"/>
                          <a:pt x="82550" y="37406"/>
                        </a:cubicBezTo>
                        <a:lnTo>
                          <a:pt x="82550" y="45718"/>
                        </a:lnTo>
                        <a:lnTo>
                          <a:pt x="81736" y="45718"/>
                        </a:lnTo>
                        <a:lnTo>
                          <a:pt x="0" y="400382"/>
                        </a:lnTo>
                        <a:lnTo>
                          <a:pt x="0" y="413082"/>
                        </a:lnTo>
                        <a:cubicBezTo>
                          <a:pt x="0" y="444645"/>
                          <a:pt x="25587" y="470232"/>
                          <a:pt x="57150" y="470232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7" name="Trapez 22"/>
                  <p:cNvSpPr/>
                  <p:nvPr/>
                </p:nvSpPr>
                <p:spPr>
                  <a:xfrm rot="16200000" flipV="1">
                    <a:off x="1624211" y="3508729"/>
                    <a:ext cx="428625" cy="470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625" h="470232">
                        <a:moveTo>
                          <a:pt x="57150" y="470232"/>
                        </a:moveTo>
                        <a:lnTo>
                          <a:pt x="371475" y="470232"/>
                        </a:lnTo>
                        <a:cubicBezTo>
                          <a:pt x="403038" y="470232"/>
                          <a:pt x="428625" y="444645"/>
                          <a:pt x="428625" y="413082"/>
                        </a:cubicBezTo>
                        <a:lnTo>
                          <a:pt x="428625" y="400382"/>
                        </a:lnTo>
                        <a:lnTo>
                          <a:pt x="346889" y="45718"/>
                        </a:lnTo>
                        <a:lnTo>
                          <a:pt x="346075" y="45718"/>
                        </a:lnTo>
                        <a:lnTo>
                          <a:pt x="346075" y="37406"/>
                        </a:lnTo>
                        <a:cubicBezTo>
                          <a:pt x="346075" y="16747"/>
                          <a:pt x="330344" y="0"/>
                          <a:pt x="310938" y="0"/>
                        </a:cubicBezTo>
                        <a:lnTo>
                          <a:pt x="117687" y="0"/>
                        </a:lnTo>
                        <a:cubicBezTo>
                          <a:pt x="98281" y="0"/>
                          <a:pt x="82550" y="16747"/>
                          <a:pt x="82550" y="37406"/>
                        </a:cubicBezTo>
                        <a:lnTo>
                          <a:pt x="82550" y="45718"/>
                        </a:lnTo>
                        <a:lnTo>
                          <a:pt x="81736" y="45718"/>
                        </a:lnTo>
                        <a:lnTo>
                          <a:pt x="0" y="400382"/>
                        </a:lnTo>
                        <a:lnTo>
                          <a:pt x="0" y="413082"/>
                        </a:lnTo>
                        <a:cubicBezTo>
                          <a:pt x="0" y="444645"/>
                          <a:pt x="25587" y="470232"/>
                          <a:pt x="57150" y="470232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" name="Rechteck 11"/>
                  <p:cNvSpPr/>
                  <p:nvPr/>
                </p:nvSpPr>
                <p:spPr>
                  <a:xfrm>
                    <a:off x="1811474" y="3539728"/>
                    <a:ext cx="3461425" cy="420091"/>
                  </a:xfrm>
                  <a:prstGeom prst="rect">
                    <a:avLst/>
                  </a:prstGeom>
                  <a:solidFill>
                    <a:srgbClr val="FFFFFF">
                      <a:alpha val="50000"/>
                    </a:srgbClr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4" name="Gruppieren 23"/>
                <p:cNvGrpSpPr/>
                <p:nvPr/>
              </p:nvGrpSpPr>
              <p:grpSpPr>
                <a:xfrm>
                  <a:off x="2029950" y="3400248"/>
                  <a:ext cx="246220" cy="651487"/>
                  <a:chOff x="2029950" y="3400248"/>
                  <a:chExt cx="246220" cy="651487"/>
                </a:xfrm>
              </p:grpSpPr>
              <p:grpSp>
                <p:nvGrpSpPr>
                  <p:cNvPr id="15" name="Gruppierung 14"/>
                  <p:cNvGrpSpPr/>
                  <p:nvPr/>
                </p:nvGrpSpPr>
                <p:grpSpPr>
                  <a:xfrm>
                    <a:off x="2029950" y="3400248"/>
                    <a:ext cx="246220" cy="207351"/>
                    <a:chOff x="1888164" y="3500520"/>
                    <a:chExt cx="246220" cy="207351"/>
                  </a:xfrm>
                </p:grpSpPr>
                <p:sp>
                  <p:nvSpPr>
                    <p:cNvPr id="8" name="Abgerundetes Rechteck 7"/>
                    <p:cNvSpPr/>
                    <p:nvPr/>
                  </p:nvSpPr>
                  <p:spPr>
                    <a:xfrm rot="5400000" flipH="1">
                      <a:off x="1941534" y="3447150"/>
                      <a:ext cx="139480" cy="2462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9" name="Abgerundetes Rechteck 8"/>
                    <p:cNvSpPr/>
                    <p:nvPr/>
                  </p:nvSpPr>
                  <p:spPr>
                    <a:xfrm rot="5400000" flipH="1">
                      <a:off x="1925501" y="3575188"/>
                      <a:ext cx="171546" cy="938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grpSp>
                <p:nvGrpSpPr>
                  <p:cNvPr id="14" name="Gruppierung 13"/>
                  <p:cNvGrpSpPr/>
                  <p:nvPr/>
                </p:nvGrpSpPr>
                <p:grpSpPr>
                  <a:xfrm>
                    <a:off x="2029950" y="3849702"/>
                    <a:ext cx="246220" cy="202033"/>
                    <a:chOff x="1888164" y="3858058"/>
                    <a:chExt cx="246220" cy="202033"/>
                  </a:xfrm>
                </p:grpSpPr>
                <p:sp>
                  <p:nvSpPr>
                    <p:cNvPr id="7" name="Abgerundetes Rechteck 6"/>
                    <p:cNvSpPr/>
                    <p:nvPr/>
                  </p:nvSpPr>
                  <p:spPr>
                    <a:xfrm rot="5400000" flipH="1">
                      <a:off x="1969009" y="3894716"/>
                      <a:ext cx="84530" cy="2462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0" name="Abgerundetes Rechteck 9"/>
                    <p:cNvSpPr/>
                    <p:nvPr/>
                  </p:nvSpPr>
                  <p:spPr>
                    <a:xfrm rot="5400000" flipH="1">
                      <a:off x="1991011" y="3907831"/>
                      <a:ext cx="171546" cy="7200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1" name="Abgerundetes Rechteck 10"/>
                    <p:cNvSpPr/>
                    <p:nvPr/>
                  </p:nvSpPr>
                  <p:spPr>
                    <a:xfrm rot="5400000" flipH="1">
                      <a:off x="1860211" y="3907831"/>
                      <a:ext cx="171546" cy="7200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</p:grpSp>
            <p:grpSp>
              <p:nvGrpSpPr>
                <p:cNvPr id="25" name="Gruppieren 24"/>
                <p:cNvGrpSpPr/>
                <p:nvPr/>
              </p:nvGrpSpPr>
              <p:grpSpPr>
                <a:xfrm>
                  <a:off x="4837926" y="3400248"/>
                  <a:ext cx="246220" cy="651487"/>
                  <a:chOff x="4837926" y="3400248"/>
                  <a:chExt cx="246220" cy="651487"/>
                </a:xfrm>
              </p:grpSpPr>
              <p:grpSp>
                <p:nvGrpSpPr>
                  <p:cNvPr id="17" name="Gruppierung 16"/>
                  <p:cNvGrpSpPr/>
                  <p:nvPr/>
                </p:nvGrpSpPr>
                <p:grpSpPr>
                  <a:xfrm>
                    <a:off x="4837926" y="3400248"/>
                    <a:ext cx="246220" cy="207351"/>
                    <a:chOff x="1888164" y="3500520"/>
                    <a:chExt cx="246220" cy="207351"/>
                  </a:xfrm>
                </p:grpSpPr>
                <p:sp>
                  <p:nvSpPr>
                    <p:cNvPr id="18" name="Abgerundetes Rechteck 17"/>
                    <p:cNvSpPr/>
                    <p:nvPr/>
                  </p:nvSpPr>
                  <p:spPr>
                    <a:xfrm rot="5400000" flipH="1">
                      <a:off x="1941534" y="3447150"/>
                      <a:ext cx="139480" cy="2462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9" name="Abgerundetes Rechteck 18"/>
                    <p:cNvSpPr/>
                    <p:nvPr/>
                  </p:nvSpPr>
                  <p:spPr>
                    <a:xfrm rot="5400000" flipH="1">
                      <a:off x="1925501" y="3575188"/>
                      <a:ext cx="171546" cy="938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grpSp>
                <p:nvGrpSpPr>
                  <p:cNvPr id="20" name="Gruppierung 19"/>
                  <p:cNvGrpSpPr/>
                  <p:nvPr/>
                </p:nvGrpSpPr>
                <p:grpSpPr>
                  <a:xfrm>
                    <a:off x="4837926" y="3849702"/>
                    <a:ext cx="246220" cy="202033"/>
                    <a:chOff x="1888164" y="3858058"/>
                    <a:chExt cx="246220" cy="202033"/>
                  </a:xfrm>
                </p:grpSpPr>
                <p:sp>
                  <p:nvSpPr>
                    <p:cNvPr id="21" name="Abgerundetes Rechteck 20"/>
                    <p:cNvSpPr/>
                    <p:nvPr/>
                  </p:nvSpPr>
                  <p:spPr>
                    <a:xfrm rot="5400000" flipH="1">
                      <a:off x="1969009" y="3894716"/>
                      <a:ext cx="84530" cy="2462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2" name="Abgerundetes Rechteck 21"/>
                    <p:cNvSpPr/>
                    <p:nvPr/>
                  </p:nvSpPr>
                  <p:spPr>
                    <a:xfrm rot="5400000" flipH="1">
                      <a:off x="1991011" y="3907831"/>
                      <a:ext cx="171546" cy="7200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3" name="Abgerundetes Rechteck 22"/>
                    <p:cNvSpPr/>
                    <p:nvPr/>
                  </p:nvSpPr>
                  <p:spPr>
                    <a:xfrm rot="5400000" flipH="1">
                      <a:off x="1860211" y="3907831"/>
                      <a:ext cx="171546" cy="7200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</p:grpSp>
          </p:grpSp>
          <p:grpSp>
            <p:nvGrpSpPr>
              <p:cNvPr id="5" name="Gruppieren 4"/>
              <p:cNvGrpSpPr/>
              <p:nvPr/>
            </p:nvGrpSpPr>
            <p:grpSpPr>
              <a:xfrm>
                <a:off x="3005635" y="3672842"/>
                <a:ext cx="1042549" cy="261806"/>
                <a:chOff x="3005635" y="3672842"/>
                <a:chExt cx="1042549" cy="261806"/>
              </a:xfrm>
            </p:grpSpPr>
            <p:sp>
              <p:nvSpPr>
                <p:cNvPr id="38" name="Trapez 180"/>
                <p:cNvSpPr/>
                <p:nvPr/>
              </p:nvSpPr>
              <p:spPr>
                <a:xfrm rot="10800000">
                  <a:off x="3005635" y="3814891"/>
                  <a:ext cx="1042549" cy="119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316" h="539994">
                      <a:moveTo>
                        <a:pt x="711339" y="539994"/>
                      </a:moveTo>
                      <a:lnTo>
                        <a:pt x="21475" y="539994"/>
                      </a:lnTo>
                      <a:lnTo>
                        <a:pt x="22062" y="537648"/>
                      </a:lnTo>
                      <a:lnTo>
                        <a:pt x="20035" y="537610"/>
                      </a:lnTo>
                      <a:cubicBezTo>
                        <a:pt x="-35257" y="513068"/>
                        <a:pt x="39042" y="245640"/>
                        <a:pt x="61504" y="156780"/>
                      </a:cubicBezTo>
                      <a:cubicBezTo>
                        <a:pt x="83967" y="67920"/>
                        <a:pt x="154810" y="4448"/>
                        <a:pt x="154810" y="4448"/>
                      </a:cubicBezTo>
                      <a:lnTo>
                        <a:pt x="155248" y="4906"/>
                      </a:lnTo>
                      <a:lnTo>
                        <a:pt x="156474" y="0"/>
                      </a:lnTo>
                      <a:lnTo>
                        <a:pt x="576341" y="0"/>
                      </a:lnTo>
                      <a:lnTo>
                        <a:pt x="577879" y="6152"/>
                      </a:lnTo>
                      <a:lnTo>
                        <a:pt x="579506" y="4448"/>
                      </a:lnTo>
                      <a:cubicBezTo>
                        <a:pt x="579506" y="4448"/>
                        <a:pt x="650349" y="67920"/>
                        <a:pt x="672812" y="156780"/>
                      </a:cubicBezTo>
                      <a:cubicBezTo>
                        <a:pt x="695274" y="245640"/>
                        <a:pt x="769573" y="513068"/>
                        <a:pt x="714281" y="537610"/>
                      </a:cubicBezTo>
                      <a:lnTo>
                        <a:pt x="710760" y="5376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" name="Freeform 14"/>
                <p:cNvSpPr>
                  <a:spLocks noChangeArrowheads="1"/>
                </p:cNvSpPr>
                <p:nvPr/>
              </p:nvSpPr>
              <p:spPr bwMode="auto">
                <a:xfrm>
                  <a:off x="3090276" y="3672842"/>
                  <a:ext cx="847433" cy="142049"/>
                </a:xfrm>
                <a:custGeom>
                  <a:avLst/>
                  <a:gdLst>
                    <a:gd name="T0" fmla="*/ 1158 w 1263"/>
                    <a:gd name="T1" fmla="*/ 425 h 426"/>
                    <a:gd name="T2" fmla="*/ 131 w 1263"/>
                    <a:gd name="T3" fmla="*/ 425 h 426"/>
                    <a:gd name="T4" fmla="*/ 360 w 1263"/>
                    <a:gd name="T5" fmla="*/ 126 h 426"/>
                    <a:gd name="T6" fmla="*/ 816 w 1263"/>
                    <a:gd name="T7" fmla="*/ 67 h 426"/>
                    <a:gd name="T8" fmla="*/ 844 w 1263"/>
                    <a:gd name="T9" fmla="*/ 146 h 426"/>
                    <a:gd name="T10" fmla="*/ 930 w 1263"/>
                    <a:gd name="T11" fmla="*/ 166 h 426"/>
                    <a:gd name="T12" fmla="*/ 1187 w 1263"/>
                    <a:gd name="T13" fmla="*/ 285 h 426"/>
                    <a:gd name="T14" fmla="*/ 1158 w 1263"/>
                    <a:gd name="T15" fmla="*/ 425 h 426"/>
                    <a:gd name="T16" fmla="*/ 1158 w 1263"/>
                    <a:gd name="T17" fmla="*/ 425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63" h="426">
                      <a:moveTo>
                        <a:pt x="1158" y="425"/>
                      </a:moveTo>
                      <a:lnTo>
                        <a:pt x="131" y="425"/>
                      </a:lnTo>
                      <a:cubicBezTo>
                        <a:pt x="0" y="375"/>
                        <a:pt x="245" y="186"/>
                        <a:pt x="360" y="126"/>
                      </a:cubicBezTo>
                      <a:cubicBezTo>
                        <a:pt x="481" y="0"/>
                        <a:pt x="581" y="52"/>
                        <a:pt x="816" y="67"/>
                      </a:cubicBezTo>
                      <a:cubicBezTo>
                        <a:pt x="827" y="94"/>
                        <a:pt x="819" y="124"/>
                        <a:pt x="844" y="146"/>
                      </a:cubicBezTo>
                      <a:cubicBezTo>
                        <a:pt x="862" y="164"/>
                        <a:pt x="901" y="156"/>
                        <a:pt x="930" y="166"/>
                      </a:cubicBezTo>
                      <a:cubicBezTo>
                        <a:pt x="1033" y="201"/>
                        <a:pt x="1076" y="260"/>
                        <a:pt x="1187" y="285"/>
                      </a:cubicBezTo>
                      <a:cubicBezTo>
                        <a:pt x="1204" y="320"/>
                        <a:pt x="1262" y="425"/>
                        <a:pt x="1158" y="425"/>
                      </a:cubicBez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50" name="Gruppierung 49"/>
          <p:cNvGrpSpPr/>
          <p:nvPr/>
        </p:nvGrpSpPr>
        <p:grpSpPr>
          <a:xfrm>
            <a:off x="5656640" y="3022199"/>
            <a:ext cx="832385" cy="774845"/>
            <a:chOff x="5656640" y="3022199"/>
            <a:chExt cx="832385" cy="774845"/>
          </a:xfrm>
        </p:grpSpPr>
        <p:sp>
          <p:nvSpPr>
            <p:cNvPr id="40" name="Rechteck 220"/>
            <p:cNvSpPr/>
            <p:nvPr/>
          </p:nvSpPr>
          <p:spPr>
            <a:xfrm rot="5400000">
              <a:off x="5801602" y="3182752"/>
              <a:ext cx="469330" cy="759254"/>
            </a:xfrm>
            <a:custGeom>
              <a:avLst/>
              <a:gdLst/>
              <a:ahLst/>
              <a:cxnLst/>
              <a:rect l="l" t="t" r="r" b="b"/>
              <a:pathLst>
                <a:path w="469330" h="759254">
                  <a:moveTo>
                    <a:pt x="0" y="48955"/>
                  </a:moveTo>
                  <a:lnTo>
                    <a:pt x="0" y="27038"/>
                  </a:lnTo>
                  <a:lnTo>
                    <a:pt x="290788" y="0"/>
                  </a:lnTo>
                  <a:lnTo>
                    <a:pt x="290791" y="0"/>
                  </a:lnTo>
                  <a:lnTo>
                    <a:pt x="333380" y="0"/>
                  </a:lnTo>
                  <a:lnTo>
                    <a:pt x="333380" y="1154"/>
                  </a:lnTo>
                  <a:lnTo>
                    <a:pt x="382743" y="12221"/>
                  </a:lnTo>
                  <a:cubicBezTo>
                    <a:pt x="432945" y="35453"/>
                    <a:pt x="468074" y="89302"/>
                    <a:pt x="468074" y="151967"/>
                  </a:cubicBezTo>
                  <a:lnTo>
                    <a:pt x="469330" y="151967"/>
                  </a:lnTo>
                  <a:lnTo>
                    <a:pt x="469330" y="759254"/>
                  </a:lnTo>
                  <a:lnTo>
                    <a:pt x="398834" y="759254"/>
                  </a:lnTo>
                  <a:lnTo>
                    <a:pt x="398834" y="151967"/>
                  </a:lnTo>
                  <a:lnTo>
                    <a:pt x="397827" y="151967"/>
                  </a:lnTo>
                  <a:cubicBezTo>
                    <a:pt x="397827" y="120634"/>
                    <a:pt x="380236" y="93710"/>
                    <a:pt x="355098" y="82094"/>
                  </a:cubicBezTo>
                  <a:lnTo>
                    <a:pt x="329001" y="76251"/>
                  </a:lnTo>
                  <a:lnTo>
                    <a:pt x="290788" y="76251"/>
                  </a:lnTo>
                  <a:lnTo>
                    <a:pt x="290788" y="7599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6272789" y="3022199"/>
              <a:ext cx="216236" cy="285670"/>
            </a:xfrm>
            <a:custGeom>
              <a:avLst/>
              <a:gdLst>
                <a:gd name="connsiteX0" fmla="*/ 92845 w 267958"/>
                <a:gd name="connsiteY0" fmla="*/ 3802 h 375047"/>
                <a:gd name="connsiteX1" fmla="*/ 267645 w 267958"/>
                <a:gd name="connsiteY1" fmla="*/ 264227 h 375047"/>
                <a:gd name="connsiteX2" fmla="*/ 132086 w 267958"/>
                <a:gd name="connsiteY2" fmla="*/ 374818 h 375047"/>
                <a:gd name="connsiteX3" fmla="*/ 94 w 267958"/>
                <a:gd name="connsiteY3" fmla="*/ 239254 h 375047"/>
                <a:gd name="connsiteX4" fmla="*/ 110682 w 267958"/>
                <a:gd name="connsiteY4" fmla="*/ 117961 h 375047"/>
                <a:gd name="connsiteX5" fmla="*/ 92845 w 267958"/>
                <a:gd name="connsiteY5" fmla="*/ 3802 h 37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58" h="375047">
                  <a:moveTo>
                    <a:pt x="92845" y="3802"/>
                  </a:moveTo>
                  <a:cubicBezTo>
                    <a:pt x="119005" y="28179"/>
                    <a:pt x="261105" y="202391"/>
                    <a:pt x="267645" y="264227"/>
                  </a:cubicBezTo>
                  <a:cubicBezTo>
                    <a:pt x="274185" y="326063"/>
                    <a:pt x="176678" y="378980"/>
                    <a:pt x="132086" y="374818"/>
                  </a:cubicBezTo>
                  <a:cubicBezTo>
                    <a:pt x="87494" y="370656"/>
                    <a:pt x="3661" y="282063"/>
                    <a:pt x="94" y="239254"/>
                  </a:cubicBezTo>
                  <a:cubicBezTo>
                    <a:pt x="-3473" y="196445"/>
                    <a:pt x="95224" y="157203"/>
                    <a:pt x="110682" y="117961"/>
                  </a:cubicBezTo>
                  <a:cubicBezTo>
                    <a:pt x="126140" y="78719"/>
                    <a:pt x="66685" y="-20575"/>
                    <a:pt x="92845" y="3802"/>
                  </a:cubicBezTo>
                  <a:close/>
                </a:path>
              </a:pathLst>
            </a:cu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834753" y="1750375"/>
            <a:ext cx="3461425" cy="420091"/>
            <a:chOff x="1834753" y="1750375"/>
            <a:chExt cx="3461425" cy="420091"/>
          </a:xfrm>
        </p:grpSpPr>
        <p:sp>
          <p:nvSpPr>
            <p:cNvPr id="48" name="Rechteck 47"/>
            <p:cNvSpPr/>
            <p:nvPr/>
          </p:nvSpPr>
          <p:spPr>
            <a:xfrm>
              <a:off x="1834753" y="1750375"/>
              <a:ext cx="3461425" cy="42009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4" name="Group 92"/>
            <p:cNvGrpSpPr>
              <a:grpSpLocks/>
            </p:cNvGrpSpPr>
            <p:nvPr/>
          </p:nvGrpSpPr>
          <p:grpSpPr bwMode="auto">
            <a:xfrm>
              <a:off x="3091126" y="1923785"/>
              <a:ext cx="846583" cy="192843"/>
              <a:chOff x="2086" y="852"/>
              <a:chExt cx="670" cy="190"/>
            </a:xfrm>
          </p:grpSpPr>
          <p:sp>
            <p:nvSpPr>
              <p:cNvPr id="45" name="Freeform 93"/>
              <p:cNvSpPr>
                <a:spLocks noChangeArrowheads="1"/>
              </p:cNvSpPr>
              <p:nvPr/>
            </p:nvSpPr>
            <p:spPr bwMode="auto">
              <a:xfrm>
                <a:off x="2086" y="852"/>
                <a:ext cx="270" cy="188"/>
              </a:xfrm>
              <a:custGeom>
                <a:avLst/>
                <a:gdLst>
                  <a:gd name="T0" fmla="*/ 135 w 1215"/>
                  <a:gd name="T1" fmla="*/ 386 h 853"/>
                  <a:gd name="T2" fmla="*/ 150 w 1215"/>
                  <a:gd name="T3" fmla="*/ 332 h 853"/>
                  <a:gd name="T4" fmla="*/ 213 w 1215"/>
                  <a:gd name="T5" fmla="*/ 435 h 853"/>
                  <a:gd name="T6" fmla="*/ 203 w 1215"/>
                  <a:gd name="T7" fmla="*/ 445 h 853"/>
                  <a:gd name="T8" fmla="*/ 703 w 1215"/>
                  <a:gd name="T9" fmla="*/ 460 h 853"/>
                  <a:gd name="T10" fmla="*/ 532 w 1215"/>
                  <a:gd name="T11" fmla="*/ 282 h 853"/>
                  <a:gd name="T12" fmla="*/ 260 w 1215"/>
                  <a:gd name="T13" fmla="*/ 673 h 853"/>
                  <a:gd name="T14" fmla="*/ 344 w 1215"/>
                  <a:gd name="T15" fmla="*/ 644 h 853"/>
                  <a:gd name="T16" fmla="*/ 72 w 1215"/>
                  <a:gd name="T17" fmla="*/ 490 h 853"/>
                  <a:gd name="T18" fmla="*/ 109 w 1215"/>
                  <a:gd name="T19" fmla="*/ 421 h 853"/>
                  <a:gd name="T20" fmla="*/ 167 w 1215"/>
                  <a:gd name="T21" fmla="*/ 124 h 853"/>
                  <a:gd name="T22" fmla="*/ 104 w 1215"/>
                  <a:gd name="T23" fmla="*/ 579 h 853"/>
                  <a:gd name="T24" fmla="*/ 370 w 1215"/>
                  <a:gd name="T25" fmla="*/ 594 h 853"/>
                  <a:gd name="T26" fmla="*/ 807 w 1215"/>
                  <a:gd name="T27" fmla="*/ 688 h 853"/>
                  <a:gd name="T28" fmla="*/ 870 w 1215"/>
                  <a:gd name="T29" fmla="*/ 361 h 853"/>
                  <a:gd name="T30" fmla="*/ 703 w 1215"/>
                  <a:gd name="T31" fmla="*/ 238 h 853"/>
                  <a:gd name="T32" fmla="*/ 901 w 1215"/>
                  <a:gd name="T33" fmla="*/ 302 h 853"/>
                  <a:gd name="T34" fmla="*/ 854 w 1215"/>
                  <a:gd name="T35" fmla="*/ 213 h 853"/>
                  <a:gd name="T36" fmla="*/ 610 w 1215"/>
                  <a:gd name="T37" fmla="*/ 490 h 853"/>
                  <a:gd name="T38" fmla="*/ 547 w 1215"/>
                  <a:gd name="T39" fmla="*/ 431 h 853"/>
                  <a:gd name="T40" fmla="*/ 495 w 1215"/>
                  <a:gd name="T41" fmla="*/ 163 h 853"/>
                  <a:gd name="T42" fmla="*/ 541 w 1215"/>
                  <a:gd name="T43" fmla="*/ 109 h 853"/>
                  <a:gd name="T44" fmla="*/ 344 w 1215"/>
                  <a:gd name="T45" fmla="*/ 421 h 853"/>
                  <a:gd name="T46" fmla="*/ 187 w 1215"/>
                  <a:gd name="T47" fmla="*/ 451 h 853"/>
                  <a:gd name="T48" fmla="*/ 172 w 1215"/>
                  <a:gd name="T49" fmla="*/ 476 h 853"/>
                  <a:gd name="T50" fmla="*/ 385 w 1215"/>
                  <a:gd name="T51" fmla="*/ 505 h 853"/>
                  <a:gd name="T52" fmla="*/ 182 w 1215"/>
                  <a:gd name="T53" fmla="*/ 718 h 853"/>
                  <a:gd name="T54" fmla="*/ 167 w 1215"/>
                  <a:gd name="T55" fmla="*/ 742 h 853"/>
                  <a:gd name="T56" fmla="*/ 385 w 1215"/>
                  <a:gd name="T57" fmla="*/ 787 h 853"/>
                  <a:gd name="T58" fmla="*/ 292 w 1215"/>
                  <a:gd name="T59" fmla="*/ 742 h 853"/>
                  <a:gd name="T60" fmla="*/ 167 w 1215"/>
                  <a:gd name="T61" fmla="*/ 505 h 853"/>
                  <a:gd name="T62" fmla="*/ 109 w 1215"/>
                  <a:gd name="T63" fmla="*/ 519 h 853"/>
                  <a:gd name="T64" fmla="*/ 62 w 1215"/>
                  <a:gd name="T65" fmla="*/ 579 h 853"/>
                  <a:gd name="T66" fmla="*/ 187 w 1215"/>
                  <a:gd name="T67" fmla="*/ 153 h 853"/>
                  <a:gd name="T68" fmla="*/ 124 w 1215"/>
                  <a:gd name="T69" fmla="*/ 15 h 853"/>
                  <a:gd name="T70" fmla="*/ 89 w 1215"/>
                  <a:gd name="T71" fmla="*/ 44 h 853"/>
                  <a:gd name="T72" fmla="*/ 479 w 1215"/>
                  <a:gd name="T73" fmla="*/ 138 h 853"/>
                  <a:gd name="T74" fmla="*/ 515 w 1215"/>
                  <a:gd name="T75" fmla="*/ 228 h 853"/>
                  <a:gd name="T76" fmla="*/ 541 w 1215"/>
                  <a:gd name="T77" fmla="*/ 183 h 853"/>
                  <a:gd name="T78" fmla="*/ 839 w 1215"/>
                  <a:gd name="T79" fmla="*/ 332 h 853"/>
                  <a:gd name="T80" fmla="*/ 953 w 1215"/>
                  <a:gd name="T81" fmla="*/ 554 h 853"/>
                  <a:gd name="T82" fmla="*/ 744 w 1215"/>
                  <a:gd name="T83" fmla="*/ 728 h 853"/>
                  <a:gd name="T84" fmla="*/ 854 w 1215"/>
                  <a:gd name="T85" fmla="*/ 713 h 853"/>
                  <a:gd name="T86" fmla="*/ 995 w 1215"/>
                  <a:gd name="T87" fmla="*/ 742 h 853"/>
                  <a:gd name="T88" fmla="*/ 947 w 1215"/>
                  <a:gd name="T89" fmla="*/ 406 h 853"/>
                  <a:gd name="T90" fmla="*/ 1027 w 1215"/>
                  <a:gd name="T91" fmla="*/ 505 h 853"/>
                  <a:gd name="T92" fmla="*/ 1001 w 1215"/>
                  <a:gd name="T93" fmla="*/ 134 h 853"/>
                  <a:gd name="T94" fmla="*/ 917 w 1215"/>
                  <a:gd name="T95" fmla="*/ 222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15" h="853">
                    <a:moveTo>
                      <a:pt x="245" y="257"/>
                    </a:moveTo>
                    <a:cubicBezTo>
                      <a:pt x="364" y="208"/>
                      <a:pt x="359" y="316"/>
                      <a:pt x="292" y="376"/>
                    </a:cubicBezTo>
                    <a:cubicBezTo>
                      <a:pt x="276" y="391"/>
                      <a:pt x="255" y="396"/>
                      <a:pt x="234" y="406"/>
                    </a:cubicBezTo>
                    <a:cubicBezTo>
                      <a:pt x="203" y="400"/>
                      <a:pt x="156" y="411"/>
                      <a:pt x="135" y="386"/>
                    </a:cubicBezTo>
                    <a:cubicBezTo>
                      <a:pt x="68" y="287"/>
                      <a:pt x="260" y="247"/>
                      <a:pt x="307" y="238"/>
                    </a:cubicBezTo>
                    <a:cubicBezTo>
                      <a:pt x="338" y="247"/>
                      <a:pt x="375" y="247"/>
                      <a:pt x="401" y="267"/>
                    </a:cubicBezTo>
                    <a:cubicBezTo>
                      <a:pt x="437" y="302"/>
                      <a:pt x="390" y="400"/>
                      <a:pt x="359" y="421"/>
                    </a:cubicBezTo>
                    <a:cubicBezTo>
                      <a:pt x="281" y="519"/>
                      <a:pt x="198" y="400"/>
                      <a:pt x="150" y="332"/>
                    </a:cubicBezTo>
                    <a:cubicBezTo>
                      <a:pt x="98" y="153"/>
                      <a:pt x="323" y="134"/>
                      <a:pt x="453" y="119"/>
                    </a:cubicBezTo>
                    <a:cubicBezTo>
                      <a:pt x="495" y="119"/>
                      <a:pt x="547" y="93"/>
                      <a:pt x="573" y="124"/>
                    </a:cubicBezTo>
                    <a:cubicBezTo>
                      <a:pt x="599" y="148"/>
                      <a:pt x="573" y="193"/>
                      <a:pt x="558" y="222"/>
                    </a:cubicBezTo>
                    <a:cubicBezTo>
                      <a:pt x="495" y="327"/>
                      <a:pt x="333" y="416"/>
                      <a:pt x="213" y="435"/>
                    </a:cubicBezTo>
                    <a:cubicBezTo>
                      <a:pt x="239" y="292"/>
                      <a:pt x="437" y="222"/>
                      <a:pt x="573" y="208"/>
                    </a:cubicBezTo>
                    <a:cubicBezTo>
                      <a:pt x="750" y="263"/>
                      <a:pt x="521" y="535"/>
                      <a:pt x="416" y="564"/>
                    </a:cubicBezTo>
                    <a:cubicBezTo>
                      <a:pt x="390" y="570"/>
                      <a:pt x="364" y="570"/>
                      <a:pt x="338" y="570"/>
                    </a:cubicBezTo>
                    <a:cubicBezTo>
                      <a:pt x="239" y="549"/>
                      <a:pt x="224" y="539"/>
                      <a:pt x="203" y="445"/>
                    </a:cubicBezTo>
                    <a:cubicBezTo>
                      <a:pt x="234" y="351"/>
                      <a:pt x="234" y="341"/>
                      <a:pt x="327" y="327"/>
                    </a:cubicBezTo>
                    <a:cubicBezTo>
                      <a:pt x="396" y="316"/>
                      <a:pt x="526" y="297"/>
                      <a:pt x="526" y="297"/>
                    </a:cubicBezTo>
                    <a:cubicBezTo>
                      <a:pt x="614" y="297"/>
                      <a:pt x="709" y="277"/>
                      <a:pt x="792" y="302"/>
                    </a:cubicBezTo>
                    <a:cubicBezTo>
                      <a:pt x="844" y="316"/>
                      <a:pt x="709" y="455"/>
                      <a:pt x="703" y="460"/>
                    </a:cubicBezTo>
                    <a:cubicBezTo>
                      <a:pt x="614" y="539"/>
                      <a:pt x="495" y="589"/>
                      <a:pt x="375" y="599"/>
                    </a:cubicBezTo>
                    <a:cubicBezTo>
                      <a:pt x="297" y="623"/>
                      <a:pt x="172" y="619"/>
                      <a:pt x="219" y="505"/>
                    </a:cubicBezTo>
                    <a:cubicBezTo>
                      <a:pt x="239" y="445"/>
                      <a:pt x="327" y="351"/>
                      <a:pt x="385" y="327"/>
                    </a:cubicBezTo>
                    <a:cubicBezTo>
                      <a:pt x="433" y="306"/>
                      <a:pt x="532" y="282"/>
                      <a:pt x="532" y="282"/>
                    </a:cubicBezTo>
                    <a:cubicBezTo>
                      <a:pt x="588" y="287"/>
                      <a:pt x="651" y="282"/>
                      <a:pt x="703" y="302"/>
                    </a:cubicBezTo>
                    <a:cubicBezTo>
                      <a:pt x="729" y="312"/>
                      <a:pt x="709" y="411"/>
                      <a:pt x="682" y="480"/>
                    </a:cubicBezTo>
                    <a:cubicBezTo>
                      <a:pt x="651" y="574"/>
                      <a:pt x="541" y="648"/>
                      <a:pt x="448" y="688"/>
                    </a:cubicBezTo>
                    <a:cubicBezTo>
                      <a:pt x="385" y="683"/>
                      <a:pt x="323" y="688"/>
                      <a:pt x="260" y="673"/>
                    </a:cubicBezTo>
                    <a:cubicBezTo>
                      <a:pt x="245" y="668"/>
                      <a:pt x="245" y="579"/>
                      <a:pt x="266" y="525"/>
                    </a:cubicBezTo>
                    <a:cubicBezTo>
                      <a:pt x="281" y="486"/>
                      <a:pt x="407" y="455"/>
                      <a:pt x="433" y="451"/>
                    </a:cubicBezTo>
                    <a:cubicBezTo>
                      <a:pt x="459" y="460"/>
                      <a:pt x="500" y="455"/>
                      <a:pt x="515" y="480"/>
                    </a:cubicBezTo>
                    <a:cubicBezTo>
                      <a:pt x="562" y="554"/>
                      <a:pt x="390" y="639"/>
                      <a:pt x="344" y="644"/>
                    </a:cubicBezTo>
                    <a:cubicBezTo>
                      <a:pt x="208" y="752"/>
                      <a:pt x="72" y="584"/>
                      <a:pt x="203" y="490"/>
                    </a:cubicBezTo>
                    <a:cubicBezTo>
                      <a:pt x="213" y="445"/>
                      <a:pt x="229" y="441"/>
                      <a:pt x="266" y="416"/>
                    </a:cubicBezTo>
                    <a:cubicBezTo>
                      <a:pt x="302" y="480"/>
                      <a:pt x="245" y="549"/>
                      <a:pt x="187" y="584"/>
                    </a:cubicBezTo>
                    <a:cubicBezTo>
                      <a:pt x="89" y="564"/>
                      <a:pt x="109" y="564"/>
                      <a:pt x="72" y="490"/>
                    </a:cubicBezTo>
                    <a:cubicBezTo>
                      <a:pt x="78" y="400"/>
                      <a:pt x="72" y="297"/>
                      <a:pt x="187" y="282"/>
                    </a:cubicBezTo>
                    <a:cubicBezTo>
                      <a:pt x="239" y="253"/>
                      <a:pt x="245" y="257"/>
                      <a:pt x="312" y="273"/>
                    </a:cubicBezTo>
                    <a:cubicBezTo>
                      <a:pt x="297" y="386"/>
                      <a:pt x="307" y="406"/>
                      <a:pt x="219" y="451"/>
                    </a:cubicBezTo>
                    <a:cubicBezTo>
                      <a:pt x="182" y="441"/>
                      <a:pt x="141" y="441"/>
                      <a:pt x="109" y="421"/>
                    </a:cubicBezTo>
                    <a:cubicBezTo>
                      <a:pt x="31" y="371"/>
                      <a:pt x="68" y="144"/>
                      <a:pt x="150" y="109"/>
                    </a:cubicBezTo>
                    <a:cubicBezTo>
                      <a:pt x="156" y="188"/>
                      <a:pt x="161" y="287"/>
                      <a:pt x="89" y="341"/>
                    </a:cubicBezTo>
                    <a:cubicBezTo>
                      <a:pt x="0" y="322"/>
                      <a:pt x="20" y="247"/>
                      <a:pt x="57" y="163"/>
                    </a:cubicBezTo>
                    <a:cubicBezTo>
                      <a:pt x="62" y="153"/>
                      <a:pt x="150" y="128"/>
                      <a:pt x="167" y="124"/>
                    </a:cubicBezTo>
                    <a:cubicBezTo>
                      <a:pt x="266" y="188"/>
                      <a:pt x="167" y="426"/>
                      <a:pt x="57" y="460"/>
                    </a:cubicBezTo>
                    <a:cubicBezTo>
                      <a:pt x="46" y="406"/>
                      <a:pt x="57" y="322"/>
                      <a:pt x="120" y="312"/>
                    </a:cubicBezTo>
                    <a:cubicBezTo>
                      <a:pt x="172" y="361"/>
                      <a:pt x="156" y="510"/>
                      <a:pt x="135" y="570"/>
                    </a:cubicBezTo>
                    <a:cubicBezTo>
                      <a:pt x="130" y="579"/>
                      <a:pt x="94" y="584"/>
                      <a:pt x="104" y="579"/>
                    </a:cubicBezTo>
                    <a:cubicBezTo>
                      <a:pt x="156" y="564"/>
                      <a:pt x="260" y="539"/>
                      <a:pt x="260" y="539"/>
                    </a:cubicBezTo>
                    <a:cubicBezTo>
                      <a:pt x="312" y="549"/>
                      <a:pt x="381" y="529"/>
                      <a:pt x="416" y="564"/>
                    </a:cubicBezTo>
                    <a:cubicBezTo>
                      <a:pt x="500" y="654"/>
                      <a:pt x="355" y="732"/>
                      <a:pt x="297" y="742"/>
                    </a:cubicBezTo>
                    <a:cubicBezTo>
                      <a:pt x="229" y="658"/>
                      <a:pt x="281" y="619"/>
                      <a:pt x="370" y="594"/>
                    </a:cubicBezTo>
                    <a:cubicBezTo>
                      <a:pt x="463" y="535"/>
                      <a:pt x="578" y="535"/>
                      <a:pt x="651" y="629"/>
                    </a:cubicBezTo>
                    <a:cubicBezTo>
                      <a:pt x="656" y="693"/>
                      <a:pt x="677" y="772"/>
                      <a:pt x="610" y="807"/>
                    </a:cubicBezTo>
                    <a:cubicBezTo>
                      <a:pt x="537" y="777"/>
                      <a:pt x="489" y="707"/>
                      <a:pt x="407" y="699"/>
                    </a:cubicBezTo>
                    <a:cubicBezTo>
                      <a:pt x="338" y="589"/>
                      <a:pt x="672" y="683"/>
                      <a:pt x="807" y="688"/>
                    </a:cubicBezTo>
                    <a:cubicBezTo>
                      <a:pt x="792" y="703"/>
                      <a:pt x="781" y="723"/>
                      <a:pt x="766" y="732"/>
                    </a:cubicBezTo>
                    <a:cubicBezTo>
                      <a:pt x="750" y="742"/>
                      <a:pt x="714" y="758"/>
                      <a:pt x="714" y="758"/>
                    </a:cubicBezTo>
                    <a:cubicBezTo>
                      <a:pt x="567" y="688"/>
                      <a:pt x="677" y="480"/>
                      <a:pt x="781" y="406"/>
                    </a:cubicBezTo>
                    <a:cubicBezTo>
                      <a:pt x="807" y="386"/>
                      <a:pt x="839" y="376"/>
                      <a:pt x="870" y="361"/>
                    </a:cubicBezTo>
                    <a:cubicBezTo>
                      <a:pt x="906" y="371"/>
                      <a:pt x="969" y="351"/>
                      <a:pt x="979" y="386"/>
                    </a:cubicBezTo>
                    <a:cubicBezTo>
                      <a:pt x="1021" y="500"/>
                      <a:pt x="932" y="549"/>
                      <a:pt x="870" y="594"/>
                    </a:cubicBezTo>
                    <a:cubicBezTo>
                      <a:pt x="718" y="564"/>
                      <a:pt x="651" y="519"/>
                      <a:pt x="562" y="406"/>
                    </a:cubicBezTo>
                    <a:cubicBezTo>
                      <a:pt x="573" y="282"/>
                      <a:pt x="573" y="247"/>
                      <a:pt x="703" y="238"/>
                    </a:cubicBezTo>
                    <a:cubicBezTo>
                      <a:pt x="787" y="222"/>
                      <a:pt x="833" y="213"/>
                      <a:pt x="917" y="228"/>
                    </a:cubicBezTo>
                    <a:cubicBezTo>
                      <a:pt x="901" y="312"/>
                      <a:pt x="906" y="421"/>
                      <a:pt x="813" y="465"/>
                    </a:cubicBezTo>
                    <a:cubicBezTo>
                      <a:pt x="735" y="351"/>
                      <a:pt x="828" y="302"/>
                      <a:pt x="917" y="257"/>
                    </a:cubicBezTo>
                    <a:cubicBezTo>
                      <a:pt x="921" y="273"/>
                      <a:pt x="912" y="316"/>
                      <a:pt x="901" y="302"/>
                    </a:cubicBezTo>
                    <a:cubicBezTo>
                      <a:pt x="859" y="247"/>
                      <a:pt x="901" y="163"/>
                      <a:pt x="839" y="119"/>
                    </a:cubicBezTo>
                    <a:cubicBezTo>
                      <a:pt x="807" y="64"/>
                      <a:pt x="740" y="84"/>
                      <a:pt x="698" y="124"/>
                    </a:cubicBezTo>
                    <a:cubicBezTo>
                      <a:pt x="677" y="183"/>
                      <a:pt x="620" y="287"/>
                      <a:pt x="714" y="312"/>
                    </a:cubicBezTo>
                    <a:cubicBezTo>
                      <a:pt x="839" y="282"/>
                      <a:pt x="818" y="302"/>
                      <a:pt x="854" y="213"/>
                    </a:cubicBezTo>
                    <a:cubicBezTo>
                      <a:pt x="833" y="114"/>
                      <a:pt x="849" y="84"/>
                      <a:pt x="761" y="60"/>
                    </a:cubicBezTo>
                    <a:cubicBezTo>
                      <a:pt x="636" y="79"/>
                      <a:pt x="646" y="69"/>
                      <a:pt x="604" y="169"/>
                    </a:cubicBezTo>
                    <a:cubicBezTo>
                      <a:pt x="588" y="213"/>
                      <a:pt x="547" y="297"/>
                      <a:pt x="547" y="297"/>
                    </a:cubicBezTo>
                    <a:cubicBezTo>
                      <a:pt x="541" y="376"/>
                      <a:pt x="505" y="470"/>
                      <a:pt x="610" y="490"/>
                    </a:cubicBezTo>
                    <a:cubicBezTo>
                      <a:pt x="698" y="476"/>
                      <a:pt x="718" y="451"/>
                      <a:pt x="776" y="386"/>
                    </a:cubicBezTo>
                    <a:cubicBezTo>
                      <a:pt x="787" y="292"/>
                      <a:pt x="792" y="292"/>
                      <a:pt x="776" y="169"/>
                    </a:cubicBezTo>
                    <a:cubicBezTo>
                      <a:pt x="666" y="203"/>
                      <a:pt x="651" y="263"/>
                      <a:pt x="604" y="347"/>
                    </a:cubicBezTo>
                    <a:cubicBezTo>
                      <a:pt x="588" y="376"/>
                      <a:pt x="547" y="431"/>
                      <a:pt x="547" y="431"/>
                    </a:cubicBezTo>
                    <a:cubicBezTo>
                      <a:pt x="547" y="441"/>
                      <a:pt x="537" y="470"/>
                      <a:pt x="541" y="460"/>
                    </a:cubicBezTo>
                    <a:cubicBezTo>
                      <a:pt x="552" y="445"/>
                      <a:pt x="552" y="431"/>
                      <a:pt x="558" y="416"/>
                    </a:cubicBezTo>
                    <a:cubicBezTo>
                      <a:pt x="562" y="400"/>
                      <a:pt x="562" y="391"/>
                      <a:pt x="562" y="376"/>
                    </a:cubicBezTo>
                    <a:cubicBezTo>
                      <a:pt x="547" y="232"/>
                      <a:pt x="584" y="228"/>
                      <a:pt x="495" y="163"/>
                    </a:cubicBezTo>
                    <a:cubicBezTo>
                      <a:pt x="459" y="163"/>
                      <a:pt x="422" y="158"/>
                      <a:pt x="385" y="169"/>
                    </a:cubicBezTo>
                    <a:cubicBezTo>
                      <a:pt x="359" y="179"/>
                      <a:pt x="260" y="391"/>
                      <a:pt x="234" y="431"/>
                    </a:cubicBezTo>
                    <a:cubicBezTo>
                      <a:pt x="224" y="490"/>
                      <a:pt x="187" y="500"/>
                      <a:pt x="281" y="480"/>
                    </a:cubicBezTo>
                    <a:cubicBezTo>
                      <a:pt x="407" y="361"/>
                      <a:pt x="500" y="277"/>
                      <a:pt x="541" y="109"/>
                    </a:cubicBezTo>
                    <a:cubicBezTo>
                      <a:pt x="495" y="99"/>
                      <a:pt x="485" y="104"/>
                      <a:pt x="448" y="138"/>
                    </a:cubicBezTo>
                    <a:cubicBezTo>
                      <a:pt x="396" y="242"/>
                      <a:pt x="349" y="341"/>
                      <a:pt x="312" y="451"/>
                    </a:cubicBezTo>
                    <a:cubicBezTo>
                      <a:pt x="307" y="490"/>
                      <a:pt x="286" y="515"/>
                      <a:pt x="307" y="549"/>
                    </a:cubicBezTo>
                    <a:cubicBezTo>
                      <a:pt x="327" y="500"/>
                      <a:pt x="338" y="470"/>
                      <a:pt x="344" y="421"/>
                    </a:cubicBezTo>
                    <a:cubicBezTo>
                      <a:pt x="338" y="316"/>
                      <a:pt x="390" y="193"/>
                      <a:pt x="250" y="282"/>
                    </a:cubicBezTo>
                    <a:cubicBezTo>
                      <a:pt x="234" y="292"/>
                      <a:pt x="229" y="312"/>
                      <a:pt x="219" y="332"/>
                    </a:cubicBezTo>
                    <a:cubicBezTo>
                      <a:pt x="203" y="361"/>
                      <a:pt x="94" y="564"/>
                      <a:pt x="141" y="535"/>
                    </a:cubicBezTo>
                    <a:cubicBezTo>
                      <a:pt x="187" y="421"/>
                      <a:pt x="120" y="584"/>
                      <a:pt x="187" y="451"/>
                    </a:cubicBezTo>
                    <a:cubicBezTo>
                      <a:pt x="193" y="441"/>
                      <a:pt x="193" y="426"/>
                      <a:pt x="198" y="416"/>
                    </a:cubicBezTo>
                    <a:cubicBezTo>
                      <a:pt x="198" y="411"/>
                      <a:pt x="203" y="400"/>
                      <a:pt x="203" y="406"/>
                    </a:cubicBezTo>
                    <a:cubicBezTo>
                      <a:pt x="198" y="416"/>
                      <a:pt x="193" y="426"/>
                      <a:pt x="187" y="435"/>
                    </a:cubicBezTo>
                    <a:cubicBezTo>
                      <a:pt x="182" y="451"/>
                      <a:pt x="178" y="460"/>
                      <a:pt x="172" y="476"/>
                    </a:cubicBezTo>
                    <a:cubicBezTo>
                      <a:pt x="161" y="539"/>
                      <a:pt x="130" y="613"/>
                      <a:pt x="109" y="683"/>
                    </a:cubicBezTo>
                    <a:cubicBezTo>
                      <a:pt x="115" y="703"/>
                      <a:pt x="104" y="732"/>
                      <a:pt x="124" y="748"/>
                    </a:cubicBezTo>
                    <a:cubicBezTo>
                      <a:pt x="167" y="777"/>
                      <a:pt x="266" y="699"/>
                      <a:pt x="266" y="699"/>
                    </a:cubicBezTo>
                    <a:cubicBezTo>
                      <a:pt x="312" y="629"/>
                      <a:pt x="349" y="574"/>
                      <a:pt x="385" y="505"/>
                    </a:cubicBezTo>
                    <a:cubicBezTo>
                      <a:pt x="338" y="486"/>
                      <a:pt x="250" y="604"/>
                      <a:pt x="229" y="654"/>
                    </a:cubicBezTo>
                    <a:cubicBezTo>
                      <a:pt x="239" y="718"/>
                      <a:pt x="286" y="693"/>
                      <a:pt x="344" y="683"/>
                    </a:cubicBezTo>
                    <a:cubicBezTo>
                      <a:pt x="390" y="604"/>
                      <a:pt x="344" y="609"/>
                      <a:pt x="266" y="623"/>
                    </a:cubicBezTo>
                    <a:cubicBezTo>
                      <a:pt x="224" y="644"/>
                      <a:pt x="203" y="678"/>
                      <a:pt x="182" y="718"/>
                    </a:cubicBezTo>
                    <a:cubicBezTo>
                      <a:pt x="208" y="812"/>
                      <a:pt x="224" y="787"/>
                      <a:pt x="327" y="762"/>
                    </a:cubicBezTo>
                    <a:cubicBezTo>
                      <a:pt x="359" y="723"/>
                      <a:pt x="318" y="678"/>
                      <a:pt x="276" y="658"/>
                    </a:cubicBezTo>
                    <a:cubicBezTo>
                      <a:pt x="250" y="668"/>
                      <a:pt x="219" y="668"/>
                      <a:pt x="198" y="683"/>
                    </a:cubicBezTo>
                    <a:cubicBezTo>
                      <a:pt x="182" y="699"/>
                      <a:pt x="167" y="742"/>
                      <a:pt x="167" y="742"/>
                    </a:cubicBezTo>
                    <a:cubicBezTo>
                      <a:pt x="172" y="817"/>
                      <a:pt x="208" y="812"/>
                      <a:pt x="281" y="822"/>
                    </a:cubicBezTo>
                    <a:cubicBezTo>
                      <a:pt x="318" y="836"/>
                      <a:pt x="349" y="846"/>
                      <a:pt x="385" y="852"/>
                    </a:cubicBezTo>
                    <a:cubicBezTo>
                      <a:pt x="469" y="832"/>
                      <a:pt x="474" y="842"/>
                      <a:pt x="511" y="777"/>
                    </a:cubicBezTo>
                    <a:cubicBezTo>
                      <a:pt x="469" y="752"/>
                      <a:pt x="286" y="742"/>
                      <a:pt x="385" y="787"/>
                    </a:cubicBezTo>
                    <a:cubicBezTo>
                      <a:pt x="433" y="762"/>
                      <a:pt x="515" y="703"/>
                      <a:pt x="515" y="703"/>
                    </a:cubicBezTo>
                    <a:cubicBezTo>
                      <a:pt x="547" y="648"/>
                      <a:pt x="385" y="683"/>
                      <a:pt x="323" y="688"/>
                    </a:cubicBezTo>
                    <a:cubicBezTo>
                      <a:pt x="312" y="699"/>
                      <a:pt x="302" y="707"/>
                      <a:pt x="297" y="718"/>
                    </a:cubicBezTo>
                    <a:cubicBezTo>
                      <a:pt x="292" y="723"/>
                      <a:pt x="297" y="752"/>
                      <a:pt x="292" y="742"/>
                    </a:cubicBezTo>
                    <a:cubicBezTo>
                      <a:pt x="276" y="707"/>
                      <a:pt x="271" y="673"/>
                      <a:pt x="266" y="639"/>
                    </a:cubicBezTo>
                    <a:cubicBezTo>
                      <a:pt x="260" y="623"/>
                      <a:pt x="266" y="613"/>
                      <a:pt x="260" y="599"/>
                    </a:cubicBezTo>
                    <a:cubicBezTo>
                      <a:pt x="245" y="549"/>
                      <a:pt x="229" y="549"/>
                      <a:pt x="187" y="519"/>
                    </a:cubicBezTo>
                    <a:cubicBezTo>
                      <a:pt x="182" y="515"/>
                      <a:pt x="167" y="505"/>
                      <a:pt x="167" y="505"/>
                    </a:cubicBezTo>
                    <a:cubicBezTo>
                      <a:pt x="150" y="549"/>
                      <a:pt x="124" y="579"/>
                      <a:pt x="109" y="623"/>
                    </a:cubicBezTo>
                    <a:cubicBezTo>
                      <a:pt x="83" y="772"/>
                      <a:pt x="68" y="817"/>
                      <a:pt x="219" y="787"/>
                    </a:cubicBezTo>
                    <a:cubicBezTo>
                      <a:pt x="250" y="767"/>
                      <a:pt x="250" y="748"/>
                      <a:pt x="276" y="718"/>
                    </a:cubicBezTo>
                    <a:cubicBezTo>
                      <a:pt x="255" y="609"/>
                      <a:pt x="234" y="539"/>
                      <a:pt x="109" y="519"/>
                    </a:cubicBezTo>
                    <a:cubicBezTo>
                      <a:pt x="10" y="539"/>
                      <a:pt x="20" y="579"/>
                      <a:pt x="42" y="668"/>
                    </a:cubicBezTo>
                    <a:cubicBezTo>
                      <a:pt x="83" y="629"/>
                      <a:pt x="124" y="584"/>
                      <a:pt x="150" y="535"/>
                    </a:cubicBezTo>
                    <a:cubicBezTo>
                      <a:pt x="167" y="451"/>
                      <a:pt x="203" y="411"/>
                      <a:pt x="135" y="332"/>
                    </a:cubicBezTo>
                    <a:cubicBezTo>
                      <a:pt x="68" y="371"/>
                      <a:pt x="72" y="519"/>
                      <a:pt x="62" y="579"/>
                    </a:cubicBezTo>
                    <a:cubicBezTo>
                      <a:pt x="72" y="609"/>
                      <a:pt x="57" y="654"/>
                      <a:pt x="89" y="668"/>
                    </a:cubicBezTo>
                    <a:cubicBezTo>
                      <a:pt x="109" y="678"/>
                      <a:pt x="120" y="629"/>
                      <a:pt x="135" y="613"/>
                    </a:cubicBezTo>
                    <a:cubicBezTo>
                      <a:pt x="178" y="574"/>
                      <a:pt x="198" y="529"/>
                      <a:pt x="229" y="480"/>
                    </a:cubicBezTo>
                    <a:cubicBezTo>
                      <a:pt x="250" y="371"/>
                      <a:pt x="250" y="253"/>
                      <a:pt x="187" y="153"/>
                    </a:cubicBezTo>
                    <a:cubicBezTo>
                      <a:pt x="120" y="169"/>
                      <a:pt x="94" y="203"/>
                      <a:pt x="62" y="257"/>
                    </a:cubicBezTo>
                    <a:cubicBezTo>
                      <a:pt x="72" y="341"/>
                      <a:pt x="57" y="371"/>
                      <a:pt x="124" y="416"/>
                    </a:cubicBezTo>
                    <a:cubicBezTo>
                      <a:pt x="245" y="396"/>
                      <a:pt x="219" y="391"/>
                      <a:pt x="245" y="297"/>
                    </a:cubicBezTo>
                    <a:cubicBezTo>
                      <a:pt x="260" y="169"/>
                      <a:pt x="255" y="64"/>
                      <a:pt x="124" y="15"/>
                    </a:cubicBezTo>
                    <a:cubicBezTo>
                      <a:pt x="83" y="40"/>
                      <a:pt x="78" y="50"/>
                      <a:pt x="62" y="93"/>
                    </a:cubicBezTo>
                    <a:cubicBezTo>
                      <a:pt x="68" y="128"/>
                      <a:pt x="52" y="169"/>
                      <a:pt x="72" y="198"/>
                    </a:cubicBezTo>
                    <a:cubicBezTo>
                      <a:pt x="89" y="228"/>
                      <a:pt x="135" y="119"/>
                      <a:pt x="135" y="119"/>
                    </a:cubicBezTo>
                    <a:cubicBezTo>
                      <a:pt x="115" y="40"/>
                      <a:pt x="109" y="0"/>
                      <a:pt x="89" y="44"/>
                    </a:cubicBezTo>
                    <a:cubicBezTo>
                      <a:pt x="42" y="148"/>
                      <a:pt x="187" y="169"/>
                      <a:pt x="250" y="179"/>
                    </a:cubicBezTo>
                    <a:cubicBezTo>
                      <a:pt x="333" y="169"/>
                      <a:pt x="323" y="144"/>
                      <a:pt x="385" y="163"/>
                    </a:cubicBezTo>
                    <a:cubicBezTo>
                      <a:pt x="312" y="257"/>
                      <a:pt x="297" y="109"/>
                      <a:pt x="344" y="50"/>
                    </a:cubicBezTo>
                    <a:cubicBezTo>
                      <a:pt x="433" y="69"/>
                      <a:pt x="422" y="79"/>
                      <a:pt x="479" y="138"/>
                    </a:cubicBezTo>
                    <a:cubicBezTo>
                      <a:pt x="500" y="253"/>
                      <a:pt x="479" y="222"/>
                      <a:pt x="344" y="198"/>
                    </a:cubicBezTo>
                    <a:cubicBezTo>
                      <a:pt x="307" y="163"/>
                      <a:pt x="239" y="79"/>
                      <a:pt x="323" y="50"/>
                    </a:cubicBezTo>
                    <a:cubicBezTo>
                      <a:pt x="453" y="69"/>
                      <a:pt x="396" y="60"/>
                      <a:pt x="469" y="119"/>
                    </a:cubicBezTo>
                    <a:cubicBezTo>
                      <a:pt x="479" y="153"/>
                      <a:pt x="495" y="198"/>
                      <a:pt x="515" y="228"/>
                    </a:cubicBezTo>
                    <a:cubicBezTo>
                      <a:pt x="515" y="253"/>
                      <a:pt x="526" y="282"/>
                      <a:pt x="511" y="302"/>
                    </a:cubicBezTo>
                    <a:cubicBezTo>
                      <a:pt x="500" y="316"/>
                      <a:pt x="459" y="316"/>
                      <a:pt x="453" y="297"/>
                    </a:cubicBezTo>
                    <a:cubicBezTo>
                      <a:pt x="443" y="263"/>
                      <a:pt x="459" y="222"/>
                      <a:pt x="479" y="193"/>
                    </a:cubicBezTo>
                    <a:cubicBezTo>
                      <a:pt x="489" y="179"/>
                      <a:pt x="521" y="188"/>
                      <a:pt x="541" y="183"/>
                    </a:cubicBezTo>
                    <a:cubicBezTo>
                      <a:pt x="709" y="188"/>
                      <a:pt x="895" y="134"/>
                      <a:pt x="1031" y="238"/>
                    </a:cubicBezTo>
                    <a:cubicBezTo>
                      <a:pt x="1125" y="396"/>
                      <a:pt x="859" y="490"/>
                      <a:pt x="729" y="510"/>
                    </a:cubicBezTo>
                    <a:cubicBezTo>
                      <a:pt x="584" y="490"/>
                      <a:pt x="573" y="529"/>
                      <a:pt x="558" y="431"/>
                    </a:cubicBezTo>
                    <a:cubicBezTo>
                      <a:pt x="567" y="253"/>
                      <a:pt x="640" y="316"/>
                      <a:pt x="839" y="332"/>
                    </a:cubicBezTo>
                    <a:cubicBezTo>
                      <a:pt x="912" y="480"/>
                      <a:pt x="781" y="609"/>
                      <a:pt x="625" y="629"/>
                    </a:cubicBezTo>
                    <a:cubicBezTo>
                      <a:pt x="558" y="658"/>
                      <a:pt x="552" y="584"/>
                      <a:pt x="610" y="554"/>
                    </a:cubicBezTo>
                    <a:cubicBezTo>
                      <a:pt x="646" y="539"/>
                      <a:pt x="698" y="539"/>
                      <a:pt x="735" y="535"/>
                    </a:cubicBezTo>
                    <a:cubicBezTo>
                      <a:pt x="807" y="539"/>
                      <a:pt x="886" y="525"/>
                      <a:pt x="953" y="554"/>
                    </a:cubicBezTo>
                    <a:cubicBezTo>
                      <a:pt x="975" y="564"/>
                      <a:pt x="947" y="604"/>
                      <a:pt x="932" y="623"/>
                    </a:cubicBezTo>
                    <a:cubicBezTo>
                      <a:pt x="895" y="673"/>
                      <a:pt x="823" y="683"/>
                      <a:pt x="766" y="688"/>
                    </a:cubicBezTo>
                    <a:cubicBezTo>
                      <a:pt x="698" y="723"/>
                      <a:pt x="698" y="609"/>
                      <a:pt x="781" y="584"/>
                    </a:cubicBezTo>
                    <a:cubicBezTo>
                      <a:pt x="865" y="629"/>
                      <a:pt x="813" y="699"/>
                      <a:pt x="744" y="728"/>
                    </a:cubicBezTo>
                    <a:cubicBezTo>
                      <a:pt x="724" y="673"/>
                      <a:pt x="770" y="678"/>
                      <a:pt x="823" y="668"/>
                    </a:cubicBezTo>
                    <a:cubicBezTo>
                      <a:pt x="865" y="673"/>
                      <a:pt x="912" y="668"/>
                      <a:pt x="953" y="683"/>
                    </a:cubicBezTo>
                    <a:cubicBezTo>
                      <a:pt x="995" y="699"/>
                      <a:pt x="849" y="758"/>
                      <a:pt x="844" y="758"/>
                    </a:cubicBezTo>
                    <a:cubicBezTo>
                      <a:pt x="849" y="742"/>
                      <a:pt x="844" y="723"/>
                      <a:pt x="854" y="713"/>
                    </a:cubicBezTo>
                    <a:cubicBezTo>
                      <a:pt x="865" y="699"/>
                      <a:pt x="906" y="688"/>
                      <a:pt x="906" y="688"/>
                    </a:cubicBezTo>
                    <a:cubicBezTo>
                      <a:pt x="917" y="728"/>
                      <a:pt x="906" y="767"/>
                      <a:pt x="859" y="777"/>
                    </a:cubicBezTo>
                    <a:cubicBezTo>
                      <a:pt x="792" y="772"/>
                      <a:pt x="807" y="752"/>
                      <a:pt x="854" y="732"/>
                    </a:cubicBezTo>
                    <a:cubicBezTo>
                      <a:pt x="901" y="738"/>
                      <a:pt x="947" y="728"/>
                      <a:pt x="995" y="742"/>
                    </a:cubicBezTo>
                    <a:cubicBezTo>
                      <a:pt x="1005" y="748"/>
                      <a:pt x="995" y="767"/>
                      <a:pt x="984" y="772"/>
                    </a:cubicBezTo>
                    <a:cubicBezTo>
                      <a:pt x="979" y="777"/>
                      <a:pt x="969" y="762"/>
                      <a:pt x="964" y="758"/>
                    </a:cubicBezTo>
                    <a:cubicBezTo>
                      <a:pt x="1021" y="728"/>
                      <a:pt x="1073" y="699"/>
                      <a:pt x="1120" y="654"/>
                    </a:cubicBezTo>
                    <a:cubicBezTo>
                      <a:pt x="1146" y="510"/>
                      <a:pt x="1063" y="460"/>
                      <a:pt x="947" y="406"/>
                    </a:cubicBezTo>
                    <a:cubicBezTo>
                      <a:pt x="891" y="460"/>
                      <a:pt x="927" y="490"/>
                      <a:pt x="947" y="570"/>
                    </a:cubicBezTo>
                    <a:cubicBezTo>
                      <a:pt x="1214" y="529"/>
                      <a:pt x="1027" y="549"/>
                      <a:pt x="1152" y="480"/>
                    </a:cubicBezTo>
                    <a:cubicBezTo>
                      <a:pt x="1135" y="371"/>
                      <a:pt x="1152" y="332"/>
                      <a:pt x="1042" y="357"/>
                    </a:cubicBezTo>
                    <a:cubicBezTo>
                      <a:pt x="1021" y="426"/>
                      <a:pt x="1010" y="426"/>
                      <a:pt x="1027" y="505"/>
                    </a:cubicBezTo>
                    <a:cubicBezTo>
                      <a:pt x="1094" y="476"/>
                      <a:pt x="1167" y="381"/>
                      <a:pt x="1057" y="332"/>
                    </a:cubicBezTo>
                    <a:cubicBezTo>
                      <a:pt x="1005" y="337"/>
                      <a:pt x="958" y="332"/>
                      <a:pt x="969" y="386"/>
                    </a:cubicBezTo>
                    <a:cubicBezTo>
                      <a:pt x="1001" y="381"/>
                      <a:pt x="1031" y="386"/>
                      <a:pt x="1057" y="371"/>
                    </a:cubicBezTo>
                    <a:cubicBezTo>
                      <a:pt x="1120" y="332"/>
                      <a:pt x="1079" y="148"/>
                      <a:pt x="1001" y="134"/>
                    </a:cubicBezTo>
                    <a:cubicBezTo>
                      <a:pt x="958" y="99"/>
                      <a:pt x="912" y="54"/>
                      <a:pt x="839" y="119"/>
                    </a:cubicBezTo>
                    <a:cubicBezTo>
                      <a:pt x="818" y="138"/>
                      <a:pt x="859" y="173"/>
                      <a:pt x="870" y="198"/>
                    </a:cubicBezTo>
                    <a:cubicBezTo>
                      <a:pt x="895" y="179"/>
                      <a:pt x="901" y="148"/>
                      <a:pt x="917" y="183"/>
                    </a:cubicBezTo>
                    <a:cubicBezTo>
                      <a:pt x="921" y="222"/>
                      <a:pt x="938" y="222"/>
                      <a:pt x="917" y="222"/>
                    </a:cubicBezTo>
                  </a:path>
                </a:pathLst>
              </a:custGeom>
              <a:noFill/>
              <a:ln w="3240" cap="flat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" name="Freeform 94"/>
              <p:cNvSpPr>
                <a:spLocks noChangeArrowheads="1"/>
              </p:cNvSpPr>
              <p:nvPr/>
            </p:nvSpPr>
            <p:spPr bwMode="auto">
              <a:xfrm>
                <a:off x="2285" y="852"/>
                <a:ext cx="270" cy="188"/>
              </a:xfrm>
              <a:custGeom>
                <a:avLst/>
                <a:gdLst>
                  <a:gd name="T0" fmla="*/ 134 w 1215"/>
                  <a:gd name="T1" fmla="*/ 386 h 853"/>
                  <a:gd name="T2" fmla="*/ 150 w 1215"/>
                  <a:gd name="T3" fmla="*/ 332 h 853"/>
                  <a:gd name="T4" fmla="*/ 212 w 1215"/>
                  <a:gd name="T5" fmla="*/ 435 h 853"/>
                  <a:gd name="T6" fmla="*/ 203 w 1215"/>
                  <a:gd name="T7" fmla="*/ 445 h 853"/>
                  <a:gd name="T8" fmla="*/ 702 w 1215"/>
                  <a:gd name="T9" fmla="*/ 460 h 853"/>
                  <a:gd name="T10" fmla="*/ 531 w 1215"/>
                  <a:gd name="T11" fmla="*/ 282 h 853"/>
                  <a:gd name="T12" fmla="*/ 260 w 1215"/>
                  <a:gd name="T13" fmla="*/ 673 h 853"/>
                  <a:gd name="T14" fmla="*/ 343 w 1215"/>
                  <a:gd name="T15" fmla="*/ 644 h 853"/>
                  <a:gd name="T16" fmla="*/ 72 w 1215"/>
                  <a:gd name="T17" fmla="*/ 490 h 853"/>
                  <a:gd name="T18" fmla="*/ 108 w 1215"/>
                  <a:gd name="T19" fmla="*/ 421 h 853"/>
                  <a:gd name="T20" fmla="*/ 166 w 1215"/>
                  <a:gd name="T21" fmla="*/ 124 h 853"/>
                  <a:gd name="T22" fmla="*/ 104 w 1215"/>
                  <a:gd name="T23" fmla="*/ 579 h 853"/>
                  <a:gd name="T24" fmla="*/ 369 w 1215"/>
                  <a:gd name="T25" fmla="*/ 594 h 853"/>
                  <a:gd name="T26" fmla="*/ 806 w 1215"/>
                  <a:gd name="T27" fmla="*/ 688 h 853"/>
                  <a:gd name="T28" fmla="*/ 869 w 1215"/>
                  <a:gd name="T29" fmla="*/ 361 h 853"/>
                  <a:gd name="T30" fmla="*/ 702 w 1215"/>
                  <a:gd name="T31" fmla="*/ 238 h 853"/>
                  <a:gd name="T32" fmla="*/ 901 w 1215"/>
                  <a:gd name="T33" fmla="*/ 302 h 853"/>
                  <a:gd name="T34" fmla="*/ 854 w 1215"/>
                  <a:gd name="T35" fmla="*/ 213 h 853"/>
                  <a:gd name="T36" fmla="*/ 609 w 1215"/>
                  <a:gd name="T37" fmla="*/ 490 h 853"/>
                  <a:gd name="T38" fmla="*/ 547 w 1215"/>
                  <a:gd name="T39" fmla="*/ 431 h 853"/>
                  <a:gd name="T40" fmla="*/ 495 w 1215"/>
                  <a:gd name="T41" fmla="*/ 163 h 853"/>
                  <a:gd name="T42" fmla="*/ 541 w 1215"/>
                  <a:gd name="T43" fmla="*/ 109 h 853"/>
                  <a:gd name="T44" fmla="*/ 343 w 1215"/>
                  <a:gd name="T45" fmla="*/ 421 h 853"/>
                  <a:gd name="T46" fmla="*/ 186 w 1215"/>
                  <a:gd name="T47" fmla="*/ 451 h 853"/>
                  <a:gd name="T48" fmla="*/ 171 w 1215"/>
                  <a:gd name="T49" fmla="*/ 476 h 853"/>
                  <a:gd name="T50" fmla="*/ 385 w 1215"/>
                  <a:gd name="T51" fmla="*/ 505 h 853"/>
                  <a:gd name="T52" fmla="*/ 182 w 1215"/>
                  <a:gd name="T53" fmla="*/ 718 h 853"/>
                  <a:gd name="T54" fmla="*/ 166 w 1215"/>
                  <a:gd name="T55" fmla="*/ 742 h 853"/>
                  <a:gd name="T56" fmla="*/ 385 w 1215"/>
                  <a:gd name="T57" fmla="*/ 787 h 853"/>
                  <a:gd name="T58" fmla="*/ 291 w 1215"/>
                  <a:gd name="T59" fmla="*/ 742 h 853"/>
                  <a:gd name="T60" fmla="*/ 166 w 1215"/>
                  <a:gd name="T61" fmla="*/ 505 h 853"/>
                  <a:gd name="T62" fmla="*/ 108 w 1215"/>
                  <a:gd name="T63" fmla="*/ 519 h 853"/>
                  <a:gd name="T64" fmla="*/ 61 w 1215"/>
                  <a:gd name="T65" fmla="*/ 579 h 853"/>
                  <a:gd name="T66" fmla="*/ 186 w 1215"/>
                  <a:gd name="T67" fmla="*/ 153 h 853"/>
                  <a:gd name="T68" fmla="*/ 124 w 1215"/>
                  <a:gd name="T69" fmla="*/ 15 h 853"/>
                  <a:gd name="T70" fmla="*/ 88 w 1215"/>
                  <a:gd name="T71" fmla="*/ 44 h 853"/>
                  <a:gd name="T72" fmla="*/ 478 w 1215"/>
                  <a:gd name="T73" fmla="*/ 138 h 853"/>
                  <a:gd name="T74" fmla="*/ 515 w 1215"/>
                  <a:gd name="T75" fmla="*/ 228 h 853"/>
                  <a:gd name="T76" fmla="*/ 541 w 1215"/>
                  <a:gd name="T77" fmla="*/ 183 h 853"/>
                  <a:gd name="T78" fmla="*/ 838 w 1215"/>
                  <a:gd name="T79" fmla="*/ 332 h 853"/>
                  <a:gd name="T80" fmla="*/ 953 w 1215"/>
                  <a:gd name="T81" fmla="*/ 554 h 853"/>
                  <a:gd name="T82" fmla="*/ 744 w 1215"/>
                  <a:gd name="T83" fmla="*/ 728 h 853"/>
                  <a:gd name="T84" fmla="*/ 854 w 1215"/>
                  <a:gd name="T85" fmla="*/ 713 h 853"/>
                  <a:gd name="T86" fmla="*/ 994 w 1215"/>
                  <a:gd name="T87" fmla="*/ 742 h 853"/>
                  <a:gd name="T88" fmla="*/ 947 w 1215"/>
                  <a:gd name="T89" fmla="*/ 406 h 853"/>
                  <a:gd name="T90" fmla="*/ 1026 w 1215"/>
                  <a:gd name="T91" fmla="*/ 505 h 853"/>
                  <a:gd name="T92" fmla="*/ 1000 w 1215"/>
                  <a:gd name="T93" fmla="*/ 134 h 853"/>
                  <a:gd name="T94" fmla="*/ 916 w 1215"/>
                  <a:gd name="T95" fmla="*/ 222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15" h="853">
                    <a:moveTo>
                      <a:pt x="244" y="257"/>
                    </a:moveTo>
                    <a:cubicBezTo>
                      <a:pt x="363" y="208"/>
                      <a:pt x="359" y="316"/>
                      <a:pt x="291" y="376"/>
                    </a:cubicBezTo>
                    <a:cubicBezTo>
                      <a:pt x="275" y="391"/>
                      <a:pt x="255" y="396"/>
                      <a:pt x="234" y="406"/>
                    </a:cubicBezTo>
                    <a:cubicBezTo>
                      <a:pt x="203" y="400"/>
                      <a:pt x="156" y="411"/>
                      <a:pt x="134" y="386"/>
                    </a:cubicBezTo>
                    <a:cubicBezTo>
                      <a:pt x="67" y="287"/>
                      <a:pt x="260" y="247"/>
                      <a:pt x="307" y="238"/>
                    </a:cubicBezTo>
                    <a:cubicBezTo>
                      <a:pt x="337" y="247"/>
                      <a:pt x="374" y="247"/>
                      <a:pt x="400" y="267"/>
                    </a:cubicBezTo>
                    <a:cubicBezTo>
                      <a:pt x="437" y="302"/>
                      <a:pt x="389" y="400"/>
                      <a:pt x="359" y="421"/>
                    </a:cubicBezTo>
                    <a:cubicBezTo>
                      <a:pt x="281" y="519"/>
                      <a:pt x="197" y="400"/>
                      <a:pt x="150" y="332"/>
                    </a:cubicBezTo>
                    <a:cubicBezTo>
                      <a:pt x="98" y="153"/>
                      <a:pt x="322" y="134"/>
                      <a:pt x="452" y="119"/>
                    </a:cubicBezTo>
                    <a:cubicBezTo>
                      <a:pt x="495" y="119"/>
                      <a:pt x="547" y="93"/>
                      <a:pt x="572" y="124"/>
                    </a:cubicBezTo>
                    <a:cubicBezTo>
                      <a:pt x="598" y="148"/>
                      <a:pt x="572" y="193"/>
                      <a:pt x="557" y="222"/>
                    </a:cubicBezTo>
                    <a:cubicBezTo>
                      <a:pt x="495" y="327"/>
                      <a:pt x="333" y="416"/>
                      <a:pt x="212" y="435"/>
                    </a:cubicBezTo>
                    <a:cubicBezTo>
                      <a:pt x="238" y="292"/>
                      <a:pt x="437" y="222"/>
                      <a:pt x="572" y="208"/>
                    </a:cubicBezTo>
                    <a:cubicBezTo>
                      <a:pt x="750" y="263"/>
                      <a:pt x="521" y="535"/>
                      <a:pt x="415" y="564"/>
                    </a:cubicBezTo>
                    <a:cubicBezTo>
                      <a:pt x="389" y="570"/>
                      <a:pt x="363" y="570"/>
                      <a:pt x="337" y="570"/>
                    </a:cubicBezTo>
                    <a:cubicBezTo>
                      <a:pt x="238" y="549"/>
                      <a:pt x="223" y="539"/>
                      <a:pt x="203" y="445"/>
                    </a:cubicBezTo>
                    <a:cubicBezTo>
                      <a:pt x="234" y="351"/>
                      <a:pt x="234" y="341"/>
                      <a:pt x="327" y="327"/>
                    </a:cubicBezTo>
                    <a:cubicBezTo>
                      <a:pt x="395" y="316"/>
                      <a:pt x="525" y="297"/>
                      <a:pt x="525" y="297"/>
                    </a:cubicBezTo>
                    <a:cubicBezTo>
                      <a:pt x="614" y="297"/>
                      <a:pt x="708" y="277"/>
                      <a:pt x="791" y="302"/>
                    </a:cubicBezTo>
                    <a:cubicBezTo>
                      <a:pt x="843" y="316"/>
                      <a:pt x="708" y="455"/>
                      <a:pt x="702" y="460"/>
                    </a:cubicBezTo>
                    <a:cubicBezTo>
                      <a:pt x="614" y="539"/>
                      <a:pt x="495" y="589"/>
                      <a:pt x="374" y="599"/>
                    </a:cubicBezTo>
                    <a:cubicBezTo>
                      <a:pt x="296" y="623"/>
                      <a:pt x="171" y="619"/>
                      <a:pt x="218" y="505"/>
                    </a:cubicBezTo>
                    <a:cubicBezTo>
                      <a:pt x="238" y="445"/>
                      <a:pt x="327" y="351"/>
                      <a:pt x="385" y="327"/>
                    </a:cubicBezTo>
                    <a:cubicBezTo>
                      <a:pt x="432" y="306"/>
                      <a:pt x="531" y="282"/>
                      <a:pt x="531" y="282"/>
                    </a:cubicBezTo>
                    <a:cubicBezTo>
                      <a:pt x="588" y="287"/>
                      <a:pt x="650" y="282"/>
                      <a:pt x="702" y="302"/>
                    </a:cubicBezTo>
                    <a:cubicBezTo>
                      <a:pt x="728" y="312"/>
                      <a:pt x="708" y="411"/>
                      <a:pt x="681" y="480"/>
                    </a:cubicBezTo>
                    <a:cubicBezTo>
                      <a:pt x="650" y="574"/>
                      <a:pt x="541" y="648"/>
                      <a:pt x="447" y="688"/>
                    </a:cubicBezTo>
                    <a:cubicBezTo>
                      <a:pt x="385" y="683"/>
                      <a:pt x="322" y="688"/>
                      <a:pt x="260" y="673"/>
                    </a:cubicBezTo>
                    <a:cubicBezTo>
                      <a:pt x="244" y="668"/>
                      <a:pt x="244" y="579"/>
                      <a:pt x="265" y="525"/>
                    </a:cubicBezTo>
                    <a:cubicBezTo>
                      <a:pt x="281" y="486"/>
                      <a:pt x="406" y="455"/>
                      <a:pt x="432" y="451"/>
                    </a:cubicBezTo>
                    <a:cubicBezTo>
                      <a:pt x="458" y="460"/>
                      <a:pt x="499" y="455"/>
                      <a:pt x="515" y="480"/>
                    </a:cubicBezTo>
                    <a:cubicBezTo>
                      <a:pt x="562" y="554"/>
                      <a:pt x="389" y="639"/>
                      <a:pt x="343" y="644"/>
                    </a:cubicBezTo>
                    <a:cubicBezTo>
                      <a:pt x="208" y="752"/>
                      <a:pt x="72" y="584"/>
                      <a:pt x="203" y="490"/>
                    </a:cubicBezTo>
                    <a:cubicBezTo>
                      <a:pt x="212" y="445"/>
                      <a:pt x="229" y="441"/>
                      <a:pt x="265" y="416"/>
                    </a:cubicBezTo>
                    <a:cubicBezTo>
                      <a:pt x="301" y="480"/>
                      <a:pt x="244" y="549"/>
                      <a:pt x="186" y="584"/>
                    </a:cubicBezTo>
                    <a:cubicBezTo>
                      <a:pt x="88" y="564"/>
                      <a:pt x="108" y="564"/>
                      <a:pt x="72" y="490"/>
                    </a:cubicBezTo>
                    <a:cubicBezTo>
                      <a:pt x="78" y="400"/>
                      <a:pt x="72" y="297"/>
                      <a:pt x="186" y="282"/>
                    </a:cubicBezTo>
                    <a:cubicBezTo>
                      <a:pt x="238" y="253"/>
                      <a:pt x="244" y="257"/>
                      <a:pt x="312" y="273"/>
                    </a:cubicBezTo>
                    <a:cubicBezTo>
                      <a:pt x="296" y="386"/>
                      <a:pt x="307" y="406"/>
                      <a:pt x="218" y="451"/>
                    </a:cubicBezTo>
                    <a:cubicBezTo>
                      <a:pt x="182" y="441"/>
                      <a:pt x="140" y="441"/>
                      <a:pt x="108" y="421"/>
                    </a:cubicBezTo>
                    <a:cubicBezTo>
                      <a:pt x="30" y="371"/>
                      <a:pt x="67" y="144"/>
                      <a:pt x="150" y="109"/>
                    </a:cubicBezTo>
                    <a:cubicBezTo>
                      <a:pt x="156" y="188"/>
                      <a:pt x="160" y="287"/>
                      <a:pt x="88" y="341"/>
                    </a:cubicBezTo>
                    <a:cubicBezTo>
                      <a:pt x="0" y="322"/>
                      <a:pt x="20" y="247"/>
                      <a:pt x="56" y="163"/>
                    </a:cubicBezTo>
                    <a:cubicBezTo>
                      <a:pt x="61" y="153"/>
                      <a:pt x="150" y="128"/>
                      <a:pt x="166" y="124"/>
                    </a:cubicBezTo>
                    <a:cubicBezTo>
                      <a:pt x="265" y="188"/>
                      <a:pt x="166" y="426"/>
                      <a:pt x="56" y="460"/>
                    </a:cubicBezTo>
                    <a:cubicBezTo>
                      <a:pt x="46" y="406"/>
                      <a:pt x="56" y="322"/>
                      <a:pt x="119" y="312"/>
                    </a:cubicBezTo>
                    <a:cubicBezTo>
                      <a:pt x="171" y="361"/>
                      <a:pt x="156" y="510"/>
                      <a:pt x="134" y="570"/>
                    </a:cubicBezTo>
                    <a:cubicBezTo>
                      <a:pt x="130" y="579"/>
                      <a:pt x="93" y="584"/>
                      <a:pt x="104" y="579"/>
                    </a:cubicBezTo>
                    <a:cubicBezTo>
                      <a:pt x="156" y="564"/>
                      <a:pt x="260" y="539"/>
                      <a:pt x="260" y="539"/>
                    </a:cubicBezTo>
                    <a:cubicBezTo>
                      <a:pt x="312" y="549"/>
                      <a:pt x="380" y="529"/>
                      <a:pt x="415" y="564"/>
                    </a:cubicBezTo>
                    <a:cubicBezTo>
                      <a:pt x="499" y="654"/>
                      <a:pt x="354" y="732"/>
                      <a:pt x="296" y="742"/>
                    </a:cubicBezTo>
                    <a:cubicBezTo>
                      <a:pt x="229" y="658"/>
                      <a:pt x="281" y="619"/>
                      <a:pt x="369" y="594"/>
                    </a:cubicBezTo>
                    <a:cubicBezTo>
                      <a:pt x="463" y="535"/>
                      <a:pt x="577" y="535"/>
                      <a:pt x="650" y="629"/>
                    </a:cubicBezTo>
                    <a:cubicBezTo>
                      <a:pt x="655" y="693"/>
                      <a:pt x="676" y="772"/>
                      <a:pt x="609" y="807"/>
                    </a:cubicBezTo>
                    <a:cubicBezTo>
                      <a:pt x="536" y="777"/>
                      <a:pt x="489" y="707"/>
                      <a:pt x="406" y="699"/>
                    </a:cubicBezTo>
                    <a:cubicBezTo>
                      <a:pt x="337" y="589"/>
                      <a:pt x="672" y="683"/>
                      <a:pt x="806" y="688"/>
                    </a:cubicBezTo>
                    <a:cubicBezTo>
                      <a:pt x="791" y="703"/>
                      <a:pt x="780" y="723"/>
                      <a:pt x="765" y="732"/>
                    </a:cubicBezTo>
                    <a:cubicBezTo>
                      <a:pt x="750" y="742"/>
                      <a:pt x="713" y="758"/>
                      <a:pt x="713" y="758"/>
                    </a:cubicBezTo>
                    <a:cubicBezTo>
                      <a:pt x="567" y="688"/>
                      <a:pt x="676" y="480"/>
                      <a:pt x="780" y="406"/>
                    </a:cubicBezTo>
                    <a:cubicBezTo>
                      <a:pt x="806" y="386"/>
                      <a:pt x="838" y="376"/>
                      <a:pt x="869" y="361"/>
                    </a:cubicBezTo>
                    <a:cubicBezTo>
                      <a:pt x="905" y="371"/>
                      <a:pt x="968" y="351"/>
                      <a:pt x="979" y="386"/>
                    </a:cubicBezTo>
                    <a:cubicBezTo>
                      <a:pt x="1020" y="500"/>
                      <a:pt x="931" y="549"/>
                      <a:pt x="869" y="594"/>
                    </a:cubicBezTo>
                    <a:cubicBezTo>
                      <a:pt x="718" y="564"/>
                      <a:pt x="650" y="519"/>
                      <a:pt x="562" y="406"/>
                    </a:cubicBezTo>
                    <a:cubicBezTo>
                      <a:pt x="572" y="282"/>
                      <a:pt x="572" y="247"/>
                      <a:pt x="702" y="238"/>
                    </a:cubicBezTo>
                    <a:cubicBezTo>
                      <a:pt x="786" y="222"/>
                      <a:pt x="832" y="213"/>
                      <a:pt x="916" y="228"/>
                    </a:cubicBezTo>
                    <a:cubicBezTo>
                      <a:pt x="901" y="312"/>
                      <a:pt x="905" y="421"/>
                      <a:pt x="812" y="465"/>
                    </a:cubicBezTo>
                    <a:cubicBezTo>
                      <a:pt x="734" y="351"/>
                      <a:pt x="828" y="302"/>
                      <a:pt x="916" y="257"/>
                    </a:cubicBezTo>
                    <a:cubicBezTo>
                      <a:pt x="921" y="273"/>
                      <a:pt x="911" y="316"/>
                      <a:pt x="901" y="302"/>
                    </a:cubicBezTo>
                    <a:cubicBezTo>
                      <a:pt x="858" y="247"/>
                      <a:pt x="901" y="163"/>
                      <a:pt x="838" y="119"/>
                    </a:cubicBezTo>
                    <a:cubicBezTo>
                      <a:pt x="806" y="64"/>
                      <a:pt x="739" y="84"/>
                      <a:pt x="698" y="124"/>
                    </a:cubicBezTo>
                    <a:cubicBezTo>
                      <a:pt x="676" y="183"/>
                      <a:pt x="620" y="287"/>
                      <a:pt x="713" y="312"/>
                    </a:cubicBezTo>
                    <a:cubicBezTo>
                      <a:pt x="838" y="282"/>
                      <a:pt x="817" y="302"/>
                      <a:pt x="854" y="213"/>
                    </a:cubicBezTo>
                    <a:cubicBezTo>
                      <a:pt x="832" y="114"/>
                      <a:pt x="849" y="84"/>
                      <a:pt x="760" y="60"/>
                    </a:cubicBezTo>
                    <a:cubicBezTo>
                      <a:pt x="635" y="79"/>
                      <a:pt x="646" y="69"/>
                      <a:pt x="603" y="169"/>
                    </a:cubicBezTo>
                    <a:cubicBezTo>
                      <a:pt x="588" y="213"/>
                      <a:pt x="547" y="297"/>
                      <a:pt x="547" y="297"/>
                    </a:cubicBezTo>
                    <a:cubicBezTo>
                      <a:pt x="541" y="376"/>
                      <a:pt x="504" y="470"/>
                      <a:pt x="609" y="490"/>
                    </a:cubicBezTo>
                    <a:cubicBezTo>
                      <a:pt x="698" y="476"/>
                      <a:pt x="718" y="451"/>
                      <a:pt x="776" y="386"/>
                    </a:cubicBezTo>
                    <a:cubicBezTo>
                      <a:pt x="786" y="292"/>
                      <a:pt x="791" y="292"/>
                      <a:pt x="776" y="169"/>
                    </a:cubicBezTo>
                    <a:cubicBezTo>
                      <a:pt x="666" y="203"/>
                      <a:pt x="650" y="263"/>
                      <a:pt x="603" y="347"/>
                    </a:cubicBezTo>
                    <a:cubicBezTo>
                      <a:pt x="588" y="376"/>
                      <a:pt x="547" y="431"/>
                      <a:pt x="547" y="431"/>
                    </a:cubicBezTo>
                    <a:cubicBezTo>
                      <a:pt x="547" y="441"/>
                      <a:pt x="536" y="470"/>
                      <a:pt x="541" y="460"/>
                    </a:cubicBezTo>
                    <a:cubicBezTo>
                      <a:pt x="551" y="445"/>
                      <a:pt x="551" y="431"/>
                      <a:pt x="557" y="416"/>
                    </a:cubicBezTo>
                    <a:cubicBezTo>
                      <a:pt x="562" y="400"/>
                      <a:pt x="562" y="391"/>
                      <a:pt x="562" y="376"/>
                    </a:cubicBezTo>
                    <a:cubicBezTo>
                      <a:pt x="547" y="232"/>
                      <a:pt x="583" y="228"/>
                      <a:pt x="495" y="163"/>
                    </a:cubicBezTo>
                    <a:cubicBezTo>
                      <a:pt x="458" y="163"/>
                      <a:pt x="421" y="158"/>
                      <a:pt x="385" y="169"/>
                    </a:cubicBezTo>
                    <a:cubicBezTo>
                      <a:pt x="359" y="179"/>
                      <a:pt x="260" y="391"/>
                      <a:pt x="234" y="431"/>
                    </a:cubicBezTo>
                    <a:cubicBezTo>
                      <a:pt x="223" y="490"/>
                      <a:pt x="186" y="500"/>
                      <a:pt x="281" y="480"/>
                    </a:cubicBezTo>
                    <a:cubicBezTo>
                      <a:pt x="406" y="361"/>
                      <a:pt x="499" y="277"/>
                      <a:pt x="541" y="109"/>
                    </a:cubicBezTo>
                    <a:cubicBezTo>
                      <a:pt x="495" y="99"/>
                      <a:pt x="484" y="104"/>
                      <a:pt x="447" y="138"/>
                    </a:cubicBezTo>
                    <a:cubicBezTo>
                      <a:pt x="395" y="242"/>
                      <a:pt x="348" y="341"/>
                      <a:pt x="312" y="451"/>
                    </a:cubicBezTo>
                    <a:cubicBezTo>
                      <a:pt x="307" y="490"/>
                      <a:pt x="286" y="515"/>
                      <a:pt x="307" y="549"/>
                    </a:cubicBezTo>
                    <a:cubicBezTo>
                      <a:pt x="327" y="500"/>
                      <a:pt x="337" y="470"/>
                      <a:pt x="343" y="421"/>
                    </a:cubicBezTo>
                    <a:cubicBezTo>
                      <a:pt x="337" y="316"/>
                      <a:pt x="389" y="193"/>
                      <a:pt x="249" y="282"/>
                    </a:cubicBezTo>
                    <a:cubicBezTo>
                      <a:pt x="234" y="292"/>
                      <a:pt x="229" y="312"/>
                      <a:pt x="218" y="332"/>
                    </a:cubicBezTo>
                    <a:cubicBezTo>
                      <a:pt x="203" y="361"/>
                      <a:pt x="93" y="564"/>
                      <a:pt x="140" y="535"/>
                    </a:cubicBezTo>
                    <a:cubicBezTo>
                      <a:pt x="186" y="421"/>
                      <a:pt x="119" y="584"/>
                      <a:pt x="186" y="451"/>
                    </a:cubicBezTo>
                    <a:cubicBezTo>
                      <a:pt x="192" y="441"/>
                      <a:pt x="192" y="426"/>
                      <a:pt x="197" y="416"/>
                    </a:cubicBezTo>
                    <a:cubicBezTo>
                      <a:pt x="197" y="411"/>
                      <a:pt x="203" y="400"/>
                      <a:pt x="203" y="406"/>
                    </a:cubicBezTo>
                    <a:cubicBezTo>
                      <a:pt x="197" y="416"/>
                      <a:pt x="192" y="426"/>
                      <a:pt x="186" y="435"/>
                    </a:cubicBezTo>
                    <a:cubicBezTo>
                      <a:pt x="182" y="451"/>
                      <a:pt x="177" y="460"/>
                      <a:pt x="171" y="476"/>
                    </a:cubicBezTo>
                    <a:cubicBezTo>
                      <a:pt x="160" y="539"/>
                      <a:pt x="130" y="613"/>
                      <a:pt x="108" y="683"/>
                    </a:cubicBezTo>
                    <a:cubicBezTo>
                      <a:pt x="114" y="703"/>
                      <a:pt x="104" y="732"/>
                      <a:pt x="124" y="748"/>
                    </a:cubicBezTo>
                    <a:cubicBezTo>
                      <a:pt x="166" y="777"/>
                      <a:pt x="265" y="699"/>
                      <a:pt x="265" y="699"/>
                    </a:cubicBezTo>
                    <a:cubicBezTo>
                      <a:pt x="312" y="629"/>
                      <a:pt x="348" y="574"/>
                      <a:pt x="385" y="505"/>
                    </a:cubicBezTo>
                    <a:cubicBezTo>
                      <a:pt x="337" y="486"/>
                      <a:pt x="249" y="604"/>
                      <a:pt x="229" y="654"/>
                    </a:cubicBezTo>
                    <a:cubicBezTo>
                      <a:pt x="238" y="718"/>
                      <a:pt x="286" y="693"/>
                      <a:pt x="343" y="683"/>
                    </a:cubicBezTo>
                    <a:cubicBezTo>
                      <a:pt x="389" y="604"/>
                      <a:pt x="343" y="609"/>
                      <a:pt x="265" y="623"/>
                    </a:cubicBezTo>
                    <a:cubicBezTo>
                      <a:pt x="223" y="644"/>
                      <a:pt x="203" y="678"/>
                      <a:pt x="182" y="718"/>
                    </a:cubicBezTo>
                    <a:cubicBezTo>
                      <a:pt x="208" y="812"/>
                      <a:pt x="223" y="787"/>
                      <a:pt x="327" y="762"/>
                    </a:cubicBezTo>
                    <a:cubicBezTo>
                      <a:pt x="359" y="723"/>
                      <a:pt x="317" y="678"/>
                      <a:pt x="275" y="658"/>
                    </a:cubicBezTo>
                    <a:cubicBezTo>
                      <a:pt x="249" y="668"/>
                      <a:pt x="218" y="668"/>
                      <a:pt x="197" y="683"/>
                    </a:cubicBezTo>
                    <a:cubicBezTo>
                      <a:pt x="182" y="699"/>
                      <a:pt x="166" y="742"/>
                      <a:pt x="166" y="742"/>
                    </a:cubicBezTo>
                    <a:cubicBezTo>
                      <a:pt x="171" y="817"/>
                      <a:pt x="208" y="812"/>
                      <a:pt x="281" y="822"/>
                    </a:cubicBezTo>
                    <a:cubicBezTo>
                      <a:pt x="317" y="836"/>
                      <a:pt x="348" y="846"/>
                      <a:pt x="385" y="852"/>
                    </a:cubicBezTo>
                    <a:cubicBezTo>
                      <a:pt x="469" y="832"/>
                      <a:pt x="473" y="842"/>
                      <a:pt x="510" y="777"/>
                    </a:cubicBezTo>
                    <a:cubicBezTo>
                      <a:pt x="469" y="752"/>
                      <a:pt x="286" y="742"/>
                      <a:pt x="385" y="787"/>
                    </a:cubicBezTo>
                    <a:cubicBezTo>
                      <a:pt x="432" y="762"/>
                      <a:pt x="515" y="703"/>
                      <a:pt x="515" y="703"/>
                    </a:cubicBezTo>
                    <a:cubicBezTo>
                      <a:pt x="547" y="648"/>
                      <a:pt x="385" y="683"/>
                      <a:pt x="322" y="688"/>
                    </a:cubicBezTo>
                    <a:cubicBezTo>
                      <a:pt x="312" y="699"/>
                      <a:pt x="301" y="707"/>
                      <a:pt x="296" y="718"/>
                    </a:cubicBezTo>
                    <a:cubicBezTo>
                      <a:pt x="291" y="723"/>
                      <a:pt x="296" y="752"/>
                      <a:pt x="291" y="742"/>
                    </a:cubicBezTo>
                    <a:cubicBezTo>
                      <a:pt x="275" y="707"/>
                      <a:pt x="270" y="673"/>
                      <a:pt x="265" y="639"/>
                    </a:cubicBezTo>
                    <a:cubicBezTo>
                      <a:pt x="260" y="623"/>
                      <a:pt x="265" y="613"/>
                      <a:pt x="260" y="599"/>
                    </a:cubicBezTo>
                    <a:cubicBezTo>
                      <a:pt x="244" y="549"/>
                      <a:pt x="229" y="549"/>
                      <a:pt x="186" y="519"/>
                    </a:cubicBezTo>
                    <a:cubicBezTo>
                      <a:pt x="182" y="515"/>
                      <a:pt x="166" y="505"/>
                      <a:pt x="166" y="505"/>
                    </a:cubicBezTo>
                    <a:cubicBezTo>
                      <a:pt x="150" y="549"/>
                      <a:pt x="124" y="579"/>
                      <a:pt x="108" y="623"/>
                    </a:cubicBezTo>
                    <a:cubicBezTo>
                      <a:pt x="82" y="772"/>
                      <a:pt x="67" y="817"/>
                      <a:pt x="218" y="787"/>
                    </a:cubicBezTo>
                    <a:cubicBezTo>
                      <a:pt x="249" y="767"/>
                      <a:pt x="249" y="748"/>
                      <a:pt x="275" y="718"/>
                    </a:cubicBezTo>
                    <a:cubicBezTo>
                      <a:pt x="255" y="609"/>
                      <a:pt x="234" y="539"/>
                      <a:pt x="108" y="519"/>
                    </a:cubicBezTo>
                    <a:cubicBezTo>
                      <a:pt x="9" y="539"/>
                      <a:pt x="20" y="579"/>
                      <a:pt x="41" y="668"/>
                    </a:cubicBezTo>
                    <a:cubicBezTo>
                      <a:pt x="82" y="629"/>
                      <a:pt x="124" y="584"/>
                      <a:pt x="150" y="535"/>
                    </a:cubicBezTo>
                    <a:cubicBezTo>
                      <a:pt x="166" y="451"/>
                      <a:pt x="203" y="411"/>
                      <a:pt x="134" y="332"/>
                    </a:cubicBezTo>
                    <a:cubicBezTo>
                      <a:pt x="67" y="371"/>
                      <a:pt x="72" y="519"/>
                      <a:pt x="61" y="579"/>
                    </a:cubicBezTo>
                    <a:cubicBezTo>
                      <a:pt x="72" y="609"/>
                      <a:pt x="56" y="654"/>
                      <a:pt x="88" y="668"/>
                    </a:cubicBezTo>
                    <a:cubicBezTo>
                      <a:pt x="108" y="678"/>
                      <a:pt x="119" y="629"/>
                      <a:pt x="134" y="613"/>
                    </a:cubicBezTo>
                    <a:cubicBezTo>
                      <a:pt x="177" y="574"/>
                      <a:pt x="197" y="529"/>
                      <a:pt x="229" y="480"/>
                    </a:cubicBezTo>
                    <a:cubicBezTo>
                      <a:pt x="249" y="371"/>
                      <a:pt x="249" y="253"/>
                      <a:pt x="186" y="153"/>
                    </a:cubicBezTo>
                    <a:cubicBezTo>
                      <a:pt x="119" y="169"/>
                      <a:pt x="93" y="203"/>
                      <a:pt x="61" y="257"/>
                    </a:cubicBezTo>
                    <a:cubicBezTo>
                      <a:pt x="72" y="341"/>
                      <a:pt x="56" y="371"/>
                      <a:pt x="124" y="416"/>
                    </a:cubicBezTo>
                    <a:cubicBezTo>
                      <a:pt x="244" y="396"/>
                      <a:pt x="218" y="391"/>
                      <a:pt x="244" y="297"/>
                    </a:cubicBezTo>
                    <a:cubicBezTo>
                      <a:pt x="260" y="169"/>
                      <a:pt x="255" y="64"/>
                      <a:pt x="124" y="15"/>
                    </a:cubicBezTo>
                    <a:cubicBezTo>
                      <a:pt x="82" y="40"/>
                      <a:pt x="78" y="50"/>
                      <a:pt x="61" y="93"/>
                    </a:cubicBezTo>
                    <a:cubicBezTo>
                      <a:pt x="67" y="128"/>
                      <a:pt x="52" y="169"/>
                      <a:pt x="72" y="198"/>
                    </a:cubicBezTo>
                    <a:cubicBezTo>
                      <a:pt x="88" y="228"/>
                      <a:pt x="134" y="119"/>
                      <a:pt x="134" y="119"/>
                    </a:cubicBezTo>
                    <a:cubicBezTo>
                      <a:pt x="114" y="40"/>
                      <a:pt x="108" y="0"/>
                      <a:pt x="88" y="44"/>
                    </a:cubicBezTo>
                    <a:cubicBezTo>
                      <a:pt x="41" y="148"/>
                      <a:pt x="186" y="169"/>
                      <a:pt x="249" y="179"/>
                    </a:cubicBezTo>
                    <a:cubicBezTo>
                      <a:pt x="333" y="169"/>
                      <a:pt x="322" y="144"/>
                      <a:pt x="385" y="163"/>
                    </a:cubicBezTo>
                    <a:cubicBezTo>
                      <a:pt x="312" y="257"/>
                      <a:pt x="296" y="109"/>
                      <a:pt x="343" y="50"/>
                    </a:cubicBezTo>
                    <a:cubicBezTo>
                      <a:pt x="432" y="69"/>
                      <a:pt x="421" y="79"/>
                      <a:pt x="478" y="138"/>
                    </a:cubicBezTo>
                    <a:cubicBezTo>
                      <a:pt x="499" y="253"/>
                      <a:pt x="478" y="222"/>
                      <a:pt x="343" y="198"/>
                    </a:cubicBezTo>
                    <a:cubicBezTo>
                      <a:pt x="307" y="163"/>
                      <a:pt x="238" y="79"/>
                      <a:pt x="322" y="50"/>
                    </a:cubicBezTo>
                    <a:cubicBezTo>
                      <a:pt x="452" y="69"/>
                      <a:pt x="395" y="60"/>
                      <a:pt x="469" y="119"/>
                    </a:cubicBezTo>
                    <a:cubicBezTo>
                      <a:pt x="478" y="153"/>
                      <a:pt x="495" y="198"/>
                      <a:pt x="515" y="228"/>
                    </a:cubicBezTo>
                    <a:cubicBezTo>
                      <a:pt x="515" y="253"/>
                      <a:pt x="525" y="282"/>
                      <a:pt x="510" y="302"/>
                    </a:cubicBezTo>
                    <a:cubicBezTo>
                      <a:pt x="499" y="316"/>
                      <a:pt x="458" y="316"/>
                      <a:pt x="452" y="297"/>
                    </a:cubicBezTo>
                    <a:cubicBezTo>
                      <a:pt x="443" y="263"/>
                      <a:pt x="458" y="222"/>
                      <a:pt x="478" y="193"/>
                    </a:cubicBezTo>
                    <a:cubicBezTo>
                      <a:pt x="489" y="179"/>
                      <a:pt x="521" y="188"/>
                      <a:pt x="541" y="183"/>
                    </a:cubicBezTo>
                    <a:cubicBezTo>
                      <a:pt x="708" y="188"/>
                      <a:pt x="895" y="134"/>
                      <a:pt x="1031" y="238"/>
                    </a:cubicBezTo>
                    <a:cubicBezTo>
                      <a:pt x="1124" y="396"/>
                      <a:pt x="858" y="490"/>
                      <a:pt x="728" y="510"/>
                    </a:cubicBezTo>
                    <a:cubicBezTo>
                      <a:pt x="583" y="490"/>
                      <a:pt x="572" y="529"/>
                      <a:pt x="557" y="431"/>
                    </a:cubicBezTo>
                    <a:cubicBezTo>
                      <a:pt x="567" y="253"/>
                      <a:pt x="640" y="316"/>
                      <a:pt x="838" y="332"/>
                    </a:cubicBezTo>
                    <a:cubicBezTo>
                      <a:pt x="911" y="480"/>
                      <a:pt x="780" y="609"/>
                      <a:pt x="624" y="629"/>
                    </a:cubicBezTo>
                    <a:cubicBezTo>
                      <a:pt x="557" y="658"/>
                      <a:pt x="551" y="584"/>
                      <a:pt x="609" y="554"/>
                    </a:cubicBezTo>
                    <a:cubicBezTo>
                      <a:pt x="646" y="539"/>
                      <a:pt x="698" y="539"/>
                      <a:pt x="734" y="535"/>
                    </a:cubicBezTo>
                    <a:cubicBezTo>
                      <a:pt x="806" y="539"/>
                      <a:pt x="885" y="525"/>
                      <a:pt x="953" y="554"/>
                    </a:cubicBezTo>
                    <a:cubicBezTo>
                      <a:pt x="974" y="564"/>
                      <a:pt x="947" y="604"/>
                      <a:pt x="931" y="623"/>
                    </a:cubicBezTo>
                    <a:cubicBezTo>
                      <a:pt x="895" y="673"/>
                      <a:pt x="823" y="683"/>
                      <a:pt x="765" y="688"/>
                    </a:cubicBezTo>
                    <a:cubicBezTo>
                      <a:pt x="698" y="723"/>
                      <a:pt x="698" y="609"/>
                      <a:pt x="780" y="584"/>
                    </a:cubicBezTo>
                    <a:cubicBezTo>
                      <a:pt x="864" y="629"/>
                      <a:pt x="812" y="699"/>
                      <a:pt x="744" y="728"/>
                    </a:cubicBezTo>
                    <a:cubicBezTo>
                      <a:pt x="724" y="673"/>
                      <a:pt x="770" y="678"/>
                      <a:pt x="823" y="668"/>
                    </a:cubicBezTo>
                    <a:cubicBezTo>
                      <a:pt x="864" y="673"/>
                      <a:pt x="911" y="668"/>
                      <a:pt x="953" y="683"/>
                    </a:cubicBezTo>
                    <a:cubicBezTo>
                      <a:pt x="994" y="699"/>
                      <a:pt x="849" y="758"/>
                      <a:pt x="843" y="758"/>
                    </a:cubicBezTo>
                    <a:cubicBezTo>
                      <a:pt x="849" y="742"/>
                      <a:pt x="843" y="723"/>
                      <a:pt x="854" y="713"/>
                    </a:cubicBezTo>
                    <a:cubicBezTo>
                      <a:pt x="864" y="699"/>
                      <a:pt x="905" y="688"/>
                      <a:pt x="905" y="688"/>
                    </a:cubicBezTo>
                    <a:cubicBezTo>
                      <a:pt x="916" y="728"/>
                      <a:pt x="905" y="767"/>
                      <a:pt x="858" y="777"/>
                    </a:cubicBezTo>
                    <a:cubicBezTo>
                      <a:pt x="791" y="772"/>
                      <a:pt x="806" y="752"/>
                      <a:pt x="854" y="732"/>
                    </a:cubicBezTo>
                    <a:cubicBezTo>
                      <a:pt x="901" y="738"/>
                      <a:pt x="947" y="728"/>
                      <a:pt x="994" y="742"/>
                    </a:cubicBezTo>
                    <a:cubicBezTo>
                      <a:pt x="1005" y="748"/>
                      <a:pt x="994" y="767"/>
                      <a:pt x="983" y="772"/>
                    </a:cubicBezTo>
                    <a:cubicBezTo>
                      <a:pt x="979" y="777"/>
                      <a:pt x="968" y="762"/>
                      <a:pt x="963" y="758"/>
                    </a:cubicBezTo>
                    <a:cubicBezTo>
                      <a:pt x="1020" y="728"/>
                      <a:pt x="1072" y="699"/>
                      <a:pt x="1119" y="654"/>
                    </a:cubicBezTo>
                    <a:cubicBezTo>
                      <a:pt x="1145" y="510"/>
                      <a:pt x="1063" y="460"/>
                      <a:pt x="947" y="406"/>
                    </a:cubicBezTo>
                    <a:cubicBezTo>
                      <a:pt x="890" y="460"/>
                      <a:pt x="927" y="490"/>
                      <a:pt x="947" y="570"/>
                    </a:cubicBezTo>
                    <a:cubicBezTo>
                      <a:pt x="1214" y="529"/>
                      <a:pt x="1026" y="549"/>
                      <a:pt x="1151" y="480"/>
                    </a:cubicBezTo>
                    <a:cubicBezTo>
                      <a:pt x="1135" y="371"/>
                      <a:pt x="1151" y="332"/>
                      <a:pt x="1041" y="357"/>
                    </a:cubicBezTo>
                    <a:cubicBezTo>
                      <a:pt x="1020" y="426"/>
                      <a:pt x="1009" y="426"/>
                      <a:pt x="1026" y="505"/>
                    </a:cubicBezTo>
                    <a:cubicBezTo>
                      <a:pt x="1093" y="476"/>
                      <a:pt x="1166" y="381"/>
                      <a:pt x="1057" y="332"/>
                    </a:cubicBezTo>
                    <a:cubicBezTo>
                      <a:pt x="1005" y="337"/>
                      <a:pt x="957" y="332"/>
                      <a:pt x="968" y="386"/>
                    </a:cubicBezTo>
                    <a:cubicBezTo>
                      <a:pt x="1000" y="381"/>
                      <a:pt x="1031" y="386"/>
                      <a:pt x="1057" y="371"/>
                    </a:cubicBezTo>
                    <a:cubicBezTo>
                      <a:pt x="1119" y="332"/>
                      <a:pt x="1078" y="148"/>
                      <a:pt x="1000" y="134"/>
                    </a:cubicBezTo>
                    <a:cubicBezTo>
                      <a:pt x="957" y="99"/>
                      <a:pt x="911" y="54"/>
                      <a:pt x="838" y="119"/>
                    </a:cubicBezTo>
                    <a:cubicBezTo>
                      <a:pt x="817" y="138"/>
                      <a:pt x="858" y="173"/>
                      <a:pt x="869" y="198"/>
                    </a:cubicBezTo>
                    <a:cubicBezTo>
                      <a:pt x="895" y="179"/>
                      <a:pt x="901" y="148"/>
                      <a:pt x="916" y="183"/>
                    </a:cubicBezTo>
                    <a:cubicBezTo>
                      <a:pt x="921" y="222"/>
                      <a:pt x="937" y="222"/>
                      <a:pt x="916" y="222"/>
                    </a:cubicBezTo>
                  </a:path>
                </a:pathLst>
              </a:custGeom>
              <a:noFill/>
              <a:ln w="3240" cap="flat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Freeform 95"/>
              <p:cNvSpPr>
                <a:spLocks noChangeArrowheads="1"/>
              </p:cNvSpPr>
              <p:nvPr/>
            </p:nvSpPr>
            <p:spPr bwMode="auto">
              <a:xfrm>
                <a:off x="2487" y="854"/>
                <a:ext cx="270" cy="188"/>
              </a:xfrm>
              <a:custGeom>
                <a:avLst/>
                <a:gdLst>
                  <a:gd name="T0" fmla="*/ 1080 w 1216"/>
                  <a:gd name="T1" fmla="*/ 385 h 851"/>
                  <a:gd name="T2" fmla="*/ 1064 w 1216"/>
                  <a:gd name="T3" fmla="*/ 330 h 851"/>
                  <a:gd name="T4" fmla="*/ 1001 w 1216"/>
                  <a:gd name="T5" fmla="*/ 434 h 851"/>
                  <a:gd name="T6" fmla="*/ 1012 w 1216"/>
                  <a:gd name="T7" fmla="*/ 444 h 851"/>
                  <a:gd name="T8" fmla="*/ 511 w 1216"/>
                  <a:gd name="T9" fmla="*/ 459 h 851"/>
                  <a:gd name="T10" fmla="*/ 684 w 1216"/>
                  <a:gd name="T11" fmla="*/ 281 h 851"/>
                  <a:gd name="T12" fmla="*/ 955 w 1216"/>
                  <a:gd name="T13" fmla="*/ 672 h 851"/>
                  <a:gd name="T14" fmla="*/ 871 w 1216"/>
                  <a:gd name="T15" fmla="*/ 642 h 851"/>
                  <a:gd name="T16" fmla="*/ 1143 w 1216"/>
                  <a:gd name="T17" fmla="*/ 488 h 851"/>
                  <a:gd name="T18" fmla="*/ 1106 w 1216"/>
                  <a:gd name="T19" fmla="*/ 420 h 851"/>
                  <a:gd name="T20" fmla="*/ 1048 w 1216"/>
                  <a:gd name="T21" fmla="*/ 123 h 851"/>
                  <a:gd name="T22" fmla="*/ 1111 w 1216"/>
                  <a:gd name="T23" fmla="*/ 578 h 851"/>
                  <a:gd name="T24" fmla="*/ 845 w 1216"/>
                  <a:gd name="T25" fmla="*/ 592 h 851"/>
                  <a:gd name="T26" fmla="*/ 407 w 1216"/>
                  <a:gd name="T27" fmla="*/ 686 h 851"/>
                  <a:gd name="T28" fmla="*/ 345 w 1216"/>
                  <a:gd name="T29" fmla="*/ 360 h 851"/>
                  <a:gd name="T30" fmla="*/ 511 w 1216"/>
                  <a:gd name="T31" fmla="*/ 236 h 851"/>
                  <a:gd name="T32" fmla="*/ 313 w 1216"/>
                  <a:gd name="T33" fmla="*/ 301 h 851"/>
                  <a:gd name="T34" fmla="*/ 360 w 1216"/>
                  <a:gd name="T35" fmla="*/ 211 h 851"/>
                  <a:gd name="T36" fmla="*/ 606 w 1216"/>
                  <a:gd name="T37" fmla="*/ 488 h 851"/>
                  <a:gd name="T38" fmla="*/ 668 w 1216"/>
                  <a:gd name="T39" fmla="*/ 429 h 851"/>
                  <a:gd name="T40" fmla="*/ 720 w 1216"/>
                  <a:gd name="T41" fmla="*/ 162 h 851"/>
                  <a:gd name="T42" fmla="*/ 673 w 1216"/>
                  <a:gd name="T43" fmla="*/ 108 h 851"/>
                  <a:gd name="T44" fmla="*/ 871 w 1216"/>
                  <a:gd name="T45" fmla="*/ 420 h 851"/>
                  <a:gd name="T46" fmla="*/ 1028 w 1216"/>
                  <a:gd name="T47" fmla="*/ 449 h 851"/>
                  <a:gd name="T48" fmla="*/ 1044 w 1216"/>
                  <a:gd name="T49" fmla="*/ 474 h 851"/>
                  <a:gd name="T50" fmla="*/ 830 w 1216"/>
                  <a:gd name="T51" fmla="*/ 504 h 851"/>
                  <a:gd name="T52" fmla="*/ 1033 w 1216"/>
                  <a:gd name="T53" fmla="*/ 716 h 851"/>
                  <a:gd name="T54" fmla="*/ 1048 w 1216"/>
                  <a:gd name="T55" fmla="*/ 740 h 851"/>
                  <a:gd name="T56" fmla="*/ 830 w 1216"/>
                  <a:gd name="T57" fmla="*/ 785 h 851"/>
                  <a:gd name="T58" fmla="*/ 923 w 1216"/>
                  <a:gd name="T59" fmla="*/ 740 h 851"/>
                  <a:gd name="T60" fmla="*/ 1048 w 1216"/>
                  <a:gd name="T61" fmla="*/ 504 h 851"/>
                  <a:gd name="T62" fmla="*/ 1106 w 1216"/>
                  <a:gd name="T63" fmla="*/ 518 h 851"/>
                  <a:gd name="T64" fmla="*/ 1154 w 1216"/>
                  <a:gd name="T65" fmla="*/ 578 h 851"/>
                  <a:gd name="T66" fmla="*/ 1028 w 1216"/>
                  <a:gd name="T67" fmla="*/ 152 h 851"/>
                  <a:gd name="T68" fmla="*/ 1091 w 1216"/>
                  <a:gd name="T69" fmla="*/ 14 h 851"/>
                  <a:gd name="T70" fmla="*/ 1126 w 1216"/>
                  <a:gd name="T71" fmla="*/ 43 h 851"/>
                  <a:gd name="T72" fmla="*/ 736 w 1216"/>
                  <a:gd name="T73" fmla="*/ 137 h 851"/>
                  <a:gd name="T74" fmla="*/ 699 w 1216"/>
                  <a:gd name="T75" fmla="*/ 226 h 851"/>
                  <a:gd name="T76" fmla="*/ 673 w 1216"/>
                  <a:gd name="T77" fmla="*/ 182 h 851"/>
                  <a:gd name="T78" fmla="*/ 375 w 1216"/>
                  <a:gd name="T79" fmla="*/ 330 h 851"/>
                  <a:gd name="T80" fmla="*/ 261 w 1216"/>
                  <a:gd name="T81" fmla="*/ 553 h 851"/>
                  <a:gd name="T82" fmla="*/ 470 w 1216"/>
                  <a:gd name="T83" fmla="*/ 726 h 851"/>
                  <a:gd name="T84" fmla="*/ 360 w 1216"/>
                  <a:gd name="T85" fmla="*/ 711 h 851"/>
                  <a:gd name="T86" fmla="*/ 220 w 1216"/>
                  <a:gd name="T87" fmla="*/ 740 h 851"/>
                  <a:gd name="T88" fmla="*/ 267 w 1216"/>
                  <a:gd name="T89" fmla="*/ 404 h 851"/>
                  <a:gd name="T90" fmla="*/ 188 w 1216"/>
                  <a:gd name="T91" fmla="*/ 504 h 851"/>
                  <a:gd name="T92" fmla="*/ 215 w 1216"/>
                  <a:gd name="T93" fmla="*/ 133 h 851"/>
                  <a:gd name="T94" fmla="*/ 297 w 1216"/>
                  <a:gd name="T95" fmla="*/ 22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16" h="851">
                    <a:moveTo>
                      <a:pt x="971" y="256"/>
                    </a:moveTo>
                    <a:cubicBezTo>
                      <a:pt x="850" y="207"/>
                      <a:pt x="856" y="316"/>
                      <a:pt x="923" y="375"/>
                    </a:cubicBezTo>
                    <a:cubicBezTo>
                      <a:pt x="939" y="389"/>
                      <a:pt x="960" y="395"/>
                      <a:pt x="981" y="404"/>
                    </a:cubicBezTo>
                    <a:cubicBezTo>
                      <a:pt x="1012" y="400"/>
                      <a:pt x="1059" y="410"/>
                      <a:pt x="1080" y="385"/>
                    </a:cubicBezTo>
                    <a:cubicBezTo>
                      <a:pt x="1148" y="285"/>
                      <a:pt x="955" y="246"/>
                      <a:pt x="908" y="236"/>
                    </a:cubicBezTo>
                    <a:cubicBezTo>
                      <a:pt x="876" y="246"/>
                      <a:pt x="841" y="246"/>
                      <a:pt x="813" y="266"/>
                    </a:cubicBezTo>
                    <a:cubicBezTo>
                      <a:pt x="778" y="301"/>
                      <a:pt x="824" y="400"/>
                      <a:pt x="856" y="420"/>
                    </a:cubicBezTo>
                    <a:cubicBezTo>
                      <a:pt x="934" y="518"/>
                      <a:pt x="1018" y="400"/>
                      <a:pt x="1064" y="330"/>
                    </a:cubicBezTo>
                    <a:cubicBezTo>
                      <a:pt x="1117" y="152"/>
                      <a:pt x="893" y="133"/>
                      <a:pt x="762" y="117"/>
                    </a:cubicBezTo>
                    <a:cubicBezTo>
                      <a:pt x="720" y="117"/>
                      <a:pt x="668" y="93"/>
                      <a:pt x="642" y="123"/>
                    </a:cubicBezTo>
                    <a:cubicBezTo>
                      <a:pt x="616" y="147"/>
                      <a:pt x="642" y="192"/>
                      <a:pt x="658" y="221"/>
                    </a:cubicBezTo>
                    <a:cubicBezTo>
                      <a:pt x="720" y="326"/>
                      <a:pt x="882" y="414"/>
                      <a:pt x="1001" y="434"/>
                    </a:cubicBezTo>
                    <a:cubicBezTo>
                      <a:pt x="975" y="291"/>
                      <a:pt x="778" y="221"/>
                      <a:pt x="642" y="207"/>
                    </a:cubicBezTo>
                    <a:cubicBezTo>
                      <a:pt x="465" y="261"/>
                      <a:pt x="694" y="533"/>
                      <a:pt x="798" y="563"/>
                    </a:cubicBezTo>
                    <a:cubicBezTo>
                      <a:pt x="824" y="568"/>
                      <a:pt x="850" y="568"/>
                      <a:pt x="876" y="568"/>
                    </a:cubicBezTo>
                    <a:cubicBezTo>
                      <a:pt x="975" y="547"/>
                      <a:pt x="992" y="537"/>
                      <a:pt x="1012" y="444"/>
                    </a:cubicBezTo>
                    <a:cubicBezTo>
                      <a:pt x="981" y="350"/>
                      <a:pt x="981" y="340"/>
                      <a:pt x="887" y="326"/>
                    </a:cubicBezTo>
                    <a:cubicBezTo>
                      <a:pt x="819" y="316"/>
                      <a:pt x="688" y="295"/>
                      <a:pt x="688" y="295"/>
                    </a:cubicBezTo>
                    <a:cubicBezTo>
                      <a:pt x="600" y="295"/>
                      <a:pt x="506" y="276"/>
                      <a:pt x="423" y="301"/>
                    </a:cubicBezTo>
                    <a:cubicBezTo>
                      <a:pt x="371" y="316"/>
                      <a:pt x="506" y="453"/>
                      <a:pt x="511" y="459"/>
                    </a:cubicBezTo>
                    <a:cubicBezTo>
                      <a:pt x="600" y="537"/>
                      <a:pt x="720" y="588"/>
                      <a:pt x="841" y="597"/>
                    </a:cubicBezTo>
                    <a:cubicBezTo>
                      <a:pt x="919" y="623"/>
                      <a:pt x="1044" y="617"/>
                      <a:pt x="997" y="504"/>
                    </a:cubicBezTo>
                    <a:cubicBezTo>
                      <a:pt x="975" y="444"/>
                      <a:pt x="887" y="350"/>
                      <a:pt x="830" y="326"/>
                    </a:cubicBezTo>
                    <a:cubicBezTo>
                      <a:pt x="783" y="305"/>
                      <a:pt x="684" y="281"/>
                      <a:pt x="684" y="281"/>
                    </a:cubicBezTo>
                    <a:cubicBezTo>
                      <a:pt x="626" y="285"/>
                      <a:pt x="563" y="281"/>
                      <a:pt x="511" y="301"/>
                    </a:cubicBezTo>
                    <a:cubicBezTo>
                      <a:pt x="485" y="311"/>
                      <a:pt x="506" y="410"/>
                      <a:pt x="532" y="479"/>
                    </a:cubicBezTo>
                    <a:cubicBezTo>
                      <a:pt x="563" y="572"/>
                      <a:pt x="673" y="647"/>
                      <a:pt x="767" y="686"/>
                    </a:cubicBezTo>
                    <a:cubicBezTo>
                      <a:pt x="830" y="681"/>
                      <a:pt x="893" y="686"/>
                      <a:pt x="955" y="672"/>
                    </a:cubicBezTo>
                    <a:cubicBezTo>
                      <a:pt x="971" y="666"/>
                      <a:pt x="971" y="578"/>
                      <a:pt x="949" y="523"/>
                    </a:cubicBezTo>
                    <a:cubicBezTo>
                      <a:pt x="934" y="484"/>
                      <a:pt x="809" y="453"/>
                      <a:pt x="783" y="449"/>
                    </a:cubicBezTo>
                    <a:cubicBezTo>
                      <a:pt x="757" y="459"/>
                      <a:pt x="715" y="453"/>
                      <a:pt x="699" y="479"/>
                    </a:cubicBezTo>
                    <a:cubicBezTo>
                      <a:pt x="653" y="553"/>
                      <a:pt x="824" y="637"/>
                      <a:pt x="871" y="642"/>
                    </a:cubicBezTo>
                    <a:cubicBezTo>
                      <a:pt x="1007" y="750"/>
                      <a:pt x="1143" y="582"/>
                      <a:pt x="1012" y="488"/>
                    </a:cubicBezTo>
                    <a:cubicBezTo>
                      <a:pt x="1001" y="444"/>
                      <a:pt x="986" y="439"/>
                      <a:pt x="949" y="414"/>
                    </a:cubicBezTo>
                    <a:cubicBezTo>
                      <a:pt x="913" y="479"/>
                      <a:pt x="971" y="547"/>
                      <a:pt x="1028" y="582"/>
                    </a:cubicBezTo>
                    <a:cubicBezTo>
                      <a:pt x="1126" y="563"/>
                      <a:pt x="1106" y="563"/>
                      <a:pt x="1143" y="488"/>
                    </a:cubicBezTo>
                    <a:cubicBezTo>
                      <a:pt x="1137" y="400"/>
                      <a:pt x="1143" y="295"/>
                      <a:pt x="1028" y="281"/>
                    </a:cubicBezTo>
                    <a:cubicBezTo>
                      <a:pt x="975" y="252"/>
                      <a:pt x="971" y="256"/>
                      <a:pt x="903" y="271"/>
                    </a:cubicBezTo>
                    <a:cubicBezTo>
                      <a:pt x="919" y="385"/>
                      <a:pt x="908" y="404"/>
                      <a:pt x="997" y="449"/>
                    </a:cubicBezTo>
                    <a:cubicBezTo>
                      <a:pt x="1033" y="439"/>
                      <a:pt x="1074" y="439"/>
                      <a:pt x="1106" y="420"/>
                    </a:cubicBezTo>
                    <a:cubicBezTo>
                      <a:pt x="1184" y="369"/>
                      <a:pt x="1148" y="142"/>
                      <a:pt x="1064" y="108"/>
                    </a:cubicBezTo>
                    <a:cubicBezTo>
                      <a:pt x="1059" y="187"/>
                      <a:pt x="1054" y="285"/>
                      <a:pt x="1126" y="340"/>
                    </a:cubicBezTo>
                    <a:cubicBezTo>
                      <a:pt x="1215" y="320"/>
                      <a:pt x="1195" y="246"/>
                      <a:pt x="1158" y="162"/>
                    </a:cubicBezTo>
                    <a:cubicBezTo>
                      <a:pt x="1154" y="152"/>
                      <a:pt x="1064" y="127"/>
                      <a:pt x="1048" y="123"/>
                    </a:cubicBezTo>
                    <a:cubicBezTo>
                      <a:pt x="949" y="187"/>
                      <a:pt x="1048" y="424"/>
                      <a:pt x="1158" y="459"/>
                    </a:cubicBezTo>
                    <a:cubicBezTo>
                      <a:pt x="1169" y="404"/>
                      <a:pt x="1158" y="320"/>
                      <a:pt x="1096" y="311"/>
                    </a:cubicBezTo>
                    <a:cubicBezTo>
                      <a:pt x="1044" y="360"/>
                      <a:pt x="1059" y="508"/>
                      <a:pt x="1080" y="568"/>
                    </a:cubicBezTo>
                    <a:cubicBezTo>
                      <a:pt x="1085" y="578"/>
                      <a:pt x="1122" y="582"/>
                      <a:pt x="1111" y="578"/>
                    </a:cubicBezTo>
                    <a:cubicBezTo>
                      <a:pt x="1059" y="563"/>
                      <a:pt x="955" y="537"/>
                      <a:pt x="955" y="537"/>
                    </a:cubicBezTo>
                    <a:cubicBezTo>
                      <a:pt x="903" y="547"/>
                      <a:pt x="835" y="528"/>
                      <a:pt x="798" y="563"/>
                    </a:cubicBezTo>
                    <a:cubicBezTo>
                      <a:pt x="715" y="652"/>
                      <a:pt x="861" y="731"/>
                      <a:pt x="919" y="740"/>
                    </a:cubicBezTo>
                    <a:cubicBezTo>
                      <a:pt x="986" y="656"/>
                      <a:pt x="934" y="617"/>
                      <a:pt x="845" y="592"/>
                    </a:cubicBezTo>
                    <a:cubicBezTo>
                      <a:pt x="751" y="533"/>
                      <a:pt x="636" y="533"/>
                      <a:pt x="563" y="627"/>
                    </a:cubicBezTo>
                    <a:cubicBezTo>
                      <a:pt x="558" y="691"/>
                      <a:pt x="537" y="770"/>
                      <a:pt x="606" y="805"/>
                    </a:cubicBezTo>
                    <a:cubicBezTo>
                      <a:pt x="679" y="775"/>
                      <a:pt x="725" y="707"/>
                      <a:pt x="809" y="696"/>
                    </a:cubicBezTo>
                    <a:cubicBezTo>
                      <a:pt x="876" y="588"/>
                      <a:pt x="543" y="681"/>
                      <a:pt x="407" y="686"/>
                    </a:cubicBezTo>
                    <a:cubicBezTo>
                      <a:pt x="423" y="701"/>
                      <a:pt x="433" y="721"/>
                      <a:pt x="449" y="731"/>
                    </a:cubicBezTo>
                    <a:cubicBezTo>
                      <a:pt x="465" y="740"/>
                      <a:pt x="501" y="756"/>
                      <a:pt x="501" y="756"/>
                    </a:cubicBezTo>
                    <a:cubicBezTo>
                      <a:pt x="647" y="686"/>
                      <a:pt x="537" y="479"/>
                      <a:pt x="433" y="404"/>
                    </a:cubicBezTo>
                    <a:cubicBezTo>
                      <a:pt x="407" y="385"/>
                      <a:pt x="375" y="375"/>
                      <a:pt x="345" y="360"/>
                    </a:cubicBezTo>
                    <a:cubicBezTo>
                      <a:pt x="308" y="369"/>
                      <a:pt x="245" y="350"/>
                      <a:pt x="235" y="385"/>
                    </a:cubicBezTo>
                    <a:cubicBezTo>
                      <a:pt x="194" y="498"/>
                      <a:pt x="282" y="547"/>
                      <a:pt x="345" y="592"/>
                    </a:cubicBezTo>
                    <a:cubicBezTo>
                      <a:pt x="496" y="563"/>
                      <a:pt x="563" y="518"/>
                      <a:pt x="653" y="404"/>
                    </a:cubicBezTo>
                    <a:cubicBezTo>
                      <a:pt x="642" y="281"/>
                      <a:pt x="642" y="246"/>
                      <a:pt x="511" y="236"/>
                    </a:cubicBezTo>
                    <a:cubicBezTo>
                      <a:pt x="429" y="221"/>
                      <a:pt x="381" y="211"/>
                      <a:pt x="297" y="226"/>
                    </a:cubicBezTo>
                    <a:cubicBezTo>
                      <a:pt x="313" y="311"/>
                      <a:pt x="308" y="420"/>
                      <a:pt x="403" y="463"/>
                    </a:cubicBezTo>
                    <a:cubicBezTo>
                      <a:pt x="480" y="350"/>
                      <a:pt x="386" y="301"/>
                      <a:pt x="297" y="256"/>
                    </a:cubicBezTo>
                    <a:cubicBezTo>
                      <a:pt x="293" y="271"/>
                      <a:pt x="303" y="316"/>
                      <a:pt x="313" y="301"/>
                    </a:cubicBezTo>
                    <a:cubicBezTo>
                      <a:pt x="355" y="246"/>
                      <a:pt x="313" y="162"/>
                      <a:pt x="375" y="117"/>
                    </a:cubicBezTo>
                    <a:cubicBezTo>
                      <a:pt x="407" y="63"/>
                      <a:pt x="475" y="84"/>
                      <a:pt x="517" y="123"/>
                    </a:cubicBezTo>
                    <a:cubicBezTo>
                      <a:pt x="537" y="182"/>
                      <a:pt x="595" y="285"/>
                      <a:pt x="501" y="311"/>
                    </a:cubicBezTo>
                    <a:cubicBezTo>
                      <a:pt x="375" y="281"/>
                      <a:pt x="397" y="301"/>
                      <a:pt x="360" y="211"/>
                    </a:cubicBezTo>
                    <a:cubicBezTo>
                      <a:pt x="381" y="113"/>
                      <a:pt x="366" y="84"/>
                      <a:pt x="454" y="58"/>
                    </a:cubicBezTo>
                    <a:cubicBezTo>
                      <a:pt x="580" y="78"/>
                      <a:pt x="569" y="68"/>
                      <a:pt x="610" y="168"/>
                    </a:cubicBezTo>
                    <a:cubicBezTo>
                      <a:pt x="626" y="211"/>
                      <a:pt x="668" y="295"/>
                      <a:pt x="668" y="295"/>
                    </a:cubicBezTo>
                    <a:cubicBezTo>
                      <a:pt x="673" y="375"/>
                      <a:pt x="710" y="469"/>
                      <a:pt x="606" y="488"/>
                    </a:cubicBezTo>
                    <a:cubicBezTo>
                      <a:pt x="517" y="474"/>
                      <a:pt x="496" y="449"/>
                      <a:pt x="438" y="385"/>
                    </a:cubicBezTo>
                    <a:cubicBezTo>
                      <a:pt x="429" y="291"/>
                      <a:pt x="423" y="291"/>
                      <a:pt x="438" y="168"/>
                    </a:cubicBezTo>
                    <a:cubicBezTo>
                      <a:pt x="548" y="201"/>
                      <a:pt x="563" y="261"/>
                      <a:pt x="610" y="345"/>
                    </a:cubicBezTo>
                    <a:cubicBezTo>
                      <a:pt x="626" y="375"/>
                      <a:pt x="668" y="429"/>
                      <a:pt x="668" y="429"/>
                    </a:cubicBezTo>
                    <a:cubicBezTo>
                      <a:pt x="668" y="439"/>
                      <a:pt x="679" y="469"/>
                      <a:pt x="673" y="459"/>
                    </a:cubicBezTo>
                    <a:cubicBezTo>
                      <a:pt x="662" y="444"/>
                      <a:pt x="662" y="429"/>
                      <a:pt x="658" y="414"/>
                    </a:cubicBezTo>
                    <a:cubicBezTo>
                      <a:pt x="653" y="400"/>
                      <a:pt x="653" y="389"/>
                      <a:pt x="653" y="375"/>
                    </a:cubicBezTo>
                    <a:cubicBezTo>
                      <a:pt x="668" y="231"/>
                      <a:pt x="632" y="226"/>
                      <a:pt x="720" y="162"/>
                    </a:cubicBezTo>
                    <a:cubicBezTo>
                      <a:pt x="757" y="162"/>
                      <a:pt x="793" y="158"/>
                      <a:pt x="830" y="168"/>
                    </a:cubicBezTo>
                    <a:cubicBezTo>
                      <a:pt x="856" y="177"/>
                      <a:pt x="955" y="389"/>
                      <a:pt x="981" y="429"/>
                    </a:cubicBezTo>
                    <a:cubicBezTo>
                      <a:pt x="992" y="488"/>
                      <a:pt x="1028" y="498"/>
                      <a:pt x="934" y="479"/>
                    </a:cubicBezTo>
                    <a:cubicBezTo>
                      <a:pt x="809" y="360"/>
                      <a:pt x="715" y="276"/>
                      <a:pt x="673" y="108"/>
                    </a:cubicBezTo>
                    <a:cubicBezTo>
                      <a:pt x="720" y="98"/>
                      <a:pt x="731" y="103"/>
                      <a:pt x="767" y="137"/>
                    </a:cubicBezTo>
                    <a:cubicBezTo>
                      <a:pt x="819" y="242"/>
                      <a:pt x="867" y="340"/>
                      <a:pt x="903" y="449"/>
                    </a:cubicBezTo>
                    <a:cubicBezTo>
                      <a:pt x="908" y="488"/>
                      <a:pt x="929" y="513"/>
                      <a:pt x="908" y="547"/>
                    </a:cubicBezTo>
                    <a:cubicBezTo>
                      <a:pt x="887" y="498"/>
                      <a:pt x="876" y="469"/>
                      <a:pt x="871" y="420"/>
                    </a:cubicBezTo>
                    <a:cubicBezTo>
                      <a:pt x="876" y="316"/>
                      <a:pt x="824" y="192"/>
                      <a:pt x="966" y="281"/>
                    </a:cubicBezTo>
                    <a:cubicBezTo>
                      <a:pt x="981" y="291"/>
                      <a:pt x="986" y="311"/>
                      <a:pt x="997" y="330"/>
                    </a:cubicBezTo>
                    <a:cubicBezTo>
                      <a:pt x="1012" y="360"/>
                      <a:pt x="1122" y="563"/>
                      <a:pt x="1074" y="533"/>
                    </a:cubicBezTo>
                    <a:cubicBezTo>
                      <a:pt x="1028" y="420"/>
                      <a:pt x="1096" y="582"/>
                      <a:pt x="1028" y="449"/>
                    </a:cubicBezTo>
                    <a:cubicBezTo>
                      <a:pt x="1022" y="439"/>
                      <a:pt x="1022" y="424"/>
                      <a:pt x="1018" y="414"/>
                    </a:cubicBezTo>
                    <a:cubicBezTo>
                      <a:pt x="1018" y="410"/>
                      <a:pt x="1012" y="400"/>
                      <a:pt x="1012" y="404"/>
                    </a:cubicBezTo>
                    <a:cubicBezTo>
                      <a:pt x="1018" y="414"/>
                      <a:pt x="1022" y="424"/>
                      <a:pt x="1028" y="434"/>
                    </a:cubicBezTo>
                    <a:cubicBezTo>
                      <a:pt x="1033" y="449"/>
                      <a:pt x="1038" y="459"/>
                      <a:pt x="1044" y="474"/>
                    </a:cubicBezTo>
                    <a:cubicBezTo>
                      <a:pt x="1054" y="537"/>
                      <a:pt x="1085" y="612"/>
                      <a:pt x="1106" y="681"/>
                    </a:cubicBezTo>
                    <a:cubicBezTo>
                      <a:pt x="1100" y="701"/>
                      <a:pt x="1111" y="731"/>
                      <a:pt x="1091" y="746"/>
                    </a:cubicBezTo>
                    <a:cubicBezTo>
                      <a:pt x="1048" y="775"/>
                      <a:pt x="949" y="696"/>
                      <a:pt x="949" y="696"/>
                    </a:cubicBezTo>
                    <a:cubicBezTo>
                      <a:pt x="903" y="627"/>
                      <a:pt x="867" y="572"/>
                      <a:pt x="830" y="504"/>
                    </a:cubicBezTo>
                    <a:cubicBezTo>
                      <a:pt x="876" y="484"/>
                      <a:pt x="966" y="602"/>
                      <a:pt x="986" y="652"/>
                    </a:cubicBezTo>
                    <a:cubicBezTo>
                      <a:pt x="975" y="716"/>
                      <a:pt x="929" y="691"/>
                      <a:pt x="871" y="681"/>
                    </a:cubicBezTo>
                    <a:cubicBezTo>
                      <a:pt x="824" y="602"/>
                      <a:pt x="871" y="607"/>
                      <a:pt x="949" y="623"/>
                    </a:cubicBezTo>
                    <a:cubicBezTo>
                      <a:pt x="992" y="642"/>
                      <a:pt x="1012" y="676"/>
                      <a:pt x="1033" y="716"/>
                    </a:cubicBezTo>
                    <a:cubicBezTo>
                      <a:pt x="1007" y="810"/>
                      <a:pt x="992" y="785"/>
                      <a:pt x="887" y="760"/>
                    </a:cubicBezTo>
                    <a:cubicBezTo>
                      <a:pt x="856" y="721"/>
                      <a:pt x="897" y="676"/>
                      <a:pt x="939" y="656"/>
                    </a:cubicBezTo>
                    <a:cubicBezTo>
                      <a:pt x="966" y="666"/>
                      <a:pt x="997" y="666"/>
                      <a:pt x="1018" y="681"/>
                    </a:cubicBezTo>
                    <a:cubicBezTo>
                      <a:pt x="1033" y="696"/>
                      <a:pt x="1048" y="740"/>
                      <a:pt x="1048" y="740"/>
                    </a:cubicBezTo>
                    <a:cubicBezTo>
                      <a:pt x="1044" y="815"/>
                      <a:pt x="1007" y="810"/>
                      <a:pt x="934" y="820"/>
                    </a:cubicBezTo>
                    <a:cubicBezTo>
                      <a:pt x="897" y="834"/>
                      <a:pt x="867" y="844"/>
                      <a:pt x="830" y="850"/>
                    </a:cubicBezTo>
                    <a:cubicBezTo>
                      <a:pt x="746" y="830"/>
                      <a:pt x="741" y="840"/>
                      <a:pt x="705" y="775"/>
                    </a:cubicBezTo>
                    <a:cubicBezTo>
                      <a:pt x="746" y="750"/>
                      <a:pt x="929" y="740"/>
                      <a:pt x="830" y="785"/>
                    </a:cubicBezTo>
                    <a:cubicBezTo>
                      <a:pt x="783" y="760"/>
                      <a:pt x="699" y="701"/>
                      <a:pt x="699" y="701"/>
                    </a:cubicBezTo>
                    <a:cubicBezTo>
                      <a:pt x="668" y="647"/>
                      <a:pt x="830" y="681"/>
                      <a:pt x="893" y="686"/>
                    </a:cubicBezTo>
                    <a:cubicBezTo>
                      <a:pt x="903" y="696"/>
                      <a:pt x="913" y="707"/>
                      <a:pt x="919" y="716"/>
                    </a:cubicBezTo>
                    <a:cubicBezTo>
                      <a:pt x="923" y="721"/>
                      <a:pt x="919" y="750"/>
                      <a:pt x="923" y="740"/>
                    </a:cubicBezTo>
                    <a:cubicBezTo>
                      <a:pt x="939" y="707"/>
                      <a:pt x="945" y="672"/>
                      <a:pt x="949" y="637"/>
                    </a:cubicBezTo>
                    <a:cubicBezTo>
                      <a:pt x="955" y="623"/>
                      <a:pt x="949" y="612"/>
                      <a:pt x="955" y="597"/>
                    </a:cubicBezTo>
                    <a:cubicBezTo>
                      <a:pt x="971" y="547"/>
                      <a:pt x="986" y="547"/>
                      <a:pt x="1028" y="518"/>
                    </a:cubicBezTo>
                    <a:cubicBezTo>
                      <a:pt x="1033" y="513"/>
                      <a:pt x="1048" y="504"/>
                      <a:pt x="1048" y="504"/>
                    </a:cubicBezTo>
                    <a:cubicBezTo>
                      <a:pt x="1064" y="547"/>
                      <a:pt x="1091" y="578"/>
                      <a:pt x="1106" y="623"/>
                    </a:cubicBezTo>
                    <a:cubicBezTo>
                      <a:pt x="1132" y="770"/>
                      <a:pt x="1148" y="815"/>
                      <a:pt x="997" y="785"/>
                    </a:cubicBezTo>
                    <a:cubicBezTo>
                      <a:pt x="966" y="765"/>
                      <a:pt x="966" y="746"/>
                      <a:pt x="939" y="716"/>
                    </a:cubicBezTo>
                    <a:cubicBezTo>
                      <a:pt x="960" y="607"/>
                      <a:pt x="981" y="537"/>
                      <a:pt x="1106" y="518"/>
                    </a:cubicBezTo>
                    <a:cubicBezTo>
                      <a:pt x="1206" y="537"/>
                      <a:pt x="1195" y="578"/>
                      <a:pt x="1174" y="666"/>
                    </a:cubicBezTo>
                    <a:cubicBezTo>
                      <a:pt x="1132" y="627"/>
                      <a:pt x="1091" y="582"/>
                      <a:pt x="1064" y="533"/>
                    </a:cubicBezTo>
                    <a:cubicBezTo>
                      <a:pt x="1048" y="449"/>
                      <a:pt x="1012" y="410"/>
                      <a:pt x="1080" y="330"/>
                    </a:cubicBezTo>
                    <a:cubicBezTo>
                      <a:pt x="1148" y="369"/>
                      <a:pt x="1143" y="518"/>
                      <a:pt x="1154" y="578"/>
                    </a:cubicBezTo>
                    <a:cubicBezTo>
                      <a:pt x="1143" y="607"/>
                      <a:pt x="1158" y="652"/>
                      <a:pt x="1126" y="666"/>
                    </a:cubicBezTo>
                    <a:cubicBezTo>
                      <a:pt x="1106" y="676"/>
                      <a:pt x="1096" y="627"/>
                      <a:pt x="1080" y="612"/>
                    </a:cubicBezTo>
                    <a:cubicBezTo>
                      <a:pt x="1038" y="572"/>
                      <a:pt x="1018" y="528"/>
                      <a:pt x="986" y="479"/>
                    </a:cubicBezTo>
                    <a:cubicBezTo>
                      <a:pt x="966" y="369"/>
                      <a:pt x="966" y="252"/>
                      <a:pt x="1028" y="152"/>
                    </a:cubicBezTo>
                    <a:cubicBezTo>
                      <a:pt x="1096" y="168"/>
                      <a:pt x="1122" y="201"/>
                      <a:pt x="1154" y="256"/>
                    </a:cubicBezTo>
                    <a:cubicBezTo>
                      <a:pt x="1143" y="340"/>
                      <a:pt x="1158" y="369"/>
                      <a:pt x="1091" y="414"/>
                    </a:cubicBezTo>
                    <a:cubicBezTo>
                      <a:pt x="971" y="395"/>
                      <a:pt x="997" y="389"/>
                      <a:pt x="971" y="295"/>
                    </a:cubicBezTo>
                    <a:cubicBezTo>
                      <a:pt x="955" y="168"/>
                      <a:pt x="960" y="63"/>
                      <a:pt x="1091" y="14"/>
                    </a:cubicBezTo>
                    <a:cubicBezTo>
                      <a:pt x="1132" y="39"/>
                      <a:pt x="1137" y="49"/>
                      <a:pt x="1154" y="93"/>
                    </a:cubicBezTo>
                    <a:cubicBezTo>
                      <a:pt x="1148" y="127"/>
                      <a:pt x="1163" y="168"/>
                      <a:pt x="1143" y="197"/>
                    </a:cubicBezTo>
                    <a:cubicBezTo>
                      <a:pt x="1126" y="226"/>
                      <a:pt x="1080" y="117"/>
                      <a:pt x="1080" y="117"/>
                    </a:cubicBezTo>
                    <a:cubicBezTo>
                      <a:pt x="1100" y="39"/>
                      <a:pt x="1106" y="0"/>
                      <a:pt x="1126" y="43"/>
                    </a:cubicBezTo>
                    <a:cubicBezTo>
                      <a:pt x="1174" y="147"/>
                      <a:pt x="1028" y="168"/>
                      <a:pt x="966" y="177"/>
                    </a:cubicBezTo>
                    <a:cubicBezTo>
                      <a:pt x="882" y="168"/>
                      <a:pt x="893" y="142"/>
                      <a:pt x="830" y="162"/>
                    </a:cubicBezTo>
                    <a:cubicBezTo>
                      <a:pt x="903" y="256"/>
                      <a:pt x="919" y="108"/>
                      <a:pt x="871" y="49"/>
                    </a:cubicBezTo>
                    <a:cubicBezTo>
                      <a:pt x="783" y="68"/>
                      <a:pt x="793" y="78"/>
                      <a:pt x="736" y="137"/>
                    </a:cubicBezTo>
                    <a:cubicBezTo>
                      <a:pt x="715" y="252"/>
                      <a:pt x="736" y="221"/>
                      <a:pt x="871" y="197"/>
                    </a:cubicBezTo>
                    <a:cubicBezTo>
                      <a:pt x="908" y="162"/>
                      <a:pt x="975" y="78"/>
                      <a:pt x="893" y="49"/>
                    </a:cubicBezTo>
                    <a:cubicBezTo>
                      <a:pt x="762" y="68"/>
                      <a:pt x="819" y="58"/>
                      <a:pt x="746" y="117"/>
                    </a:cubicBezTo>
                    <a:cubicBezTo>
                      <a:pt x="736" y="152"/>
                      <a:pt x="720" y="197"/>
                      <a:pt x="699" y="226"/>
                    </a:cubicBezTo>
                    <a:cubicBezTo>
                      <a:pt x="699" y="252"/>
                      <a:pt x="688" y="281"/>
                      <a:pt x="705" y="301"/>
                    </a:cubicBezTo>
                    <a:cubicBezTo>
                      <a:pt x="715" y="316"/>
                      <a:pt x="757" y="316"/>
                      <a:pt x="762" y="295"/>
                    </a:cubicBezTo>
                    <a:cubicBezTo>
                      <a:pt x="772" y="261"/>
                      <a:pt x="757" y="221"/>
                      <a:pt x="736" y="192"/>
                    </a:cubicBezTo>
                    <a:cubicBezTo>
                      <a:pt x="725" y="177"/>
                      <a:pt x="694" y="187"/>
                      <a:pt x="673" y="182"/>
                    </a:cubicBezTo>
                    <a:cubicBezTo>
                      <a:pt x="506" y="187"/>
                      <a:pt x="319" y="133"/>
                      <a:pt x="183" y="236"/>
                    </a:cubicBezTo>
                    <a:cubicBezTo>
                      <a:pt x="90" y="395"/>
                      <a:pt x="355" y="488"/>
                      <a:pt x="485" y="508"/>
                    </a:cubicBezTo>
                    <a:cubicBezTo>
                      <a:pt x="632" y="488"/>
                      <a:pt x="642" y="528"/>
                      <a:pt x="658" y="429"/>
                    </a:cubicBezTo>
                    <a:cubicBezTo>
                      <a:pt x="647" y="252"/>
                      <a:pt x="574" y="316"/>
                      <a:pt x="375" y="330"/>
                    </a:cubicBezTo>
                    <a:cubicBezTo>
                      <a:pt x="303" y="479"/>
                      <a:pt x="433" y="607"/>
                      <a:pt x="590" y="627"/>
                    </a:cubicBezTo>
                    <a:cubicBezTo>
                      <a:pt x="658" y="656"/>
                      <a:pt x="662" y="582"/>
                      <a:pt x="606" y="553"/>
                    </a:cubicBezTo>
                    <a:cubicBezTo>
                      <a:pt x="569" y="537"/>
                      <a:pt x="517" y="537"/>
                      <a:pt x="480" y="533"/>
                    </a:cubicBezTo>
                    <a:cubicBezTo>
                      <a:pt x="407" y="537"/>
                      <a:pt x="329" y="523"/>
                      <a:pt x="261" y="553"/>
                    </a:cubicBezTo>
                    <a:cubicBezTo>
                      <a:pt x="241" y="563"/>
                      <a:pt x="267" y="602"/>
                      <a:pt x="282" y="623"/>
                    </a:cubicBezTo>
                    <a:cubicBezTo>
                      <a:pt x="319" y="672"/>
                      <a:pt x="392" y="681"/>
                      <a:pt x="449" y="686"/>
                    </a:cubicBezTo>
                    <a:cubicBezTo>
                      <a:pt x="517" y="721"/>
                      <a:pt x="517" y="607"/>
                      <a:pt x="433" y="582"/>
                    </a:cubicBezTo>
                    <a:cubicBezTo>
                      <a:pt x="349" y="627"/>
                      <a:pt x="403" y="696"/>
                      <a:pt x="470" y="726"/>
                    </a:cubicBezTo>
                    <a:cubicBezTo>
                      <a:pt x="491" y="672"/>
                      <a:pt x="444" y="676"/>
                      <a:pt x="392" y="666"/>
                    </a:cubicBezTo>
                    <a:cubicBezTo>
                      <a:pt x="349" y="672"/>
                      <a:pt x="303" y="666"/>
                      <a:pt x="261" y="681"/>
                    </a:cubicBezTo>
                    <a:cubicBezTo>
                      <a:pt x="220" y="696"/>
                      <a:pt x="366" y="756"/>
                      <a:pt x="371" y="756"/>
                    </a:cubicBezTo>
                    <a:cubicBezTo>
                      <a:pt x="366" y="740"/>
                      <a:pt x="371" y="721"/>
                      <a:pt x="360" y="711"/>
                    </a:cubicBezTo>
                    <a:cubicBezTo>
                      <a:pt x="349" y="696"/>
                      <a:pt x="308" y="686"/>
                      <a:pt x="308" y="686"/>
                    </a:cubicBezTo>
                    <a:cubicBezTo>
                      <a:pt x="297" y="726"/>
                      <a:pt x="308" y="765"/>
                      <a:pt x="355" y="775"/>
                    </a:cubicBezTo>
                    <a:cubicBezTo>
                      <a:pt x="423" y="770"/>
                      <a:pt x="407" y="750"/>
                      <a:pt x="360" y="731"/>
                    </a:cubicBezTo>
                    <a:cubicBezTo>
                      <a:pt x="313" y="736"/>
                      <a:pt x="267" y="726"/>
                      <a:pt x="220" y="740"/>
                    </a:cubicBezTo>
                    <a:cubicBezTo>
                      <a:pt x="209" y="746"/>
                      <a:pt x="220" y="765"/>
                      <a:pt x="230" y="770"/>
                    </a:cubicBezTo>
                    <a:cubicBezTo>
                      <a:pt x="235" y="775"/>
                      <a:pt x="245" y="760"/>
                      <a:pt x="250" y="756"/>
                    </a:cubicBezTo>
                    <a:cubicBezTo>
                      <a:pt x="194" y="726"/>
                      <a:pt x="142" y="696"/>
                      <a:pt x="94" y="652"/>
                    </a:cubicBezTo>
                    <a:cubicBezTo>
                      <a:pt x="68" y="508"/>
                      <a:pt x="152" y="459"/>
                      <a:pt x="267" y="404"/>
                    </a:cubicBezTo>
                    <a:cubicBezTo>
                      <a:pt x="323" y="459"/>
                      <a:pt x="287" y="488"/>
                      <a:pt x="267" y="568"/>
                    </a:cubicBezTo>
                    <a:cubicBezTo>
                      <a:pt x="0" y="528"/>
                      <a:pt x="188" y="547"/>
                      <a:pt x="62" y="479"/>
                    </a:cubicBezTo>
                    <a:cubicBezTo>
                      <a:pt x="79" y="369"/>
                      <a:pt x="62" y="330"/>
                      <a:pt x="172" y="355"/>
                    </a:cubicBezTo>
                    <a:cubicBezTo>
                      <a:pt x="194" y="424"/>
                      <a:pt x="204" y="424"/>
                      <a:pt x="188" y="504"/>
                    </a:cubicBezTo>
                    <a:cubicBezTo>
                      <a:pt x="120" y="474"/>
                      <a:pt x="47" y="379"/>
                      <a:pt x="157" y="330"/>
                    </a:cubicBezTo>
                    <a:cubicBezTo>
                      <a:pt x="209" y="336"/>
                      <a:pt x="256" y="330"/>
                      <a:pt x="245" y="385"/>
                    </a:cubicBezTo>
                    <a:cubicBezTo>
                      <a:pt x="215" y="379"/>
                      <a:pt x="183" y="385"/>
                      <a:pt x="157" y="369"/>
                    </a:cubicBezTo>
                    <a:cubicBezTo>
                      <a:pt x="94" y="330"/>
                      <a:pt x="136" y="147"/>
                      <a:pt x="215" y="133"/>
                    </a:cubicBezTo>
                    <a:cubicBezTo>
                      <a:pt x="256" y="98"/>
                      <a:pt x="303" y="53"/>
                      <a:pt x="375" y="117"/>
                    </a:cubicBezTo>
                    <a:cubicBezTo>
                      <a:pt x="397" y="137"/>
                      <a:pt x="355" y="172"/>
                      <a:pt x="345" y="197"/>
                    </a:cubicBezTo>
                    <a:cubicBezTo>
                      <a:pt x="319" y="177"/>
                      <a:pt x="313" y="147"/>
                      <a:pt x="297" y="182"/>
                    </a:cubicBezTo>
                    <a:cubicBezTo>
                      <a:pt x="293" y="221"/>
                      <a:pt x="277" y="221"/>
                      <a:pt x="297" y="221"/>
                    </a:cubicBezTo>
                  </a:path>
                </a:pathLst>
              </a:custGeom>
              <a:noFill/>
              <a:ln w="3240" cap="flat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52" name="Fußzeilenplatzhalt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301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Waagen und Gewichte</a:t>
            </a:r>
            <a:endParaRPr lang="de-DE" dirty="0"/>
          </a:p>
        </p:txBody>
      </p:sp>
      <p:grpSp>
        <p:nvGrpSpPr>
          <p:cNvPr id="39" name="Gruppierung 38"/>
          <p:cNvGrpSpPr/>
          <p:nvPr/>
        </p:nvGrpSpPr>
        <p:grpSpPr>
          <a:xfrm>
            <a:off x="529798" y="1781783"/>
            <a:ext cx="2592387" cy="2519363"/>
            <a:chOff x="529798" y="1781783"/>
            <a:chExt cx="2592387" cy="2519363"/>
          </a:xfrm>
        </p:grpSpPr>
        <p:grpSp>
          <p:nvGrpSpPr>
            <p:cNvPr id="12" name="Gruppierung 11"/>
            <p:cNvGrpSpPr/>
            <p:nvPr/>
          </p:nvGrpSpPr>
          <p:grpSpPr>
            <a:xfrm>
              <a:off x="2159425" y="1803255"/>
              <a:ext cx="942123" cy="1775601"/>
              <a:chOff x="1939190" y="3621922"/>
              <a:chExt cx="942123" cy="1775601"/>
            </a:xfrm>
          </p:grpSpPr>
          <p:sp>
            <p:nvSpPr>
              <p:cNvPr id="277" name="Rechteck 276"/>
              <p:cNvSpPr/>
              <p:nvPr/>
            </p:nvSpPr>
            <p:spPr>
              <a:xfrm>
                <a:off x="2352420" y="3621922"/>
                <a:ext cx="107997" cy="45719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9" name="Rechteck 278"/>
              <p:cNvSpPr/>
              <p:nvPr/>
            </p:nvSpPr>
            <p:spPr>
              <a:xfrm>
                <a:off x="2375418" y="3966014"/>
                <a:ext cx="62981" cy="83059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1" name="Gleichschenkliges Dreieck 280"/>
              <p:cNvSpPr/>
              <p:nvPr/>
            </p:nvSpPr>
            <p:spPr>
              <a:xfrm>
                <a:off x="2379558" y="3637478"/>
                <a:ext cx="54338" cy="8240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" name="Ecken des Rechtecks auf der gleichen Seite abrunden 3"/>
              <p:cNvSpPr/>
              <p:nvPr/>
            </p:nvSpPr>
            <p:spPr>
              <a:xfrm>
                <a:off x="1939190" y="4050693"/>
                <a:ext cx="941388" cy="1242853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3" name="Rechteck 282"/>
              <p:cNvSpPr/>
              <p:nvPr/>
            </p:nvSpPr>
            <p:spPr>
              <a:xfrm>
                <a:off x="2383176" y="3716264"/>
                <a:ext cx="45719" cy="249749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5" name="Ecken des Rechtecks auf der gleichen Seite abrunden 284"/>
              <p:cNvSpPr/>
              <p:nvPr/>
            </p:nvSpPr>
            <p:spPr>
              <a:xfrm flipV="1">
                <a:off x="1939925" y="5293546"/>
                <a:ext cx="941388" cy="103977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3" name="Gruppierung 12"/>
            <p:cNvGrpSpPr/>
            <p:nvPr/>
          </p:nvGrpSpPr>
          <p:grpSpPr>
            <a:xfrm>
              <a:off x="529798" y="1810710"/>
              <a:ext cx="942314" cy="1768146"/>
              <a:chOff x="309563" y="3629377"/>
              <a:chExt cx="942314" cy="1768146"/>
            </a:xfrm>
          </p:grpSpPr>
          <p:sp>
            <p:nvSpPr>
              <p:cNvPr id="276" name="Rechteck 275"/>
              <p:cNvSpPr/>
              <p:nvPr/>
            </p:nvSpPr>
            <p:spPr>
              <a:xfrm>
                <a:off x="725442" y="3629377"/>
                <a:ext cx="107997" cy="45719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Rechteck 277"/>
              <p:cNvSpPr/>
              <p:nvPr/>
            </p:nvSpPr>
            <p:spPr>
              <a:xfrm>
                <a:off x="749016" y="3967634"/>
                <a:ext cx="62981" cy="8305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Gleichschenkliges Dreieck 279"/>
              <p:cNvSpPr/>
              <p:nvPr/>
            </p:nvSpPr>
            <p:spPr>
              <a:xfrm>
                <a:off x="754041" y="3637478"/>
                <a:ext cx="54338" cy="8240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82" name="Ecken des Rechtecks auf der gleichen Seite abrunden 281"/>
              <p:cNvSpPr/>
              <p:nvPr/>
            </p:nvSpPr>
            <p:spPr>
              <a:xfrm>
                <a:off x="310489" y="4051809"/>
                <a:ext cx="941388" cy="1241737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Rechteck 283"/>
              <p:cNvSpPr/>
              <p:nvPr/>
            </p:nvSpPr>
            <p:spPr>
              <a:xfrm>
                <a:off x="758286" y="3717885"/>
                <a:ext cx="45719" cy="249749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Ecken des Rechtecks auf der gleichen Seite abrunden 285"/>
              <p:cNvSpPr/>
              <p:nvPr/>
            </p:nvSpPr>
            <p:spPr>
              <a:xfrm flipV="1">
                <a:off x="309563" y="5293546"/>
                <a:ext cx="941388" cy="103977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" name="Gruppierung 8"/>
            <p:cNvGrpSpPr/>
            <p:nvPr/>
          </p:nvGrpSpPr>
          <p:grpSpPr>
            <a:xfrm>
              <a:off x="529798" y="1781783"/>
              <a:ext cx="2592387" cy="2519363"/>
              <a:chOff x="309563" y="3600450"/>
              <a:chExt cx="2592387" cy="2519363"/>
            </a:xfrm>
          </p:grpSpPr>
          <p:sp>
            <p:nvSpPr>
              <p:cNvPr id="290" name="Rechteck 289"/>
              <p:cNvSpPr/>
              <p:nvPr/>
            </p:nvSpPr>
            <p:spPr>
              <a:xfrm>
                <a:off x="1642553" y="3619478"/>
                <a:ext cx="184702" cy="36000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5" name="Rechteck 294"/>
              <p:cNvSpPr/>
              <p:nvPr/>
            </p:nvSpPr>
            <p:spPr>
              <a:xfrm>
                <a:off x="1642553" y="5291559"/>
                <a:ext cx="184702" cy="36000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" name="Gerade Verbindung 5"/>
              <p:cNvCxnSpPr/>
              <p:nvPr/>
            </p:nvCxnSpPr>
            <p:spPr>
              <a:xfrm>
                <a:off x="1771084" y="3655478"/>
                <a:ext cx="10854" cy="137150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Rechteck 265"/>
              <p:cNvSpPr/>
              <p:nvPr/>
            </p:nvSpPr>
            <p:spPr>
              <a:xfrm>
                <a:off x="309563" y="5751513"/>
                <a:ext cx="2592387" cy="120650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0" name="Gleichschenkliges Dreieck 269"/>
              <p:cNvSpPr/>
              <p:nvPr/>
            </p:nvSpPr>
            <p:spPr>
              <a:xfrm flipV="1">
                <a:off x="389953" y="5875337"/>
                <a:ext cx="127219" cy="244475"/>
              </a:xfrm>
              <a:prstGeom prst="triangle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71" name="Gleichschenkliges Dreieck 270"/>
              <p:cNvSpPr/>
              <p:nvPr/>
            </p:nvSpPr>
            <p:spPr>
              <a:xfrm flipV="1">
                <a:off x="1533306" y="5875338"/>
                <a:ext cx="127219" cy="244475"/>
              </a:xfrm>
              <a:prstGeom prst="triangle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72" name="Gleichschenkliges Dreieck 271"/>
              <p:cNvSpPr/>
              <p:nvPr/>
            </p:nvSpPr>
            <p:spPr>
              <a:xfrm flipV="1">
                <a:off x="2694341" y="5875338"/>
                <a:ext cx="127219" cy="244475"/>
              </a:xfrm>
              <a:prstGeom prst="triangle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8" name="Rechteck 267"/>
              <p:cNvSpPr/>
              <p:nvPr/>
            </p:nvSpPr>
            <p:spPr>
              <a:xfrm>
                <a:off x="1454141" y="5975669"/>
                <a:ext cx="287999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7" name="Rechteck 266"/>
              <p:cNvSpPr/>
              <p:nvPr/>
            </p:nvSpPr>
            <p:spPr>
              <a:xfrm>
                <a:off x="309563" y="5975669"/>
                <a:ext cx="287999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3" name="Trapez 272"/>
              <p:cNvSpPr/>
              <p:nvPr/>
            </p:nvSpPr>
            <p:spPr>
              <a:xfrm>
                <a:off x="1511300" y="3600450"/>
                <a:ext cx="175375" cy="2151063"/>
              </a:xfrm>
              <a:prstGeom prst="trapezoid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1" name="Gleichschenkliges Dreieck 290"/>
              <p:cNvSpPr/>
              <p:nvPr/>
            </p:nvSpPr>
            <p:spPr>
              <a:xfrm>
                <a:off x="1569369" y="3847333"/>
                <a:ext cx="54338" cy="12953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92" name="Rechteck 291"/>
              <p:cNvSpPr/>
              <p:nvPr/>
            </p:nvSpPr>
            <p:spPr>
              <a:xfrm flipH="1" flipV="1">
                <a:off x="1578407" y="3977968"/>
                <a:ext cx="36000" cy="457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7" name="Gruppierung 6"/>
              <p:cNvGrpSpPr/>
              <p:nvPr/>
            </p:nvGrpSpPr>
            <p:grpSpPr>
              <a:xfrm>
                <a:off x="1756379" y="5026978"/>
                <a:ext cx="51118" cy="125465"/>
                <a:chOff x="1756379" y="5026978"/>
                <a:chExt cx="51118" cy="125465"/>
              </a:xfrm>
              <a:solidFill>
                <a:srgbClr val="FFFF00"/>
              </a:solidFill>
            </p:grpSpPr>
            <p:sp>
              <p:nvSpPr>
                <p:cNvPr id="293" name="Rechteck 292"/>
                <p:cNvSpPr/>
                <p:nvPr/>
              </p:nvSpPr>
              <p:spPr>
                <a:xfrm flipH="1" flipV="1">
                  <a:off x="1772887" y="5026978"/>
                  <a:ext cx="18000" cy="72000"/>
                </a:xfrm>
                <a:prstGeom prst="rect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4" name="Gleichschenkliges Dreieck 293"/>
                <p:cNvSpPr/>
                <p:nvPr/>
              </p:nvSpPr>
              <p:spPr>
                <a:xfrm flipV="1">
                  <a:off x="1756379" y="5098978"/>
                  <a:ext cx="51118" cy="53465"/>
                </a:xfrm>
                <a:prstGeom prst="triangle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296" name="Gruppierung 295"/>
              <p:cNvGrpSpPr/>
              <p:nvPr/>
            </p:nvGrpSpPr>
            <p:grpSpPr>
              <a:xfrm flipV="1">
                <a:off x="1756234" y="5166094"/>
                <a:ext cx="51118" cy="125465"/>
                <a:chOff x="1756379" y="5026978"/>
                <a:chExt cx="51118" cy="125465"/>
              </a:xfrm>
              <a:solidFill>
                <a:srgbClr val="FFFF00"/>
              </a:solidFill>
            </p:grpSpPr>
            <p:sp>
              <p:nvSpPr>
                <p:cNvPr id="297" name="Rechteck 296"/>
                <p:cNvSpPr/>
                <p:nvPr/>
              </p:nvSpPr>
              <p:spPr>
                <a:xfrm flipH="1" flipV="1">
                  <a:off x="1772887" y="5026978"/>
                  <a:ext cx="18000" cy="72000"/>
                </a:xfrm>
                <a:prstGeom prst="rect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8" name="Gleichschenkliges Dreieck 297"/>
                <p:cNvSpPr/>
                <p:nvPr/>
              </p:nvSpPr>
              <p:spPr>
                <a:xfrm flipV="1">
                  <a:off x="1756379" y="5098978"/>
                  <a:ext cx="51118" cy="53465"/>
                </a:xfrm>
                <a:prstGeom prst="triangle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sp>
            <p:nvSpPr>
              <p:cNvPr id="299" name="Rechteck 298"/>
              <p:cNvSpPr/>
              <p:nvPr/>
            </p:nvSpPr>
            <p:spPr>
              <a:xfrm>
                <a:off x="2613951" y="5975669"/>
                <a:ext cx="287999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526466" y="5492551"/>
                <a:ext cx="144000" cy="141296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1562466" y="5527918"/>
                <a:ext cx="72000" cy="70562"/>
              </a:xfrm>
              <a:prstGeom prst="ellipse">
                <a:avLst/>
              </a:prstGeom>
              <a:solidFill>
                <a:srgbClr val="40404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" name="Gruppierung 9"/>
            <p:cNvGrpSpPr/>
            <p:nvPr/>
          </p:nvGrpSpPr>
          <p:grpSpPr>
            <a:xfrm>
              <a:off x="794910" y="1904021"/>
              <a:ext cx="2055812" cy="143990"/>
              <a:chOff x="574675" y="3722688"/>
              <a:chExt cx="2055812" cy="143990"/>
            </a:xfrm>
          </p:grpSpPr>
          <p:sp>
            <p:nvSpPr>
              <p:cNvPr id="275" name="Rechteck 274"/>
              <p:cNvSpPr/>
              <p:nvPr/>
            </p:nvSpPr>
            <p:spPr>
              <a:xfrm>
                <a:off x="574675" y="3722688"/>
                <a:ext cx="2055812" cy="457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Rechteck 287"/>
              <p:cNvSpPr/>
              <p:nvPr/>
            </p:nvSpPr>
            <p:spPr>
              <a:xfrm>
                <a:off x="785915" y="3769539"/>
                <a:ext cx="1622001" cy="97139"/>
              </a:xfrm>
              <a:custGeom>
                <a:avLst/>
                <a:gdLst/>
                <a:ahLst/>
                <a:cxnLst/>
                <a:rect l="l" t="t" r="r" b="b"/>
                <a:pathLst>
                  <a:path w="1622001" h="97139">
                    <a:moveTo>
                      <a:pt x="0" y="0"/>
                    </a:moveTo>
                    <a:lnTo>
                      <a:pt x="1620000" y="0"/>
                    </a:lnTo>
                    <a:lnTo>
                      <a:pt x="1620000" y="34866"/>
                    </a:lnTo>
                    <a:lnTo>
                      <a:pt x="1622001" y="34866"/>
                    </a:lnTo>
                    <a:lnTo>
                      <a:pt x="1620000" y="35035"/>
                    </a:lnTo>
                    <a:lnTo>
                      <a:pt x="1620000" y="36000"/>
                    </a:lnTo>
                    <a:lnTo>
                      <a:pt x="1608562" y="36000"/>
                    </a:lnTo>
                    <a:lnTo>
                      <a:pt x="883979" y="97139"/>
                    </a:lnTo>
                    <a:lnTo>
                      <a:pt x="810176" y="63491"/>
                    </a:lnTo>
                    <a:lnTo>
                      <a:pt x="738022" y="96387"/>
                    </a:lnTo>
                    <a:lnTo>
                      <a:pt x="22352" y="36000"/>
                    </a:lnTo>
                    <a:lnTo>
                      <a:pt x="0" y="36000"/>
                    </a:lnTo>
                    <a:lnTo>
                      <a:pt x="0" y="3411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55" name="Gruppierung 54"/>
          <p:cNvGrpSpPr/>
          <p:nvPr/>
        </p:nvGrpSpPr>
        <p:grpSpPr>
          <a:xfrm>
            <a:off x="3464169" y="1745401"/>
            <a:ext cx="2592387" cy="2553301"/>
            <a:chOff x="3464169" y="1745401"/>
            <a:chExt cx="2592387" cy="2553301"/>
          </a:xfrm>
        </p:grpSpPr>
        <p:grpSp>
          <p:nvGrpSpPr>
            <p:cNvPr id="301" name="Gruppierung 300"/>
            <p:cNvGrpSpPr/>
            <p:nvPr/>
          </p:nvGrpSpPr>
          <p:grpSpPr>
            <a:xfrm>
              <a:off x="5093796" y="1867867"/>
              <a:ext cx="942123" cy="1775601"/>
              <a:chOff x="1939190" y="3621922"/>
              <a:chExt cx="942123" cy="1775601"/>
            </a:xfrm>
          </p:grpSpPr>
          <p:sp>
            <p:nvSpPr>
              <p:cNvPr id="302" name="Rechteck 301"/>
              <p:cNvSpPr/>
              <p:nvPr/>
            </p:nvSpPr>
            <p:spPr>
              <a:xfrm>
                <a:off x="2352420" y="3621922"/>
                <a:ext cx="107997" cy="45719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3" name="Rechteck 302"/>
              <p:cNvSpPr/>
              <p:nvPr/>
            </p:nvSpPr>
            <p:spPr>
              <a:xfrm>
                <a:off x="2375418" y="3966014"/>
                <a:ext cx="62981" cy="83059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4" name="Gleichschenkliges Dreieck 303"/>
              <p:cNvSpPr/>
              <p:nvPr/>
            </p:nvSpPr>
            <p:spPr>
              <a:xfrm>
                <a:off x="2379558" y="3637478"/>
                <a:ext cx="54338" cy="8240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05" name="Ecken des Rechtecks auf der gleichen Seite abrunden 304"/>
              <p:cNvSpPr/>
              <p:nvPr/>
            </p:nvSpPr>
            <p:spPr>
              <a:xfrm>
                <a:off x="1939190" y="4050693"/>
                <a:ext cx="941388" cy="1242853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6" name="Rechteck 305"/>
              <p:cNvSpPr/>
              <p:nvPr/>
            </p:nvSpPr>
            <p:spPr>
              <a:xfrm>
                <a:off x="2383176" y="3716264"/>
                <a:ext cx="45719" cy="249749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7" name="Ecken des Rechtecks auf der gleichen Seite abrunden 306"/>
              <p:cNvSpPr/>
              <p:nvPr/>
            </p:nvSpPr>
            <p:spPr>
              <a:xfrm flipV="1">
                <a:off x="1939925" y="5293546"/>
                <a:ext cx="941388" cy="103977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08" name="Gruppierung 307"/>
            <p:cNvGrpSpPr/>
            <p:nvPr/>
          </p:nvGrpSpPr>
          <p:grpSpPr>
            <a:xfrm>
              <a:off x="3464169" y="1745401"/>
              <a:ext cx="942314" cy="1768146"/>
              <a:chOff x="309563" y="3629377"/>
              <a:chExt cx="942314" cy="1768146"/>
            </a:xfrm>
          </p:grpSpPr>
          <p:sp>
            <p:nvSpPr>
              <p:cNvPr id="309" name="Rechteck 308"/>
              <p:cNvSpPr/>
              <p:nvPr/>
            </p:nvSpPr>
            <p:spPr>
              <a:xfrm>
                <a:off x="725442" y="3629377"/>
                <a:ext cx="107997" cy="45719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0" name="Rechteck 309"/>
              <p:cNvSpPr/>
              <p:nvPr/>
            </p:nvSpPr>
            <p:spPr>
              <a:xfrm>
                <a:off x="749016" y="3967634"/>
                <a:ext cx="62981" cy="8305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1" name="Gleichschenkliges Dreieck 310"/>
              <p:cNvSpPr/>
              <p:nvPr/>
            </p:nvSpPr>
            <p:spPr>
              <a:xfrm>
                <a:off x="754041" y="3637478"/>
                <a:ext cx="54338" cy="8240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12" name="Ecken des Rechtecks auf der gleichen Seite abrunden 311"/>
              <p:cNvSpPr/>
              <p:nvPr/>
            </p:nvSpPr>
            <p:spPr>
              <a:xfrm>
                <a:off x="310489" y="4051809"/>
                <a:ext cx="941388" cy="1241737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Rechteck 312"/>
              <p:cNvSpPr/>
              <p:nvPr/>
            </p:nvSpPr>
            <p:spPr>
              <a:xfrm>
                <a:off x="758286" y="3717885"/>
                <a:ext cx="45719" cy="249749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4" name="Ecken des Rechtecks auf der gleichen Seite abrunden 313"/>
              <p:cNvSpPr/>
              <p:nvPr/>
            </p:nvSpPr>
            <p:spPr>
              <a:xfrm flipV="1">
                <a:off x="309563" y="5293546"/>
                <a:ext cx="941388" cy="103977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5" name="Gruppierung 314"/>
            <p:cNvGrpSpPr/>
            <p:nvPr/>
          </p:nvGrpSpPr>
          <p:grpSpPr>
            <a:xfrm>
              <a:off x="3464169" y="1779339"/>
              <a:ext cx="2592387" cy="2519363"/>
              <a:chOff x="309563" y="3600450"/>
              <a:chExt cx="2592387" cy="2519363"/>
            </a:xfrm>
          </p:grpSpPr>
          <p:sp>
            <p:nvSpPr>
              <p:cNvPr id="316" name="Rechteck 315"/>
              <p:cNvSpPr/>
              <p:nvPr/>
            </p:nvSpPr>
            <p:spPr>
              <a:xfrm>
                <a:off x="1642553" y="3619478"/>
                <a:ext cx="184702" cy="36000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7" name="Rechteck 316"/>
              <p:cNvSpPr/>
              <p:nvPr/>
            </p:nvSpPr>
            <p:spPr>
              <a:xfrm>
                <a:off x="1642553" y="5291559"/>
                <a:ext cx="184702" cy="36000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18" name="Gerade Verbindung 317"/>
              <p:cNvCxnSpPr/>
              <p:nvPr/>
            </p:nvCxnSpPr>
            <p:spPr>
              <a:xfrm>
                <a:off x="1771084" y="3655478"/>
                <a:ext cx="10854" cy="137150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9" name="Rechteck 318"/>
              <p:cNvSpPr/>
              <p:nvPr/>
            </p:nvSpPr>
            <p:spPr>
              <a:xfrm>
                <a:off x="309563" y="5751513"/>
                <a:ext cx="2592387" cy="120650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0" name="Gleichschenkliges Dreieck 319"/>
              <p:cNvSpPr/>
              <p:nvPr/>
            </p:nvSpPr>
            <p:spPr>
              <a:xfrm flipV="1">
                <a:off x="389953" y="5875337"/>
                <a:ext cx="127219" cy="244475"/>
              </a:xfrm>
              <a:prstGeom prst="triangle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1" name="Gleichschenkliges Dreieck 320"/>
              <p:cNvSpPr/>
              <p:nvPr/>
            </p:nvSpPr>
            <p:spPr>
              <a:xfrm flipV="1">
                <a:off x="1533306" y="5875338"/>
                <a:ext cx="127219" cy="244475"/>
              </a:xfrm>
              <a:prstGeom prst="triangle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2" name="Gleichschenkliges Dreieck 321"/>
              <p:cNvSpPr/>
              <p:nvPr/>
            </p:nvSpPr>
            <p:spPr>
              <a:xfrm flipV="1">
                <a:off x="2694341" y="5875338"/>
                <a:ext cx="127219" cy="244475"/>
              </a:xfrm>
              <a:prstGeom prst="triangle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3" name="Rechteck 322"/>
              <p:cNvSpPr/>
              <p:nvPr/>
            </p:nvSpPr>
            <p:spPr>
              <a:xfrm>
                <a:off x="1454141" y="5975669"/>
                <a:ext cx="287999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4" name="Rechteck 323"/>
              <p:cNvSpPr/>
              <p:nvPr/>
            </p:nvSpPr>
            <p:spPr>
              <a:xfrm>
                <a:off x="309563" y="5975669"/>
                <a:ext cx="287999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5" name="Trapez 324"/>
              <p:cNvSpPr/>
              <p:nvPr/>
            </p:nvSpPr>
            <p:spPr>
              <a:xfrm>
                <a:off x="1511300" y="3600450"/>
                <a:ext cx="175375" cy="2151063"/>
              </a:xfrm>
              <a:prstGeom prst="trapezoid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6" name="Gleichschenkliges Dreieck 325"/>
              <p:cNvSpPr/>
              <p:nvPr/>
            </p:nvSpPr>
            <p:spPr>
              <a:xfrm>
                <a:off x="1569369" y="3847333"/>
                <a:ext cx="54338" cy="12953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7" name="Rechteck 326"/>
              <p:cNvSpPr/>
              <p:nvPr/>
            </p:nvSpPr>
            <p:spPr>
              <a:xfrm flipH="1" flipV="1">
                <a:off x="1578407" y="3977968"/>
                <a:ext cx="36000" cy="457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28" name="Gruppierung 327"/>
              <p:cNvGrpSpPr/>
              <p:nvPr/>
            </p:nvGrpSpPr>
            <p:grpSpPr>
              <a:xfrm>
                <a:off x="1756379" y="5026978"/>
                <a:ext cx="51118" cy="125465"/>
                <a:chOff x="1756379" y="5026978"/>
                <a:chExt cx="51118" cy="125465"/>
              </a:xfrm>
              <a:solidFill>
                <a:srgbClr val="FFFF00"/>
              </a:solidFill>
            </p:grpSpPr>
            <p:sp>
              <p:nvSpPr>
                <p:cNvPr id="335" name="Rechteck 334"/>
                <p:cNvSpPr/>
                <p:nvPr/>
              </p:nvSpPr>
              <p:spPr>
                <a:xfrm flipH="1" flipV="1">
                  <a:off x="1772887" y="5026978"/>
                  <a:ext cx="18000" cy="72000"/>
                </a:xfrm>
                <a:prstGeom prst="rect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6" name="Gleichschenkliges Dreieck 335"/>
                <p:cNvSpPr/>
                <p:nvPr/>
              </p:nvSpPr>
              <p:spPr>
                <a:xfrm flipV="1">
                  <a:off x="1756379" y="5098978"/>
                  <a:ext cx="51118" cy="53465"/>
                </a:xfrm>
                <a:prstGeom prst="triangle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329" name="Gruppierung 328"/>
              <p:cNvGrpSpPr/>
              <p:nvPr/>
            </p:nvGrpSpPr>
            <p:grpSpPr>
              <a:xfrm flipV="1">
                <a:off x="1756234" y="5166094"/>
                <a:ext cx="51118" cy="125465"/>
                <a:chOff x="1756379" y="5026978"/>
                <a:chExt cx="51118" cy="125465"/>
              </a:xfrm>
              <a:solidFill>
                <a:srgbClr val="FFFF00"/>
              </a:solidFill>
            </p:grpSpPr>
            <p:sp>
              <p:nvSpPr>
                <p:cNvPr id="333" name="Rechteck 332"/>
                <p:cNvSpPr/>
                <p:nvPr/>
              </p:nvSpPr>
              <p:spPr>
                <a:xfrm flipH="1" flipV="1">
                  <a:off x="1772887" y="5026978"/>
                  <a:ext cx="18000" cy="72000"/>
                </a:xfrm>
                <a:prstGeom prst="rect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4" name="Gleichschenkliges Dreieck 333"/>
                <p:cNvSpPr/>
                <p:nvPr/>
              </p:nvSpPr>
              <p:spPr>
                <a:xfrm flipV="1">
                  <a:off x="1756379" y="5098978"/>
                  <a:ext cx="51118" cy="53465"/>
                </a:xfrm>
                <a:prstGeom prst="triangle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sp>
            <p:nvSpPr>
              <p:cNvPr id="330" name="Rechteck 329"/>
              <p:cNvSpPr/>
              <p:nvPr/>
            </p:nvSpPr>
            <p:spPr>
              <a:xfrm>
                <a:off x="2613951" y="5975669"/>
                <a:ext cx="287999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1" name="Oval 330"/>
              <p:cNvSpPr/>
              <p:nvPr/>
            </p:nvSpPr>
            <p:spPr>
              <a:xfrm>
                <a:off x="1526466" y="5492551"/>
                <a:ext cx="144000" cy="141296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1562466" y="5527918"/>
                <a:ext cx="72000" cy="70562"/>
              </a:xfrm>
              <a:prstGeom prst="ellipse">
                <a:avLst/>
              </a:prstGeom>
              <a:solidFill>
                <a:srgbClr val="40404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7" name="Gruppierung 336"/>
            <p:cNvGrpSpPr/>
            <p:nvPr/>
          </p:nvGrpSpPr>
          <p:grpSpPr>
            <a:xfrm rot="268749">
              <a:off x="3729281" y="1901577"/>
              <a:ext cx="2055812" cy="143990"/>
              <a:chOff x="574675" y="3722688"/>
              <a:chExt cx="2055812" cy="143990"/>
            </a:xfrm>
          </p:grpSpPr>
          <p:sp>
            <p:nvSpPr>
              <p:cNvPr id="338" name="Rechteck 337"/>
              <p:cNvSpPr/>
              <p:nvPr/>
            </p:nvSpPr>
            <p:spPr>
              <a:xfrm>
                <a:off x="574675" y="3722688"/>
                <a:ext cx="2055812" cy="457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9" name="Rechteck 287"/>
              <p:cNvSpPr/>
              <p:nvPr/>
            </p:nvSpPr>
            <p:spPr>
              <a:xfrm>
                <a:off x="785915" y="3769539"/>
                <a:ext cx="1622001" cy="97139"/>
              </a:xfrm>
              <a:custGeom>
                <a:avLst/>
                <a:gdLst/>
                <a:ahLst/>
                <a:cxnLst/>
                <a:rect l="l" t="t" r="r" b="b"/>
                <a:pathLst>
                  <a:path w="1622001" h="97139">
                    <a:moveTo>
                      <a:pt x="0" y="0"/>
                    </a:moveTo>
                    <a:lnTo>
                      <a:pt x="1620000" y="0"/>
                    </a:lnTo>
                    <a:lnTo>
                      <a:pt x="1620000" y="34866"/>
                    </a:lnTo>
                    <a:lnTo>
                      <a:pt x="1622001" y="34866"/>
                    </a:lnTo>
                    <a:lnTo>
                      <a:pt x="1620000" y="35035"/>
                    </a:lnTo>
                    <a:lnTo>
                      <a:pt x="1620000" y="36000"/>
                    </a:lnTo>
                    <a:lnTo>
                      <a:pt x="1608562" y="36000"/>
                    </a:lnTo>
                    <a:lnTo>
                      <a:pt x="883979" y="97139"/>
                    </a:lnTo>
                    <a:lnTo>
                      <a:pt x="810176" y="63491"/>
                    </a:lnTo>
                    <a:lnTo>
                      <a:pt x="738022" y="96387"/>
                    </a:lnTo>
                    <a:lnTo>
                      <a:pt x="22352" y="36000"/>
                    </a:lnTo>
                    <a:lnTo>
                      <a:pt x="0" y="36000"/>
                    </a:lnTo>
                    <a:lnTo>
                      <a:pt x="0" y="3411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41" name="Ecken des Rechtecks auf der gleichen Seite abrunden 340"/>
          <p:cNvSpPr/>
          <p:nvPr/>
        </p:nvSpPr>
        <p:spPr>
          <a:xfrm>
            <a:off x="6482577" y="3327178"/>
            <a:ext cx="337305" cy="585707"/>
          </a:xfrm>
          <a:custGeom>
            <a:avLst/>
            <a:gdLst/>
            <a:ahLst/>
            <a:cxnLst/>
            <a:rect l="l" t="t" r="r" b="b"/>
            <a:pathLst>
              <a:path w="337305" h="585707">
                <a:moveTo>
                  <a:pt x="112871" y="0"/>
                </a:moveTo>
                <a:lnTo>
                  <a:pt x="197374" y="0"/>
                </a:lnTo>
                <a:cubicBezTo>
                  <a:pt x="221113" y="0"/>
                  <a:pt x="240357" y="19244"/>
                  <a:pt x="240357" y="42983"/>
                </a:cubicBezTo>
                <a:lnTo>
                  <a:pt x="240357" y="54664"/>
                </a:lnTo>
                <a:lnTo>
                  <a:pt x="240357" y="54666"/>
                </a:lnTo>
                <a:lnTo>
                  <a:pt x="240357" y="54666"/>
                </a:lnTo>
                <a:lnTo>
                  <a:pt x="214939" y="126105"/>
                </a:lnTo>
                <a:lnTo>
                  <a:pt x="217041" y="126097"/>
                </a:lnTo>
                <a:cubicBezTo>
                  <a:pt x="217108" y="133976"/>
                  <a:pt x="222126" y="141085"/>
                  <a:pt x="230173" y="146202"/>
                </a:cubicBezTo>
                <a:lnTo>
                  <a:pt x="249131" y="151138"/>
                </a:lnTo>
                <a:lnTo>
                  <a:pt x="268033" y="151138"/>
                </a:lnTo>
                <a:cubicBezTo>
                  <a:pt x="306291" y="151138"/>
                  <a:pt x="337305" y="182152"/>
                  <a:pt x="337305" y="220410"/>
                </a:cubicBezTo>
                <a:lnTo>
                  <a:pt x="337305" y="585707"/>
                </a:lnTo>
                <a:lnTo>
                  <a:pt x="0" y="585707"/>
                </a:lnTo>
                <a:lnTo>
                  <a:pt x="0" y="220410"/>
                </a:lnTo>
                <a:cubicBezTo>
                  <a:pt x="0" y="191717"/>
                  <a:pt x="17445" y="167098"/>
                  <a:pt x="42308" y="156582"/>
                </a:cubicBezTo>
                <a:lnTo>
                  <a:pt x="57877" y="153439"/>
                </a:lnTo>
                <a:lnTo>
                  <a:pt x="85670" y="146202"/>
                </a:lnTo>
                <a:lnTo>
                  <a:pt x="96537" y="129565"/>
                </a:lnTo>
                <a:lnTo>
                  <a:pt x="69889" y="54666"/>
                </a:lnTo>
                <a:lnTo>
                  <a:pt x="69888" y="54666"/>
                </a:lnTo>
                <a:lnTo>
                  <a:pt x="69888" y="54664"/>
                </a:lnTo>
                <a:lnTo>
                  <a:pt x="69888" y="42983"/>
                </a:lnTo>
                <a:cubicBezTo>
                  <a:pt x="69888" y="19244"/>
                  <a:pt x="89132" y="0"/>
                  <a:pt x="112871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de-DE" sz="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6" name="Ecken des Rechtecks auf der gleichen Seite abrunden 340"/>
          <p:cNvSpPr/>
          <p:nvPr/>
        </p:nvSpPr>
        <p:spPr>
          <a:xfrm>
            <a:off x="6920727" y="3326199"/>
            <a:ext cx="337305" cy="585707"/>
          </a:xfrm>
          <a:custGeom>
            <a:avLst/>
            <a:gdLst/>
            <a:ahLst/>
            <a:cxnLst/>
            <a:rect l="l" t="t" r="r" b="b"/>
            <a:pathLst>
              <a:path w="337305" h="585707">
                <a:moveTo>
                  <a:pt x="112871" y="0"/>
                </a:moveTo>
                <a:lnTo>
                  <a:pt x="197374" y="0"/>
                </a:lnTo>
                <a:cubicBezTo>
                  <a:pt x="221113" y="0"/>
                  <a:pt x="240357" y="19244"/>
                  <a:pt x="240357" y="42983"/>
                </a:cubicBezTo>
                <a:lnTo>
                  <a:pt x="240357" y="54664"/>
                </a:lnTo>
                <a:lnTo>
                  <a:pt x="240357" y="54666"/>
                </a:lnTo>
                <a:lnTo>
                  <a:pt x="240357" y="54666"/>
                </a:lnTo>
                <a:lnTo>
                  <a:pt x="214939" y="126105"/>
                </a:lnTo>
                <a:lnTo>
                  <a:pt x="217041" y="126097"/>
                </a:lnTo>
                <a:cubicBezTo>
                  <a:pt x="217108" y="133976"/>
                  <a:pt x="222126" y="141085"/>
                  <a:pt x="230173" y="146202"/>
                </a:cubicBezTo>
                <a:lnTo>
                  <a:pt x="249131" y="151138"/>
                </a:lnTo>
                <a:lnTo>
                  <a:pt x="268033" y="151138"/>
                </a:lnTo>
                <a:cubicBezTo>
                  <a:pt x="306291" y="151138"/>
                  <a:pt x="337305" y="182152"/>
                  <a:pt x="337305" y="220410"/>
                </a:cubicBezTo>
                <a:lnTo>
                  <a:pt x="337305" y="585707"/>
                </a:lnTo>
                <a:lnTo>
                  <a:pt x="0" y="585707"/>
                </a:lnTo>
                <a:lnTo>
                  <a:pt x="0" y="220410"/>
                </a:lnTo>
                <a:cubicBezTo>
                  <a:pt x="0" y="191717"/>
                  <a:pt x="17445" y="167098"/>
                  <a:pt x="42308" y="156582"/>
                </a:cubicBezTo>
                <a:lnTo>
                  <a:pt x="57877" y="153439"/>
                </a:lnTo>
                <a:lnTo>
                  <a:pt x="85670" y="146202"/>
                </a:lnTo>
                <a:lnTo>
                  <a:pt x="96537" y="129565"/>
                </a:lnTo>
                <a:lnTo>
                  <a:pt x="69889" y="54666"/>
                </a:lnTo>
                <a:lnTo>
                  <a:pt x="69888" y="54666"/>
                </a:lnTo>
                <a:lnTo>
                  <a:pt x="69888" y="54664"/>
                </a:lnTo>
                <a:lnTo>
                  <a:pt x="69888" y="42983"/>
                </a:lnTo>
                <a:cubicBezTo>
                  <a:pt x="69888" y="19244"/>
                  <a:pt x="89132" y="0"/>
                  <a:pt x="112871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100 </a:t>
            </a:r>
            <a:r>
              <a:rPr lang="de-DE" sz="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</a:t>
            </a:r>
            <a:endParaRPr lang="de-DE" sz="7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8" name="Ecken des Rechtecks auf der gleichen Seite abrunden 340"/>
          <p:cNvSpPr/>
          <p:nvPr/>
        </p:nvSpPr>
        <p:spPr>
          <a:xfrm>
            <a:off x="7756235" y="3409570"/>
            <a:ext cx="300098" cy="503621"/>
          </a:xfrm>
          <a:custGeom>
            <a:avLst/>
            <a:gdLst/>
            <a:ahLst/>
            <a:cxnLst/>
            <a:rect l="l" t="t" r="r" b="b"/>
            <a:pathLst>
              <a:path w="337305" h="585707">
                <a:moveTo>
                  <a:pt x="112871" y="0"/>
                </a:moveTo>
                <a:lnTo>
                  <a:pt x="197374" y="0"/>
                </a:lnTo>
                <a:cubicBezTo>
                  <a:pt x="221113" y="0"/>
                  <a:pt x="240357" y="19244"/>
                  <a:pt x="240357" y="42983"/>
                </a:cubicBezTo>
                <a:lnTo>
                  <a:pt x="240357" y="54664"/>
                </a:lnTo>
                <a:lnTo>
                  <a:pt x="240357" y="54666"/>
                </a:lnTo>
                <a:lnTo>
                  <a:pt x="240357" y="54666"/>
                </a:lnTo>
                <a:lnTo>
                  <a:pt x="214939" y="126105"/>
                </a:lnTo>
                <a:lnTo>
                  <a:pt x="217041" y="126097"/>
                </a:lnTo>
                <a:cubicBezTo>
                  <a:pt x="217108" y="133976"/>
                  <a:pt x="222126" y="141085"/>
                  <a:pt x="230173" y="146202"/>
                </a:cubicBezTo>
                <a:lnTo>
                  <a:pt x="249131" y="151138"/>
                </a:lnTo>
                <a:lnTo>
                  <a:pt x="268033" y="151138"/>
                </a:lnTo>
                <a:cubicBezTo>
                  <a:pt x="306291" y="151138"/>
                  <a:pt x="337305" y="182152"/>
                  <a:pt x="337305" y="220410"/>
                </a:cubicBezTo>
                <a:lnTo>
                  <a:pt x="337305" y="585707"/>
                </a:lnTo>
                <a:lnTo>
                  <a:pt x="0" y="585707"/>
                </a:lnTo>
                <a:lnTo>
                  <a:pt x="0" y="220410"/>
                </a:lnTo>
                <a:cubicBezTo>
                  <a:pt x="0" y="191717"/>
                  <a:pt x="17445" y="167098"/>
                  <a:pt x="42308" y="156582"/>
                </a:cubicBezTo>
                <a:lnTo>
                  <a:pt x="57877" y="153439"/>
                </a:lnTo>
                <a:lnTo>
                  <a:pt x="85670" y="146202"/>
                </a:lnTo>
                <a:lnTo>
                  <a:pt x="96537" y="129565"/>
                </a:lnTo>
                <a:lnTo>
                  <a:pt x="69889" y="54666"/>
                </a:lnTo>
                <a:lnTo>
                  <a:pt x="69888" y="54666"/>
                </a:lnTo>
                <a:lnTo>
                  <a:pt x="69888" y="54664"/>
                </a:lnTo>
                <a:lnTo>
                  <a:pt x="69888" y="42983"/>
                </a:lnTo>
                <a:cubicBezTo>
                  <a:pt x="69888" y="19244"/>
                  <a:pt x="89132" y="0"/>
                  <a:pt x="112871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5</a:t>
            </a:r>
            <a:r>
              <a:rPr lang="de-DE" sz="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0 </a:t>
            </a:r>
            <a:r>
              <a:rPr lang="de-DE" sz="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</a:t>
            </a:r>
            <a:endParaRPr lang="de-DE" sz="7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9" name="Ecken des Rechtecks auf der gleichen Seite abrunden 340"/>
          <p:cNvSpPr/>
          <p:nvPr/>
        </p:nvSpPr>
        <p:spPr>
          <a:xfrm>
            <a:off x="7353833" y="3407098"/>
            <a:ext cx="300098" cy="503621"/>
          </a:xfrm>
          <a:custGeom>
            <a:avLst/>
            <a:gdLst/>
            <a:ahLst/>
            <a:cxnLst/>
            <a:rect l="l" t="t" r="r" b="b"/>
            <a:pathLst>
              <a:path w="337305" h="585707">
                <a:moveTo>
                  <a:pt x="112871" y="0"/>
                </a:moveTo>
                <a:lnTo>
                  <a:pt x="197374" y="0"/>
                </a:lnTo>
                <a:cubicBezTo>
                  <a:pt x="221113" y="0"/>
                  <a:pt x="240357" y="19244"/>
                  <a:pt x="240357" y="42983"/>
                </a:cubicBezTo>
                <a:lnTo>
                  <a:pt x="240357" y="54664"/>
                </a:lnTo>
                <a:lnTo>
                  <a:pt x="240357" y="54666"/>
                </a:lnTo>
                <a:lnTo>
                  <a:pt x="240357" y="54666"/>
                </a:lnTo>
                <a:lnTo>
                  <a:pt x="214939" y="126105"/>
                </a:lnTo>
                <a:lnTo>
                  <a:pt x="217041" y="126097"/>
                </a:lnTo>
                <a:cubicBezTo>
                  <a:pt x="217108" y="133976"/>
                  <a:pt x="222126" y="141085"/>
                  <a:pt x="230173" y="146202"/>
                </a:cubicBezTo>
                <a:lnTo>
                  <a:pt x="249131" y="151138"/>
                </a:lnTo>
                <a:lnTo>
                  <a:pt x="268033" y="151138"/>
                </a:lnTo>
                <a:cubicBezTo>
                  <a:pt x="306291" y="151138"/>
                  <a:pt x="337305" y="182152"/>
                  <a:pt x="337305" y="220410"/>
                </a:cubicBezTo>
                <a:lnTo>
                  <a:pt x="337305" y="585707"/>
                </a:lnTo>
                <a:lnTo>
                  <a:pt x="0" y="585707"/>
                </a:lnTo>
                <a:lnTo>
                  <a:pt x="0" y="220410"/>
                </a:lnTo>
                <a:cubicBezTo>
                  <a:pt x="0" y="191717"/>
                  <a:pt x="17445" y="167098"/>
                  <a:pt x="42308" y="156582"/>
                </a:cubicBezTo>
                <a:lnTo>
                  <a:pt x="57877" y="153439"/>
                </a:lnTo>
                <a:lnTo>
                  <a:pt x="85670" y="146202"/>
                </a:lnTo>
                <a:lnTo>
                  <a:pt x="96537" y="129565"/>
                </a:lnTo>
                <a:lnTo>
                  <a:pt x="69889" y="54666"/>
                </a:lnTo>
                <a:lnTo>
                  <a:pt x="69888" y="54666"/>
                </a:lnTo>
                <a:lnTo>
                  <a:pt x="69888" y="54664"/>
                </a:lnTo>
                <a:lnTo>
                  <a:pt x="69888" y="42983"/>
                </a:lnTo>
                <a:cubicBezTo>
                  <a:pt x="69888" y="19244"/>
                  <a:pt x="89132" y="0"/>
                  <a:pt x="112871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de-DE" sz="7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7" name="Gruppierung 36"/>
          <p:cNvGrpSpPr/>
          <p:nvPr/>
        </p:nvGrpSpPr>
        <p:grpSpPr>
          <a:xfrm>
            <a:off x="544882" y="4560053"/>
            <a:ext cx="2475637" cy="1288881"/>
            <a:chOff x="6591383" y="1929436"/>
            <a:chExt cx="2475637" cy="1288881"/>
          </a:xfrm>
        </p:grpSpPr>
        <p:grpSp>
          <p:nvGrpSpPr>
            <p:cNvPr id="36" name="Gruppierung 35"/>
            <p:cNvGrpSpPr/>
            <p:nvPr/>
          </p:nvGrpSpPr>
          <p:grpSpPr>
            <a:xfrm>
              <a:off x="6591383" y="1929436"/>
              <a:ext cx="2475637" cy="1288881"/>
              <a:chOff x="6591383" y="1929436"/>
              <a:chExt cx="2475637" cy="1288881"/>
            </a:xfrm>
          </p:grpSpPr>
          <p:sp>
            <p:nvSpPr>
              <p:cNvPr id="370" name="Rechteck 369"/>
              <p:cNvSpPr/>
              <p:nvPr/>
            </p:nvSpPr>
            <p:spPr>
              <a:xfrm>
                <a:off x="7200044" y="1929436"/>
                <a:ext cx="1258314" cy="21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1" name="Rechteck 370"/>
              <p:cNvSpPr/>
              <p:nvPr/>
            </p:nvSpPr>
            <p:spPr>
              <a:xfrm>
                <a:off x="7705376" y="2140917"/>
                <a:ext cx="247651" cy="538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2" name="Trapez 371"/>
              <p:cNvSpPr/>
              <p:nvPr/>
            </p:nvSpPr>
            <p:spPr>
              <a:xfrm>
                <a:off x="6591383" y="2186469"/>
                <a:ext cx="2475637" cy="925512"/>
              </a:xfrm>
              <a:custGeom>
                <a:avLst/>
                <a:gdLst/>
                <a:ahLst/>
                <a:cxnLst/>
                <a:rect l="l" t="t" r="r" b="b"/>
                <a:pathLst>
                  <a:path w="2475637" h="925512">
                    <a:moveTo>
                      <a:pt x="364076" y="0"/>
                    </a:moveTo>
                    <a:lnTo>
                      <a:pt x="2111687" y="0"/>
                    </a:lnTo>
                    <a:lnTo>
                      <a:pt x="2111687" y="775"/>
                    </a:lnTo>
                    <a:cubicBezTo>
                      <a:pt x="2156369" y="775"/>
                      <a:pt x="2196057" y="28705"/>
                      <a:pt x="2210275" y="70157"/>
                    </a:cubicBezTo>
                    <a:lnTo>
                      <a:pt x="2211622" y="69714"/>
                    </a:lnTo>
                    <a:lnTo>
                      <a:pt x="2475422" y="811165"/>
                    </a:lnTo>
                    <a:lnTo>
                      <a:pt x="2474827" y="811238"/>
                    </a:lnTo>
                    <a:cubicBezTo>
                      <a:pt x="2478598" y="840635"/>
                      <a:pt x="2469090" y="870180"/>
                      <a:pt x="2448785" y="892158"/>
                    </a:cubicBezTo>
                    <a:cubicBezTo>
                      <a:pt x="2438927" y="902828"/>
                      <a:pt x="2426992" y="911208"/>
                      <a:pt x="2413846" y="916920"/>
                    </a:cubicBezTo>
                    <a:lnTo>
                      <a:pt x="2372432" y="925512"/>
                    </a:lnTo>
                    <a:lnTo>
                      <a:pt x="102160" y="925512"/>
                    </a:lnTo>
                    <a:lnTo>
                      <a:pt x="60751" y="916921"/>
                    </a:lnTo>
                    <a:cubicBezTo>
                      <a:pt x="47605" y="911209"/>
                      <a:pt x="35670" y="902829"/>
                      <a:pt x="25812" y="892159"/>
                    </a:cubicBezTo>
                    <a:cubicBezTo>
                      <a:pt x="15659" y="881170"/>
                      <a:pt x="8206" y="868289"/>
                      <a:pt x="3762" y="854481"/>
                    </a:cubicBezTo>
                    <a:lnTo>
                      <a:pt x="0" y="813736"/>
                    </a:lnTo>
                    <a:lnTo>
                      <a:pt x="264656" y="69883"/>
                    </a:lnTo>
                    <a:lnTo>
                      <a:pt x="265488" y="70157"/>
                    </a:lnTo>
                    <a:cubicBezTo>
                      <a:pt x="279706" y="28705"/>
                      <a:pt x="319394" y="775"/>
                      <a:pt x="364076" y="77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6" name="Trapez 371"/>
              <p:cNvSpPr>
                <a:spLocks/>
              </p:cNvSpPr>
              <p:nvPr/>
            </p:nvSpPr>
            <p:spPr>
              <a:xfrm>
                <a:off x="6677201" y="2254018"/>
                <a:ext cx="2304000" cy="792000"/>
              </a:xfrm>
              <a:custGeom>
                <a:avLst/>
                <a:gdLst/>
                <a:ahLst/>
                <a:cxnLst/>
                <a:rect l="l" t="t" r="r" b="b"/>
                <a:pathLst>
                  <a:path w="2475637" h="925512">
                    <a:moveTo>
                      <a:pt x="364076" y="0"/>
                    </a:moveTo>
                    <a:lnTo>
                      <a:pt x="2111687" y="0"/>
                    </a:lnTo>
                    <a:lnTo>
                      <a:pt x="2111687" y="775"/>
                    </a:lnTo>
                    <a:cubicBezTo>
                      <a:pt x="2156369" y="775"/>
                      <a:pt x="2196057" y="28705"/>
                      <a:pt x="2210275" y="70157"/>
                    </a:cubicBezTo>
                    <a:lnTo>
                      <a:pt x="2211622" y="69714"/>
                    </a:lnTo>
                    <a:lnTo>
                      <a:pt x="2475422" y="811165"/>
                    </a:lnTo>
                    <a:lnTo>
                      <a:pt x="2474827" y="811238"/>
                    </a:lnTo>
                    <a:cubicBezTo>
                      <a:pt x="2478598" y="840635"/>
                      <a:pt x="2469090" y="870180"/>
                      <a:pt x="2448785" y="892158"/>
                    </a:cubicBezTo>
                    <a:cubicBezTo>
                      <a:pt x="2438927" y="902828"/>
                      <a:pt x="2426992" y="911208"/>
                      <a:pt x="2413846" y="916920"/>
                    </a:cubicBezTo>
                    <a:lnTo>
                      <a:pt x="2372432" y="925512"/>
                    </a:lnTo>
                    <a:lnTo>
                      <a:pt x="102160" y="925512"/>
                    </a:lnTo>
                    <a:lnTo>
                      <a:pt x="60751" y="916921"/>
                    </a:lnTo>
                    <a:cubicBezTo>
                      <a:pt x="47605" y="911209"/>
                      <a:pt x="35670" y="902829"/>
                      <a:pt x="25812" y="892159"/>
                    </a:cubicBezTo>
                    <a:cubicBezTo>
                      <a:pt x="15659" y="881170"/>
                      <a:pt x="8206" y="868289"/>
                      <a:pt x="3762" y="854481"/>
                    </a:cubicBezTo>
                    <a:lnTo>
                      <a:pt x="0" y="813736"/>
                    </a:lnTo>
                    <a:lnTo>
                      <a:pt x="264656" y="69883"/>
                    </a:lnTo>
                    <a:lnTo>
                      <a:pt x="265488" y="70157"/>
                    </a:lnTo>
                    <a:cubicBezTo>
                      <a:pt x="279706" y="28705"/>
                      <a:pt x="319394" y="775"/>
                      <a:pt x="364076" y="77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77" name="Rechteck 376"/>
              <p:cNvSpPr/>
              <p:nvPr/>
            </p:nvSpPr>
            <p:spPr>
              <a:xfrm>
                <a:off x="7005513" y="3113684"/>
                <a:ext cx="194531" cy="10463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8" name="Rechteck 377"/>
              <p:cNvSpPr/>
              <p:nvPr/>
            </p:nvSpPr>
            <p:spPr>
              <a:xfrm>
                <a:off x="8458358" y="3112275"/>
                <a:ext cx="194531" cy="10463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79" name="Rechteck 378"/>
            <p:cNvSpPr/>
            <p:nvPr/>
          </p:nvSpPr>
          <p:spPr>
            <a:xfrm>
              <a:off x="7705376" y="2389783"/>
              <a:ext cx="133699" cy="1978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de-DE" sz="1400" dirty="0" smtClean="0">
                  <a:solidFill>
                    <a:srgbClr val="0D0D0D"/>
                  </a:solidFill>
                  <a:latin typeface="Arial"/>
                  <a:cs typeface="Arial"/>
                </a:rPr>
                <a:t>0</a:t>
              </a:r>
              <a:endParaRPr lang="de-DE" sz="1400" dirty="0">
                <a:solidFill>
                  <a:srgbClr val="0D0D0D"/>
                </a:solidFill>
                <a:latin typeface="Arial"/>
                <a:cs typeface="Arial"/>
              </a:endParaRPr>
            </a:p>
          </p:txBody>
        </p:sp>
        <p:sp>
          <p:nvSpPr>
            <p:cNvPr id="380" name="Rechteck 379"/>
            <p:cNvSpPr/>
            <p:nvPr/>
          </p:nvSpPr>
          <p:spPr>
            <a:xfrm>
              <a:off x="7842250" y="2389783"/>
              <a:ext cx="133699" cy="1978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de-DE" sz="1400" dirty="0" smtClean="0">
                  <a:solidFill>
                    <a:srgbClr val="0D0D0D"/>
                  </a:solidFill>
                  <a:latin typeface="Arial"/>
                  <a:cs typeface="Arial"/>
                </a:rPr>
                <a:t>0</a:t>
              </a:r>
              <a:endParaRPr lang="de-DE" sz="1400" dirty="0">
                <a:solidFill>
                  <a:srgbClr val="0D0D0D"/>
                </a:solidFill>
                <a:latin typeface="Arial"/>
                <a:cs typeface="Arial"/>
              </a:endParaRPr>
            </a:p>
          </p:txBody>
        </p:sp>
        <p:sp>
          <p:nvSpPr>
            <p:cNvPr id="381" name="Rechteck 380"/>
            <p:cNvSpPr/>
            <p:nvPr/>
          </p:nvSpPr>
          <p:spPr>
            <a:xfrm>
              <a:off x="7975949" y="2389783"/>
              <a:ext cx="133699" cy="1978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de-DE" sz="1400" dirty="0" smtClean="0">
                  <a:solidFill>
                    <a:srgbClr val="0D0D0D"/>
                  </a:solidFill>
                  <a:latin typeface="Arial"/>
                  <a:cs typeface="Arial"/>
                </a:rPr>
                <a:t>0</a:t>
              </a:r>
              <a:endParaRPr lang="de-DE" sz="1400" dirty="0">
                <a:solidFill>
                  <a:srgbClr val="0D0D0D"/>
                </a:solidFill>
                <a:latin typeface="Arial"/>
                <a:cs typeface="Arial"/>
              </a:endParaRPr>
            </a:p>
          </p:txBody>
        </p:sp>
        <p:sp>
          <p:nvSpPr>
            <p:cNvPr id="383" name="Rechteck 382"/>
            <p:cNvSpPr/>
            <p:nvPr/>
          </p:nvSpPr>
          <p:spPr>
            <a:xfrm>
              <a:off x="8156925" y="2389783"/>
              <a:ext cx="133699" cy="1978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de-DE" sz="1400" dirty="0" smtClean="0">
                  <a:solidFill>
                    <a:srgbClr val="0D0D0D"/>
                  </a:solidFill>
                  <a:latin typeface="Arial"/>
                  <a:cs typeface="Arial"/>
                </a:rPr>
                <a:t>0</a:t>
              </a:r>
              <a:endParaRPr lang="de-DE" sz="1400" dirty="0">
                <a:solidFill>
                  <a:srgbClr val="0D0D0D"/>
                </a:solidFill>
                <a:latin typeface="Arial"/>
                <a:cs typeface="Arial"/>
              </a:endParaRPr>
            </a:p>
          </p:txBody>
        </p:sp>
        <p:grpSp>
          <p:nvGrpSpPr>
            <p:cNvPr id="16" name="Gruppierung 15"/>
            <p:cNvGrpSpPr/>
            <p:nvPr/>
          </p:nvGrpSpPr>
          <p:grpSpPr>
            <a:xfrm>
              <a:off x="7680325" y="2362199"/>
              <a:ext cx="733882" cy="252000"/>
              <a:chOff x="7680325" y="2362199"/>
              <a:chExt cx="733882" cy="252000"/>
            </a:xfrm>
          </p:grpSpPr>
          <p:sp>
            <p:nvSpPr>
              <p:cNvPr id="382" name="Rechteck 381"/>
              <p:cNvSpPr/>
              <p:nvPr/>
            </p:nvSpPr>
            <p:spPr>
              <a:xfrm>
                <a:off x="8102710" y="2389783"/>
                <a:ext cx="60216" cy="1978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de-DE" sz="1400" dirty="0">
                    <a:solidFill>
                      <a:srgbClr val="0D0D0D"/>
                    </a:solidFill>
                    <a:latin typeface="Arial"/>
                    <a:cs typeface="Arial"/>
                  </a:rPr>
                  <a:t>,</a:t>
                </a:r>
              </a:p>
            </p:txBody>
          </p:sp>
          <p:sp>
            <p:nvSpPr>
              <p:cNvPr id="384" name="Rechteck 383"/>
              <p:cNvSpPr/>
              <p:nvPr/>
            </p:nvSpPr>
            <p:spPr>
              <a:xfrm>
                <a:off x="8303323" y="2389783"/>
                <a:ext cx="107709" cy="1978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de-DE" sz="1400" dirty="0" smtClean="0">
                    <a:solidFill>
                      <a:srgbClr val="0D0D0D"/>
                    </a:solidFill>
                    <a:latin typeface="Arial"/>
                    <a:cs typeface="Arial"/>
                  </a:rPr>
                  <a:t>g</a:t>
                </a:r>
                <a:endParaRPr lang="de-DE" sz="1400" dirty="0">
                  <a:solidFill>
                    <a:srgbClr val="0D0D0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85" name="Rechteck 384"/>
              <p:cNvSpPr/>
              <p:nvPr/>
            </p:nvSpPr>
            <p:spPr>
              <a:xfrm>
                <a:off x="7680325" y="2362199"/>
                <a:ext cx="733882" cy="252000"/>
              </a:xfrm>
              <a:prstGeom prst="rect">
                <a:avLst/>
              </a:prstGeom>
              <a:no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4" name="Gruppierung 33"/>
            <p:cNvGrpSpPr/>
            <p:nvPr/>
          </p:nvGrpSpPr>
          <p:grpSpPr>
            <a:xfrm>
              <a:off x="7003801" y="2790944"/>
              <a:ext cx="141800" cy="141648"/>
              <a:chOff x="6943475" y="2761259"/>
              <a:chExt cx="180000" cy="176632"/>
            </a:xfrm>
            <a:solidFill>
              <a:srgbClr val="FF0000"/>
            </a:solidFill>
          </p:grpSpPr>
          <p:sp>
            <p:nvSpPr>
              <p:cNvPr id="386" name="Rechteck 385"/>
              <p:cNvSpPr/>
              <p:nvPr/>
            </p:nvSpPr>
            <p:spPr>
              <a:xfrm>
                <a:off x="6943475" y="2761259"/>
                <a:ext cx="180000" cy="176632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87" name="Gerade Verbindung 386"/>
              <p:cNvCxnSpPr/>
              <p:nvPr/>
            </p:nvCxnSpPr>
            <p:spPr>
              <a:xfrm>
                <a:off x="6943475" y="2761259"/>
                <a:ext cx="180000" cy="176632"/>
              </a:xfrm>
              <a:prstGeom prst="line">
                <a:avLst/>
              </a:prstGeom>
              <a:grpFill/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Gerade Verbindung 387"/>
              <p:cNvCxnSpPr/>
              <p:nvPr/>
            </p:nvCxnSpPr>
            <p:spPr>
              <a:xfrm flipV="1">
                <a:off x="6943475" y="2761259"/>
                <a:ext cx="180000" cy="176632"/>
              </a:xfrm>
              <a:prstGeom prst="line">
                <a:avLst/>
              </a:prstGeom>
              <a:grpFill/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9" name="Rechteck 388"/>
              <p:cNvSpPr/>
              <p:nvPr/>
            </p:nvSpPr>
            <p:spPr>
              <a:xfrm>
                <a:off x="6977275" y="2798275"/>
                <a:ext cx="108000" cy="104632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5" name="Textfeld 34"/>
            <p:cNvSpPr txBox="1"/>
            <p:nvPr/>
          </p:nvSpPr>
          <p:spPr>
            <a:xfrm>
              <a:off x="7084497" y="2716181"/>
              <a:ext cx="5822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Arial"/>
                  <a:cs typeface="Arial"/>
                </a:rPr>
                <a:t>TARA</a:t>
              </a:r>
              <a:endParaRPr lang="de-DE" sz="1200" dirty="0">
                <a:latin typeface="Arial"/>
                <a:cs typeface="Arial"/>
              </a:endParaRPr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629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Laborgeräte</a:t>
            </a:r>
            <a:endParaRPr lang="de-DE" dirty="0"/>
          </a:p>
        </p:txBody>
      </p:sp>
      <p:grpSp>
        <p:nvGrpSpPr>
          <p:cNvPr id="175" name="Gruppieren 174"/>
          <p:cNvGrpSpPr/>
          <p:nvPr/>
        </p:nvGrpSpPr>
        <p:grpSpPr>
          <a:xfrm>
            <a:off x="457200" y="4601236"/>
            <a:ext cx="3697357" cy="1227590"/>
            <a:chOff x="457200" y="4601236"/>
            <a:chExt cx="3697357" cy="1227590"/>
          </a:xfrm>
        </p:grpSpPr>
        <p:grpSp>
          <p:nvGrpSpPr>
            <p:cNvPr id="75" name="Gruppieren 74"/>
            <p:cNvGrpSpPr/>
            <p:nvPr/>
          </p:nvGrpSpPr>
          <p:grpSpPr>
            <a:xfrm>
              <a:off x="457200" y="4601236"/>
              <a:ext cx="3697357" cy="1227590"/>
              <a:chOff x="978010" y="3252083"/>
              <a:chExt cx="3697357" cy="1227590"/>
            </a:xfrm>
          </p:grpSpPr>
          <p:sp>
            <p:nvSpPr>
              <p:cNvPr id="4" name="Rechteck 3"/>
              <p:cNvSpPr/>
              <p:nvPr/>
            </p:nvSpPr>
            <p:spPr>
              <a:xfrm>
                <a:off x="1117158" y="3468095"/>
                <a:ext cx="3419061" cy="72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Rechteck 4"/>
              <p:cNvSpPr/>
              <p:nvPr/>
            </p:nvSpPr>
            <p:spPr>
              <a:xfrm>
                <a:off x="1332504" y="4369681"/>
                <a:ext cx="404191" cy="10999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Rechteck 5"/>
              <p:cNvSpPr/>
              <p:nvPr/>
            </p:nvSpPr>
            <p:spPr>
              <a:xfrm>
                <a:off x="3963061" y="4369681"/>
                <a:ext cx="404191" cy="10999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Abgerundetes Rechteck 6"/>
              <p:cNvSpPr/>
              <p:nvPr/>
            </p:nvSpPr>
            <p:spPr>
              <a:xfrm>
                <a:off x="978010" y="3540095"/>
                <a:ext cx="3697357" cy="8295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989936" y="3252083"/>
                <a:ext cx="3673505" cy="216012"/>
              </a:xfrm>
              <a:prstGeom prst="rect">
                <a:avLst/>
              </a:prstGeom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1885334" y="5122049"/>
              <a:ext cx="172446" cy="444171"/>
              <a:chOff x="2260654" y="3772896"/>
              <a:chExt cx="172446" cy="444171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2084" y="3772896"/>
                <a:ext cx="144000" cy="43334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Trapezoid 9"/>
              <p:cNvSpPr/>
              <p:nvPr/>
            </p:nvSpPr>
            <p:spPr>
              <a:xfrm>
                <a:off x="2260654" y="3989568"/>
                <a:ext cx="172446" cy="227499"/>
              </a:xfrm>
              <a:prstGeom prst="trapezoid">
                <a:avLst>
                  <a:gd name="adj" fmla="val 785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2554569" y="5116635"/>
              <a:ext cx="172446" cy="444171"/>
              <a:chOff x="2260654" y="3772896"/>
              <a:chExt cx="172446" cy="444171"/>
            </a:xfrm>
          </p:grpSpPr>
          <p:sp>
            <p:nvSpPr>
              <p:cNvPr id="13" name="Rechteck 12"/>
              <p:cNvSpPr/>
              <p:nvPr/>
            </p:nvSpPr>
            <p:spPr>
              <a:xfrm>
                <a:off x="2272084" y="3772896"/>
                <a:ext cx="144000" cy="43334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Trapezoid 13"/>
              <p:cNvSpPr/>
              <p:nvPr/>
            </p:nvSpPr>
            <p:spPr>
              <a:xfrm>
                <a:off x="2260654" y="3989568"/>
                <a:ext cx="172446" cy="227499"/>
              </a:xfrm>
              <a:prstGeom prst="trapezoid">
                <a:avLst>
                  <a:gd name="adj" fmla="val 785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1188092" y="5033260"/>
              <a:ext cx="614642" cy="616594"/>
              <a:chOff x="4458132" y="1782667"/>
              <a:chExt cx="614642" cy="616594"/>
            </a:xfrm>
          </p:grpSpPr>
          <p:cxnSp>
            <p:nvCxnSpPr>
              <p:cNvPr id="25" name="Gerader Verbinder 24"/>
              <p:cNvCxnSpPr/>
              <p:nvPr/>
            </p:nvCxnSpPr>
            <p:spPr>
              <a:xfrm>
                <a:off x="4765513" y="1785016"/>
                <a:ext cx="0" cy="61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5"/>
              <p:cNvCxnSpPr/>
              <p:nvPr/>
            </p:nvCxnSpPr>
            <p:spPr>
              <a:xfrm flipH="1">
                <a:off x="4459513" y="2091016"/>
                <a:ext cx="61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>
              <a:xfrm rot="1800000">
                <a:off x="4765513" y="1785016"/>
                <a:ext cx="0" cy="61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>
              <a:xfrm rot="1800000" flipH="1">
                <a:off x="4459513" y="2091016"/>
                <a:ext cx="61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>
              <a:xfrm rot="3600000">
                <a:off x="4765513" y="1785016"/>
                <a:ext cx="0" cy="61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>
              <a:xfrm rot="3600000" flipH="1">
                <a:off x="4459513" y="2091016"/>
                <a:ext cx="61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 rot="600000">
                <a:off x="4766458" y="1783116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>
              <a:xfrm rot="600000" flipH="1">
                <a:off x="4460458" y="2089116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>
              <a:xfrm rot="2400000">
                <a:off x="4765927" y="1782667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 rot="2400000" flipH="1">
                <a:off x="4459927" y="2088667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>
              <a:xfrm rot="4200000">
                <a:off x="4764507" y="1787261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8"/>
              <p:cNvCxnSpPr/>
              <p:nvPr/>
            </p:nvCxnSpPr>
            <p:spPr>
              <a:xfrm rot="4200000" flipH="1">
                <a:off x="4458507" y="2093261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/>
              <p:cNvCxnSpPr/>
              <p:nvPr/>
            </p:nvCxnSpPr>
            <p:spPr>
              <a:xfrm rot="1200000">
                <a:off x="4766774" y="1783309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>
              <a:xfrm rot="1200000" flipH="1">
                <a:off x="4460774" y="2089309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>
              <a:xfrm rot="3000000">
                <a:off x="4766329" y="1782775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>
              <a:xfrm rot="3000000" flipH="1">
                <a:off x="4460329" y="2088775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>
              <a:xfrm rot="4800000">
                <a:off x="4764132" y="1787053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>
              <a:xfrm rot="4800000" flipH="1">
                <a:off x="4458132" y="2093053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uppieren 51"/>
            <p:cNvGrpSpPr/>
            <p:nvPr/>
          </p:nvGrpSpPr>
          <p:grpSpPr>
            <a:xfrm rot="20730189">
              <a:off x="1221790" y="5068721"/>
              <a:ext cx="540000" cy="540000"/>
              <a:chOff x="1742600" y="3719568"/>
              <a:chExt cx="540000" cy="540000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1742600" y="3719568"/>
                <a:ext cx="540000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8" name="Gerade Verbindung mit Pfeil 17"/>
              <p:cNvCxnSpPr>
                <a:endCxn id="16" idx="7"/>
              </p:cNvCxnSpPr>
              <p:nvPr/>
            </p:nvCxnSpPr>
            <p:spPr>
              <a:xfrm flipV="1">
                <a:off x="2012600" y="3798649"/>
                <a:ext cx="190919" cy="19091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uppieren 53"/>
            <p:cNvGrpSpPr/>
            <p:nvPr/>
          </p:nvGrpSpPr>
          <p:grpSpPr>
            <a:xfrm>
              <a:off x="2820753" y="5033260"/>
              <a:ext cx="614642" cy="616594"/>
              <a:chOff x="4458132" y="1782667"/>
              <a:chExt cx="614642" cy="616594"/>
            </a:xfrm>
          </p:grpSpPr>
          <p:cxnSp>
            <p:nvCxnSpPr>
              <p:cNvPr id="55" name="Gerader Verbinder 54"/>
              <p:cNvCxnSpPr/>
              <p:nvPr/>
            </p:nvCxnSpPr>
            <p:spPr>
              <a:xfrm>
                <a:off x="4765513" y="1785016"/>
                <a:ext cx="0" cy="61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r Verbinder 55"/>
              <p:cNvCxnSpPr/>
              <p:nvPr/>
            </p:nvCxnSpPr>
            <p:spPr>
              <a:xfrm flipH="1">
                <a:off x="4459513" y="2091016"/>
                <a:ext cx="61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/>
              <p:cNvCxnSpPr/>
              <p:nvPr/>
            </p:nvCxnSpPr>
            <p:spPr>
              <a:xfrm rot="1800000">
                <a:off x="4765513" y="1785016"/>
                <a:ext cx="0" cy="61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57"/>
              <p:cNvCxnSpPr/>
              <p:nvPr/>
            </p:nvCxnSpPr>
            <p:spPr>
              <a:xfrm rot="1800000" flipH="1">
                <a:off x="4459513" y="2091016"/>
                <a:ext cx="61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58"/>
              <p:cNvCxnSpPr/>
              <p:nvPr/>
            </p:nvCxnSpPr>
            <p:spPr>
              <a:xfrm rot="3600000">
                <a:off x="4765513" y="1785016"/>
                <a:ext cx="0" cy="61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59"/>
              <p:cNvCxnSpPr/>
              <p:nvPr/>
            </p:nvCxnSpPr>
            <p:spPr>
              <a:xfrm rot="3600000" flipH="1">
                <a:off x="4459513" y="2091016"/>
                <a:ext cx="61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r Verbinder 60"/>
              <p:cNvCxnSpPr/>
              <p:nvPr/>
            </p:nvCxnSpPr>
            <p:spPr>
              <a:xfrm rot="600000">
                <a:off x="4766458" y="1783116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/>
              <p:cNvCxnSpPr/>
              <p:nvPr/>
            </p:nvCxnSpPr>
            <p:spPr>
              <a:xfrm rot="600000" flipH="1">
                <a:off x="4460458" y="2089116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r Verbinder 62"/>
              <p:cNvCxnSpPr/>
              <p:nvPr/>
            </p:nvCxnSpPr>
            <p:spPr>
              <a:xfrm rot="2400000">
                <a:off x="4765927" y="1782667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/>
              <p:cNvCxnSpPr/>
              <p:nvPr/>
            </p:nvCxnSpPr>
            <p:spPr>
              <a:xfrm rot="2400000" flipH="1">
                <a:off x="4459927" y="2088667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/>
              <p:cNvCxnSpPr/>
              <p:nvPr/>
            </p:nvCxnSpPr>
            <p:spPr>
              <a:xfrm rot="4200000">
                <a:off x="4764507" y="1787261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/>
              <p:cNvCxnSpPr/>
              <p:nvPr/>
            </p:nvCxnSpPr>
            <p:spPr>
              <a:xfrm rot="4200000" flipH="1">
                <a:off x="4458507" y="2093261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/>
              <p:cNvCxnSpPr/>
              <p:nvPr/>
            </p:nvCxnSpPr>
            <p:spPr>
              <a:xfrm rot="1200000">
                <a:off x="4766774" y="1783309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/>
              <p:cNvCxnSpPr/>
              <p:nvPr/>
            </p:nvCxnSpPr>
            <p:spPr>
              <a:xfrm rot="1200000" flipH="1">
                <a:off x="4460774" y="2089309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r Verbinder 68"/>
              <p:cNvCxnSpPr/>
              <p:nvPr/>
            </p:nvCxnSpPr>
            <p:spPr>
              <a:xfrm rot="3000000">
                <a:off x="4766329" y="1782775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/>
              <p:cNvCxnSpPr/>
              <p:nvPr/>
            </p:nvCxnSpPr>
            <p:spPr>
              <a:xfrm rot="3000000" flipH="1">
                <a:off x="4460329" y="2088775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/>
              <p:cNvCxnSpPr/>
              <p:nvPr/>
            </p:nvCxnSpPr>
            <p:spPr>
              <a:xfrm rot="4800000">
                <a:off x="4764132" y="1787053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/>
              <p:cNvCxnSpPr/>
              <p:nvPr/>
            </p:nvCxnSpPr>
            <p:spPr>
              <a:xfrm rot="4800000" flipH="1">
                <a:off x="4458132" y="2093053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uppieren 52"/>
            <p:cNvGrpSpPr/>
            <p:nvPr/>
          </p:nvGrpSpPr>
          <p:grpSpPr>
            <a:xfrm>
              <a:off x="2851100" y="5068721"/>
              <a:ext cx="540000" cy="540000"/>
              <a:chOff x="3371910" y="3719568"/>
              <a:chExt cx="540000" cy="540000"/>
            </a:xfrm>
          </p:grpSpPr>
          <p:sp>
            <p:nvSpPr>
              <p:cNvPr id="15" name="Ellipse 14"/>
              <p:cNvSpPr/>
              <p:nvPr/>
            </p:nvSpPr>
            <p:spPr>
              <a:xfrm>
                <a:off x="3371910" y="3719568"/>
                <a:ext cx="540000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2" name="Gerade Verbindung mit Pfeil 21"/>
              <p:cNvCxnSpPr>
                <a:endCxn id="15" idx="0"/>
              </p:cNvCxnSpPr>
              <p:nvPr/>
            </p:nvCxnSpPr>
            <p:spPr>
              <a:xfrm flipV="1">
                <a:off x="3641910" y="3719568"/>
                <a:ext cx="0" cy="26452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feld 72"/>
            <p:cNvSpPr txBox="1"/>
            <p:nvPr/>
          </p:nvSpPr>
          <p:spPr>
            <a:xfrm>
              <a:off x="3415163" y="5007154"/>
              <a:ext cx="341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°C</a:t>
              </a:r>
              <a:endParaRPr lang="de-DE" sz="1400" dirty="0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728333" y="5001207"/>
              <a:ext cx="484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rpm</a:t>
              </a:r>
              <a:endParaRPr lang="de-DE" sz="1400" dirty="0"/>
            </a:p>
          </p:txBody>
        </p:sp>
      </p:grpSp>
      <p:grpSp>
        <p:nvGrpSpPr>
          <p:cNvPr id="208" name="Gruppieren 207"/>
          <p:cNvGrpSpPr/>
          <p:nvPr/>
        </p:nvGrpSpPr>
        <p:grpSpPr>
          <a:xfrm>
            <a:off x="446525" y="2441050"/>
            <a:ext cx="3697357" cy="1685880"/>
            <a:chOff x="446525" y="2441050"/>
            <a:chExt cx="3697357" cy="1685880"/>
          </a:xfrm>
        </p:grpSpPr>
        <p:grpSp>
          <p:nvGrpSpPr>
            <p:cNvPr id="207" name="Gruppieren 206"/>
            <p:cNvGrpSpPr/>
            <p:nvPr/>
          </p:nvGrpSpPr>
          <p:grpSpPr>
            <a:xfrm>
              <a:off x="446525" y="2441050"/>
              <a:ext cx="3697357" cy="1685880"/>
              <a:chOff x="446525" y="2441050"/>
              <a:chExt cx="3697357" cy="1685880"/>
            </a:xfrm>
          </p:grpSpPr>
          <p:sp>
            <p:nvSpPr>
              <p:cNvPr id="132" name="Rechteck 131"/>
              <p:cNvSpPr/>
              <p:nvPr/>
            </p:nvSpPr>
            <p:spPr>
              <a:xfrm>
                <a:off x="801019" y="4016938"/>
                <a:ext cx="404191" cy="10999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3" name="Rechteck 132"/>
              <p:cNvSpPr/>
              <p:nvPr/>
            </p:nvSpPr>
            <p:spPr>
              <a:xfrm>
                <a:off x="3431576" y="4016938"/>
                <a:ext cx="404191" cy="10999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Abgerundetes Rechteck 133"/>
              <p:cNvSpPr/>
              <p:nvPr/>
            </p:nvSpPr>
            <p:spPr>
              <a:xfrm>
                <a:off x="446525" y="2441050"/>
                <a:ext cx="3697357" cy="157588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0" name="Gruppieren 139"/>
            <p:cNvGrpSpPr/>
            <p:nvPr/>
          </p:nvGrpSpPr>
          <p:grpSpPr>
            <a:xfrm>
              <a:off x="813215" y="2683351"/>
              <a:ext cx="360000" cy="360000"/>
              <a:chOff x="813215" y="2683351"/>
              <a:chExt cx="360000" cy="360000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813215" y="2683351"/>
                <a:ext cx="360000" cy="36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849215" y="2719351"/>
                <a:ext cx="288000" cy="288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54"/>
            <p:cNvGrpSpPr/>
            <p:nvPr/>
          </p:nvGrpSpPr>
          <p:grpSpPr>
            <a:xfrm>
              <a:off x="1572074" y="2678527"/>
              <a:ext cx="172446" cy="461237"/>
              <a:chOff x="1572074" y="2678527"/>
              <a:chExt cx="172446" cy="461237"/>
            </a:xfrm>
          </p:grpSpPr>
          <p:sp>
            <p:nvSpPr>
              <p:cNvPr id="138" name="Rechteck 137"/>
              <p:cNvSpPr/>
              <p:nvPr/>
            </p:nvSpPr>
            <p:spPr>
              <a:xfrm>
                <a:off x="1586297" y="2678527"/>
                <a:ext cx="144000" cy="43334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9" name="Trapezoid 138"/>
              <p:cNvSpPr/>
              <p:nvPr/>
            </p:nvSpPr>
            <p:spPr>
              <a:xfrm>
                <a:off x="1572074" y="2912265"/>
                <a:ext cx="172446" cy="227499"/>
              </a:xfrm>
              <a:prstGeom prst="trapezoid">
                <a:avLst>
                  <a:gd name="adj" fmla="val 785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2" name="Gruppieren 201"/>
            <p:cNvGrpSpPr/>
            <p:nvPr/>
          </p:nvGrpSpPr>
          <p:grpSpPr>
            <a:xfrm>
              <a:off x="815479" y="3564232"/>
              <a:ext cx="216000" cy="216000"/>
              <a:chOff x="815479" y="3564232"/>
              <a:chExt cx="216000" cy="216000"/>
            </a:xfrm>
          </p:grpSpPr>
          <p:sp>
            <p:nvSpPr>
              <p:cNvPr id="142" name="Ellipse 141"/>
              <p:cNvSpPr/>
              <p:nvPr/>
            </p:nvSpPr>
            <p:spPr>
              <a:xfrm>
                <a:off x="815479" y="3564232"/>
                <a:ext cx="216000" cy="216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837079" y="3585832"/>
                <a:ext cx="172800" cy="1728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3" name="Gruppieren 202"/>
            <p:cNvGrpSpPr/>
            <p:nvPr/>
          </p:nvGrpSpPr>
          <p:grpSpPr>
            <a:xfrm>
              <a:off x="1087066" y="3564232"/>
              <a:ext cx="216000" cy="216000"/>
              <a:chOff x="1087066" y="3564232"/>
              <a:chExt cx="216000" cy="216000"/>
            </a:xfrm>
          </p:grpSpPr>
          <p:sp>
            <p:nvSpPr>
              <p:cNvPr id="145" name="Ellipse 144"/>
              <p:cNvSpPr/>
              <p:nvPr/>
            </p:nvSpPr>
            <p:spPr>
              <a:xfrm>
                <a:off x="1087066" y="3564232"/>
                <a:ext cx="216000" cy="216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6" name="Ellipse 145"/>
              <p:cNvSpPr/>
              <p:nvPr/>
            </p:nvSpPr>
            <p:spPr>
              <a:xfrm>
                <a:off x="1108666" y="3585832"/>
                <a:ext cx="172800" cy="1728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4" name="Gruppieren 203"/>
            <p:cNvGrpSpPr/>
            <p:nvPr/>
          </p:nvGrpSpPr>
          <p:grpSpPr>
            <a:xfrm>
              <a:off x="1514297" y="3564232"/>
              <a:ext cx="216000" cy="216000"/>
              <a:chOff x="1514297" y="3564232"/>
              <a:chExt cx="216000" cy="216000"/>
            </a:xfrm>
          </p:grpSpPr>
          <p:sp>
            <p:nvSpPr>
              <p:cNvPr id="148" name="Ellipse 147"/>
              <p:cNvSpPr/>
              <p:nvPr/>
            </p:nvSpPr>
            <p:spPr>
              <a:xfrm>
                <a:off x="1514297" y="3564232"/>
                <a:ext cx="216000" cy="21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1535897" y="3585832"/>
                <a:ext cx="172800" cy="1728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5" name="Gruppieren 204"/>
            <p:cNvGrpSpPr/>
            <p:nvPr/>
          </p:nvGrpSpPr>
          <p:grpSpPr>
            <a:xfrm>
              <a:off x="1784280" y="3564232"/>
              <a:ext cx="216000" cy="216000"/>
              <a:chOff x="1784280" y="3564232"/>
              <a:chExt cx="216000" cy="216000"/>
            </a:xfrm>
          </p:grpSpPr>
          <p:sp>
            <p:nvSpPr>
              <p:cNvPr id="151" name="Ellipse 150"/>
              <p:cNvSpPr/>
              <p:nvPr/>
            </p:nvSpPr>
            <p:spPr>
              <a:xfrm>
                <a:off x="1784280" y="3564232"/>
                <a:ext cx="216000" cy="21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1805880" y="3585832"/>
                <a:ext cx="172800" cy="1728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3" name="Textfeld 152"/>
            <p:cNvSpPr txBox="1"/>
            <p:nvPr/>
          </p:nvSpPr>
          <p:spPr>
            <a:xfrm>
              <a:off x="801019" y="3322527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+     - </a:t>
              </a:r>
              <a:endParaRPr lang="de-DE" sz="1400" dirty="0"/>
            </a:p>
          </p:txBody>
        </p:sp>
        <p:grpSp>
          <p:nvGrpSpPr>
            <p:cNvPr id="206" name="Gruppieren 205"/>
            <p:cNvGrpSpPr/>
            <p:nvPr/>
          </p:nvGrpSpPr>
          <p:grpSpPr>
            <a:xfrm>
              <a:off x="2348844" y="2852057"/>
              <a:ext cx="1478026" cy="816737"/>
              <a:chOff x="2348844" y="2852057"/>
              <a:chExt cx="1478026" cy="816737"/>
            </a:xfrm>
          </p:grpSpPr>
          <p:sp>
            <p:nvSpPr>
              <p:cNvPr id="154" name="Rechteck 153"/>
              <p:cNvSpPr/>
              <p:nvPr/>
            </p:nvSpPr>
            <p:spPr>
              <a:xfrm>
                <a:off x="2348844" y="2852057"/>
                <a:ext cx="1478026" cy="8167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97" name="Gruppieren 196"/>
              <p:cNvGrpSpPr/>
              <p:nvPr/>
            </p:nvGrpSpPr>
            <p:grpSpPr>
              <a:xfrm>
                <a:off x="2395117" y="2916784"/>
                <a:ext cx="1385480" cy="702830"/>
                <a:chOff x="2395549" y="2837076"/>
                <a:chExt cx="1385480" cy="702830"/>
              </a:xfrm>
            </p:grpSpPr>
            <p:grpSp>
              <p:nvGrpSpPr>
                <p:cNvPr id="194" name="Gruppieren 193"/>
                <p:cNvGrpSpPr/>
                <p:nvPr/>
              </p:nvGrpSpPr>
              <p:grpSpPr>
                <a:xfrm>
                  <a:off x="2395549" y="2837076"/>
                  <a:ext cx="1385480" cy="697351"/>
                  <a:chOff x="2395549" y="2837076"/>
                  <a:chExt cx="1385480" cy="697351"/>
                </a:xfrm>
              </p:grpSpPr>
              <p:cxnSp>
                <p:nvCxnSpPr>
                  <p:cNvPr id="157" name="Gerader Verbinder 156"/>
                  <p:cNvCxnSpPr/>
                  <p:nvPr/>
                </p:nvCxnSpPr>
                <p:spPr>
                  <a:xfrm>
                    <a:off x="3088289" y="2837076"/>
                    <a:ext cx="0" cy="69735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Gerader Verbinder 157"/>
                  <p:cNvCxnSpPr/>
                  <p:nvPr/>
                </p:nvCxnSpPr>
                <p:spPr>
                  <a:xfrm flipH="1">
                    <a:off x="2395549" y="3529816"/>
                    <a:ext cx="138548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Gerader Verbinder 158"/>
                  <p:cNvCxnSpPr/>
                  <p:nvPr/>
                </p:nvCxnSpPr>
                <p:spPr>
                  <a:xfrm flipH="1">
                    <a:off x="3088289" y="2929886"/>
                    <a:ext cx="346370" cy="59993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Gerader Verbinder 159"/>
                  <p:cNvCxnSpPr/>
                  <p:nvPr/>
                </p:nvCxnSpPr>
                <p:spPr>
                  <a:xfrm flipH="1" flipV="1">
                    <a:off x="2488359" y="3183446"/>
                    <a:ext cx="603434" cy="3463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Gerader Verbinder 160"/>
                  <p:cNvCxnSpPr/>
                  <p:nvPr/>
                </p:nvCxnSpPr>
                <p:spPr>
                  <a:xfrm flipH="1">
                    <a:off x="3091793" y="3183446"/>
                    <a:ext cx="596426" cy="3463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Gerader Verbinder 161"/>
                  <p:cNvCxnSpPr/>
                  <p:nvPr/>
                </p:nvCxnSpPr>
                <p:spPr>
                  <a:xfrm flipH="1" flipV="1">
                    <a:off x="2741919" y="2929886"/>
                    <a:ext cx="346370" cy="5946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Gerader Verbinder 162"/>
                  <p:cNvCxnSpPr/>
                  <p:nvPr/>
                </p:nvCxnSpPr>
                <p:spPr>
                  <a:xfrm flipH="1">
                    <a:off x="3092561" y="2843298"/>
                    <a:ext cx="118161" cy="686518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Gerader Verbinder 163"/>
                  <p:cNvCxnSpPr/>
                  <p:nvPr/>
                </p:nvCxnSpPr>
                <p:spPr>
                  <a:xfrm flipH="1" flipV="1">
                    <a:off x="2408213" y="3405221"/>
                    <a:ext cx="683580" cy="124595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Gerader Verbinder 164"/>
                  <p:cNvCxnSpPr/>
                  <p:nvPr/>
                </p:nvCxnSpPr>
                <p:spPr>
                  <a:xfrm flipH="1">
                    <a:off x="3091792" y="2993828"/>
                    <a:ext cx="442720" cy="534607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Gerader Verbinder 165"/>
                  <p:cNvCxnSpPr/>
                  <p:nvPr/>
                </p:nvCxnSpPr>
                <p:spPr>
                  <a:xfrm flipH="1" flipV="1">
                    <a:off x="2558557" y="3079213"/>
                    <a:ext cx="533236" cy="450603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Gerader Verbinder 166"/>
                  <p:cNvCxnSpPr/>
                  <p:nvPr/>
                </p:nvCxnSpPr>
                <p:spPr>
                  <a:xfrm flipH="1">
                    <a:off x="3088289" y="3297967"/>
                    <a:ext cx="648686" cy="231849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Gerader Verbinder 167"/>
                  <p:cNvCxnSpPr/>
                  <p:nvPr/>
                </p:nvCxnSpPr>
                <p:spPr>
                  <a:xfrm flipH="1" flipV="1">
                    <a:off x="2849081" y="2883935"/>
                    <a:ext cx="239208" cy="650492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Gerader Verbinder 168"/>
                  <p:cNvCxnSpPr/>
                  <p:nvPr/>
                </p:nvCxnSpPr>
                <p:spPr>
                  <a:xfrm flipH="1">
                    <a:off x="3088289" y="2874988"/>
                    <a:ext cx="239786" cy="659439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Gerader Verbinder 169"/>
                  <p:cNvCxnSpPr/>
                  <p:nvPr/>
                </p:nvCxnSpPr>
                <p:spPr>
                  <a:xfrm flipH="1" flipV="1">
                    <a:off x="2440181" y="3289020"/>
                    <a:ext cx="648108" cy="235479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Gerader Verbinder 170"/>
                  <p:cNvCxnSpPr/>
                  <p:nvPr/>
                </p:nvCxnSpPr>
                <p:spPr>
                  <a:xfrm flipH="1">
                    <a:off x="3091792" y="3079457"/>
                    <a:ext cx="529015" cy="447789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Gerader Verbinder 171"/>
                  <p:cNvCxnSpPr/>
                  <p:nvPr/>
                </p:nvCxnSpPr>
                <p:spPr>
                  <a:xfrm flipH="1" flipV="1">
                    <a:off x="2644852" y="2994072"/>
                    <a:ext cx="446941" cy="530427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Gerader Verbinder 172"/>
                  <p:cNvCxnSpPr/>
                  <p:nvPr/>
                </p:nvCxnSpPr>
                <p:spPr>
                  <a:xfrm flipH="1">
                    <a:off x="3091792" y="3414134"/>
                    <a:ext cx="675587" cy="115682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Gerader Verbinder 173"/>
                  <p:cNvCxnSpPr/>
                  <p:nvPr/>
                </p:nvCxnSpPr>
                <p:spPr>
                  <a:xfrm flipH="1" flipV="1">
                    <a:off x="2964870" y="2852211"/>
                    <a:ext cx="120293" cy="682216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6" name="Freihandform 195"/>
                <p:cNvSpPr/>
                <p:nvPr/>
              </p:nvSpPr>
              <p:spPr>
                <a:xfrm>
                  <a:off x="2458289" y="2901379"/>
                  <a:ext cx="1260000" cy="638527"/>
                </a:xfrm>
                <a:custGeom>
                  <a:avLst/>
                  <a:gdLst>
                    <a:gd name="connsiteX0" fmla="*/ 630000 w 1260000"/>
                    <a:gd name="connsiteY0" fmla="*/ 0 h 638527"/>
                    <a:gd name="connsiteX1" fmla="*/ 1260000 w 1260000"/>
                    <a:gd name="connsiteY1" fmla="*/ 630000 h 638527"/>
                    <a:gd name="connsiteX2" fmla="*/ 1259141 w 1260000"/>
                    <a:gd name="connsiteY2" fmla="*/ 638527 h 638527"/>
                    <a:gd name="connsiteX3" fmla="*/ 860 w 1260000"/>
                    <a:gd name="connsiteY3" fmla="*/ 638527 h 638527"/>
                    <a:gd name="connsiteX4" fmla="*/ 0 w 1260000"/>
                    <a:gd name="connsiteY4" fmla="*/ 630000 h 638527"/>
                    <a:gd name="connsiteX5" fmla="*/ 630000 w 1260000"/>
                    <a:gd name="connsiteY5" fmla="*/ 0 h 638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0000" h="638527">
                      <a:moveTo>
                        <a:pt x="630000" y="0"/>
                      </a:moveTo>
                      <a:cubicBezTo>
                        <a:pt x="977939" y="0"/>
                        <a:pt x="1260000" y="282061"/>
                        <a:pt x="1260000" y="630000"/>
                      </a:cubicBezTo>
                      <a:lnTo>
                        <a:pt x="1259141" y="638527"/>
                      </a:lnTo>
                      <a:lnTo>
                        <a:pt x="860" y="638527"/>
                      </a:lnTo>
                      <a:lnTo>
                        <a:pt x="0" y="630000"/>
                      </a:lnTo>
                      <a:cubicBezTo>
                        <a:pt x="0" y="282061"/>
                        <a:pt x="282061" y="0"/>
                        <a:pt x="63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1" name="Gruppieren 200"/>
              <p:cNvGrpSpPr/>
              <p:nvPr/>
            </p:nvGrpSpPr>
            <p:grpSpPr>
              <a:xfrm>
                <a:off x="2596128" y="3326464"/>
                <a:ext cx="527729" cy="309738"/>
                <a:chOff x="2596128" y="3326464"/>
                <a:chExt cx="527729" cy="309738"/>
              </a:xfrm>
            </p:grpSpPr>
            <p:cxnSp>
              <p:nvCxnSpPr>
                <p:cNvPr id="199" name="Gerader Verbinder 198"/>
                <p:cNvCxnSpPr/>
                <p:nvPr/>
              </p:nvCxnSpPr>
              <p:spPr>
                <a:xfrm flipH="1" flipV="1">
                  <a:off x="2596128" y="3326464"/>
                  <a:ext cx="509943" cy="281679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Ellipse 199"/>
                <p:cNvSpPr/>
                <p:nvPr/>
              </p:nvSpPr>
              <p:spPr>
                <a:xfrm>
                  <a:off x="3051857" y="3564202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28" name="Gruppieren 227"/>
          <p:cNvGrpSpPr/>
          <p:nvPr/>
        </p:nvGrpSpPr>
        <p:grpSpPr>
          <a:xfrm>
            <a:off x="7584687" y="291917"/>
            <a:ext cx="1322314" cy="3725021"/>
            <a:chOff x="5323114" y="169933"/>
            <a:chExt cx="1322314" cy="3725021"/>
          </a:xfrm>
        </p:grpSpPr>
        <p:sp>
          <p:nvSpPr>
            <p:cNvPr id="225" name="Freihandform 224"/>
            <p:cNvSpPr/>
            <p:nvPr/>
          </p:nvSpPr>
          <p:spPr>
            <a:xfrm>
              <a:off x="5347035" y="169933"/>
              <a:ext cx="1298393" cy="1367554"/>
            </a:xfrm>
            <a:custGeom>
              <a:avLst/>
              <a:gdLst>
                <a:gd name="connsiteX0" fmla="*/ 155549 w 1298393"/>
                <a:gd name="connsiteY0" fmla="*/ 1003412 h 1367554"/>
                <a:gd name="connsiteX1" fmla="*/ 26077 w 1298393"/>
                <a:gd name="connsiteY1" fmla="*/ 542166 h 1367554"/>
                <a:gd name="connsiteX2" fmla="*/ 608703 w 1298393"/>
                <a:gd name="connsiteY2" fmla="*/ 0 h 1367554"/>
                <a:gd name="connsiteX3" fmla="*/ 1288434 w 1298393"/>
                <a:gd name="connsiteY3" fmla="*/ 542166 h 1367554"/>
                <a:gd name="connsiteX4" fmla="*/ 1013305 w 1298393"/>
                <a:gd name="connsiteY4" fmla="*/ 1157161 h 1367554"/>
                <a:gd name="connsiteX5" fmla="*/ 1005213 w 1298393"/>
                <a:gd name="connsiteY5" fmla="*/ 1367554 h 13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8393" h="1367554">
                  <a:moveTo>
                    <a:pt x="155549" y="1003412"/>
                  </a:moveTo>
                  <a:cubicBezTo>
                    <a:pt x="53050" y="856406"/>
                    <a:pt x="-49449" y="709401"/>
                    <a:pt x="26077" y="542166"/>
                  </a:cubicBezTo>
                  <a:cubicBezTo>
                    <a:pt x="101603" y="374931"/>
                    <a:pt x="398310" y="0"/>
                    <a:pt x="608703" y="0"/>
                  </a:cubicBezTo>
                  <a:cubicBezTo>
                    <a:pt x="819096" y="0"/>
                    <a:pt x="1221000" y="349306"/>
                    <a:pt x="1288434" y="542166"/>
                  </a:cubicBezTo>
                  <a:cubicBezTo>
                    <a:pt x="1355868" y="735026"/>
                    <a:pt x="1060509" y="1019596"/>
                    <a:pt x="1013305" y="1157161"/>
                  </a:cubicBezTo>
                  <a:cubicBezTo>
                    <a:pt x="966101" y="1294726"/>
                    <a:pt x="985657" y="1331140"/>
                    <a:pt x="1005213" y="136755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27" name="Gruppieren 226"/>
            <p:cNvGrpSpPr/>
            <p:nvPr/>
          </p:nvGrpSpPr>
          <p:grpSpPr>
            <a:xfrm>
              <a:off x="5323114" y="1164771"/>
              <a:ext cx="348343" cy="2730183"/>
              <a:chOff x="5323114" y="1164771"/>
              <a:chExt cx="348343" cy="2730183"/>
            </a:xfrm>
          </p:grpSpPr>
          <p:sp>
            <p:nvSpPr>
              <p:cNvPr id="215" name="Freihandform 214"/>
              <p:cNvSpPr/>
              <p:nvPr/>
            </p:nvSpPr>
            <p:spPr>
              <a:xfrm>
                <a:off x="5353284" y="3522427"/>
                <a:ext cx="288000" cy="372527"/>
              </a:xfrm>
              <a:custGeom>
                <a:avLst/>
                <a:gdLst>
                  <a:gd name="connsiteX0" fmla="*/ 32317 w 288000"/>
                  <a:gd name="connsiteY0" fmla="*/ 0 h 372527"/>
                  <a:gd name="connsiteX1" fmla="*/ 255684 w 288000"/>
                  <a:gd name="connsiteY1" fmla="*/ 0 h 372527"/>
                  <a:gd name="connsiteX2" fmla="*/ 255684 w 288000"/>
                  <a:gd name="connsiteY2" fmla="*/ 141329 h 372527"/>
                  <a:gd name="connsiteX3" fmla="*/ 276684 w 288000"/>
                  <a:gd name="connsiteY3" fmla="*/ 172476 h 372527"/>
                  <a:gd name="connsiteX4" fmla="*/ 288000 w 288000"/>
                  <a:gd name="connsiteY4" fmla="*/ 228527 h 372527"/>
                  <a:gd name="connsiteX5" fmla="*/ 144000 w 288000"/>
                  <a:gd name="connsiteY5" fmla="*/ 372527 h 372527"/>
                  <a:gd name="connsiteX6" fmla="*/ 0 w 288000"/>
                  <a:gd name="connsiteY6" fmla="*/ 228527 h 372527"/>
                  <a:gd name="connsiteX7" fmla="*/ 11316 w 288000"/>
                  <a:gd name="connsiteY7" fmla="*/ 172476 h 372527"/>
                  <a:gd name="connsiteX8" fmla="*/ 32317 w 288000"/>
                  <a:gd name="connsiteY8" fmla="*/ 141328 h 37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000" h="372527">
                    <a:moveTo>
                      <a:pt x="32317" y="0"/>
                    </a:moveTo>
                    <a:lnTo>
                      <a:pt x="255684" y="0"/>
                    </a:lnTo>
                    <a:lnTo>
                      <a:pt x="255684" y="141329"/>
                    </a:lnTo>
                    <a:lnTo>
                      <a:pt x="276684" y="172476"/>
                    </a:lnTo>
                    <a:cubicBezTo>
                      <a:pt x="283971" y="189704"/>
                      <a:pt x="288000" y="208645"/>
                      <a:pt x="288000" y="228527"/>
                    </a:cubicBezTo>
                    <a:cubicBezTo>
                      <a:pt x="288000" y="308056"/>
                      <a:pt x="223529" y="372527"/>
                      <a:pt x="144000" y="372527"/>
                    </a:cubicBezTo>
                    <a:cubicBezTo>
                      <a:pt x="64471" y="372527"/>
                      <a:pt x="0" y="308056"/>
                      <a:pt x="0" y="228527"/>
                    </a:cubicBezTo>
                    <a:cubicBezTo>
                      <a:pt x="0" y="208645"/>
                      <a:pt x="4029" y="189704"/>
                      <a:pt x="11316" y="172476"/>
                    </a:cubicBezTo>
                    <a:lnTo>
                      <a:pt x="32317" y="14132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6" name="Freihandform 215"/>
              <p:cNvSpPr/>
              <p:nvPr/>
            </p:nvSpPr>
            <p:spPr>
              <a:xfrm>
                <a:off x="5323114" y="1164771"/>
                <a:ext cx="348343" cy="2439434"/>
              </a:xfrm>
              <a:custGeom>
                <a:avLst/>
                <a:gdLst>
                  <a:gd name="connsiteX0" fmla="*/ 128609 w 348343"/>
                  <a:gd name="connsiteY0" fmla="*/ 0 h 2439434"/>
                  <a:gd name="connsiteX1" fmla="*/ 219734 w 348343"/>
                  <a:gd name="connsiteY1" fmla="*/ 0 h 2439434"/>
                  <a:gd name="connsiteX2" fmla="*/ 262227 w 348343"/>
                  <a:gd name="connsiteY2" fmla="*/ 206828 h 2439434"/>
                  <a:gd name="connsiteX3" fmla="*/ 319768 w 348343"/>
                  <a:gd name="connsiteY3" fmla="*/ 206828 h 2439434"/>
                  <a:gd name="connsiteX4" fmla="*/ 346302 w 348343"/>
                  <a:gd name="connsiteY4" fmla="*/ 348342 h 2439434"/>
                  <a:gd name="connsiteX5" fmla="*/ 348343 w 348343"/>
                  <a:gd name="connsiteY5" fmla="*/ 348342 h 2439434"/>
                  <a:gd name="connsiteX6" fmla="*/ 348343 w 348343"/>
                  <a:gd name="connsiteY6" fmla="*/ 359227 h 2439434"/>
                  <a:gd name="connsiteX7" fmla="*/ 348343 w 348343"/>
                  <a:gd name="connsiteY7" fmla="*/ 2439434 h 2439434"/>
                  <a:gd name="connsiteX8" fmla="*/ 0 w 348343"/>
                  <a:gd name="connsiteY8" fmla="*/ 2439434 h 2439434"/>
                  <a:gd name="connsiteX9" fmla="*/ 0 w 348343"/>
                  <a:gd name="connsiteY9" fmla="*/ 359227 h 2439434"/>
                  <a:gd name="connsiteX10" fmla="*/ 0 w 348343"/>
                  <a:gd name="connsiteY10" fmla="*/ 348342 h 2439434"/>
                  <a:gd name="connsiteX11" fmla="*/ 2041 w 348343"/>
                  <a:gd name="connsiteY11" fmla="*/ 348342 h 2439434"/>
                  <a:gd name="connsiteX12" fmla="*/ 28575 w 348343"/>
                  <a:gd name="connsiteY12" fmla="*/ 206828 h 2439434"/>
                  <a:gd name="connsiteX13" fmla="*/ 86116 w 348343"/>
                  <a:gd name="connsiteY13" fmla="*/ 206828 h 2439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8343" h="2439434">
                    <a:moveTo>
                      <a:pt x="128609" y="0"/>
                    </a:moveTo>
                    <a:lnTo>
                      <a:pt x="219734" y="0"/>
                    </a:lnTo>
                    <a:lnTo>
                      <a:pt x="262227" y="206828"/>
                    </a:lnTo>
                    <a:lnTo>
                      <a:pt x="319768" y="206828"/>
                    </a:lnTo>
                    <a:lnTo>
                      <a:pt x="346302" y="348342"/>
                    </a:lnTo>
                    <a:lnTo>
                      <a:pt x="348343" y="348342"/>
                    </a:lnTo>
                    <a:lnTo>
                      <a:pt x="348343" y="359227"/>
                    </a:lnTo>
                    <a:lnTo>
                      <a:pt x="348343" y="2439434"/>
                    </a:lnTo>
                    <a:lnTo>
                      <a:pt x="0" y="2439434"/>
                    </a:lnTo>
                    <a:lnTo>
                      <a:pt x="0" y="359227"/>
                    </a:lnTo>
                    <a:lnTo>
                      <a:pt x="0" y="348342"/>
                    </a:lnTo>
                    <a:lnTo>
                      <a:pt x="2041" y="348342"/>
                    </a:lnTo>
                    <a:lnTo>
                      <a:pt x="28575" y="206828"/>
                    </a:lnTo>
                    <a:lnTo>
                      <a:pt x="86116" y="2068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22" name="Freihandform 221"/>
            <p:cNvSpPr>
              <a:spLocks noChangeAspect="1"/>
            </p:cNvSpPr>
            <p:nvPr/>
          </p:nvSpPr>
          <p:spPr>
            <a:xfrm rot="16200000">
              <a:off x="6076460" y="1657466"/>
              <a:ext cx="540000" cy="275919"/>
            </a:xfrm>
            <a:custGeom>
              <a:avLst/>
              <a:gdLst>
                <a:gd name="connsiteX0" fmla="*/ 144000 w 563643"/>
                <a:gd name="connsiteY0" fmla="*/ 0 h 288000"/>
                <a:gd name="connsiteX1" fmla="*/ 154579 w 563643"/>
                <a:gd name="connsiteY1" fmla="*/ 2136 h 288000"/>
                <a:gd name="connsiteX2" fmla="*/ 161368 w 563643"/>
                <a:gd name="connsiteY2" fmla="*/ 0 h 288000"/>
                <a:gd name="connsiteX3" fmla="*/ 346206 w 563643"/>
                <a:gd name="connsiteY3" fmla="*/ 1 h 288000"/>
                <a:gd name="connsiteX4" fmla="*/ 346209 w 563643"/>
                <a:gd name="connsiteY4" fmla="*/ 0 h 288000"/>
                <a:gd name="connsiteX5" fmla="*/ 349720 w 563643"/>
                <a:gd name="connsiteY5" fmla="*/ 1104 h 288000"/>
                <a:gd name="connsiteX6" fmla="*/ 349720 w 563643"/>
                <a:gd name="connsiteY6" fmla="*/ 998 h 288000"/>
                <a:gd name="connsiteX7" fmla="*/ 563643 w 563643"/>
                <a:gd name="connsiteY7" fmla="*/ 55280 h 288000"/>
                <a:gd name="connsiteX8" fmla="*/ 563643 w 563643"/>
                <a:gd name="connsiteY8" fmla="*/ 233719 h 288000"/>
                <a:gd name="connsiteX9" fmla="*/ 349720 w 563643"/>
                <a:gd name="connsiteY9" fmla="*/ 288000 h 288000"/>
                <a:gd name="connsiteX10" fmla="*/ 349720 w 563643"/>
                <a:gd name="connsiteY10" fmla="*/ 286896 h 288000"/>
                <a:gd name="connsiteX11" fmla="*/ 346209 w 563643"/>
                <a:gd name="connsiteY11" fmla="*/ 288000 h 288000"/>
                <a:gd name="connsiteX12" fmla="*/ 161368 w 563643"/>
                <a:gd name="connsiteY12" fmla="*/ 287999 h 288000"/>
                <a:gd name="connsiteX13" fmla="*/ 154580 w 563643"/>
                <a:gd name="connsiteY13" fmla="*/ 285864 h 288000"/>
                <a:gd name="connsiteX14" fmla="*/ 144000 w 563643"/>
                <a:gd name="connsiteY14" fmla="*/ 288000 h 288000"/>
                <a:gd name="connsiteX15" fmla="*/ 0 w 563643"/>
                <a:gd name="connsiteY15" fmla="*/ 144000 h 288000"/>
                <a:gd name="connsiteX16" fmla="*/ 144000 w 563643"/>
                <a:gd name="connsiteY16" fmla="*/ 0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3643" h="288000">
                  <a:moveTo>
                    <a:pt x="144000" y="0"/>
                  </a:moveTo>
                  <a:lnTo>
                    <a:pt x="154579" y="2136"/>
                  </a:lnTo>
                  <a:lnTo>
                    <a:pt x="161368" y="0"/>
                  </a:lnTo>
                  <a:lnTo>
                    <a:pt x="346206" y="1"/>
                  </a:lnTo>
                  <a:lnTo>
                    <a:pt x="346209" y="0"/>
                  </a:lnTo>
                  <a:lnTo>
                    <a:pt x="349720" y="1104"/>
                  </a:lnTo>
                  <a:lnTo>
                    <a:pt x="349720" y="998"/>
                  </a:lnTo>
                  <a:lnTo>
                    <a:pt x="563643" y="55280"/>
                  </a:lnTo>
                  <a:lnTo>
                    <a:pt x="563643" y="233719"/>
                  </a:lnTo>
                  <a:lnTo>
                    <a:pt x="349720" y="288000"/>
                  </a:lnTo>
                  <a:lnTo>
                    <a:pt x="349720" y="286896"/>
                  </a:lnTo>
                  <a:lnTo>
                    <a:pt x="346209" y="288000"/>
                  </a:lnTo>
                  <a:cubicBezTo>
                    <a:pt x="284595" y="288000"/>
                    <a:pt x="222982" y="287999"/>
                    <a:pt x="161368" y="287999"/>
                  </a:cubicBezTo>
                  <a:lnTo>
                    <a:pt x="154580" y="285864"/>
                  </a:lnTo>
                  <a:lnTo>
                    <a:pt x="144000" y="288000"/>
                  </a:lnTo>
                  <a:cubicBezTo>
                    <a:pt x="64471" y="288000"/>
                    <a:pt x="0" y="223529"/>
                    <a:pt x="0" y="144000"/>
                  </a:cubicBezTo>
                  <a:cubicBezTo>
                    <a:pt x="0" y="64471"/>
                    <a:pt x="64471" y="0"/>
                    <a:pt x="144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4" name="Gruppieren 263"/>
          <p:cNvGrpSpPr/>
          <p:nvPr/>
        </p:nvGrpSpPr>
        <p:grpSpPr>
          <a:xfrm>
            <a:off x="4404182" y="1301367"/>
            <a:ext cx="671639" cy="2585380"/>
            <a:chOff x="4404182" y="1301367"/>
            <a:chExt cx="671639" cy="2585380"/>
          </a:xfrm>
        </p:grpSpPr>
        <p:sp>
          <p:nvSpPr>
            <p:cNvPr id="242" name="Rechteck 241"/>
            <p:cNvSpPr/>
            <p:nvPr/>
          </p:nvSpPr>
          <p:spPr>
            <a:xfrm>
              <a:off x="4404182" y="1701897"/>
              <a:ext cx="671639" cy="21848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53" name="Gruppieren 252"/>
            <p:cNvGrpSpPr/>
            <p:nvPr/>
          </p:nvGrpSpPr>
          <p:grpSpPr>
            <a:xfrm>
              <a:off x="4518276" y="1301367"/>
              <a:ext cx="443451" cy="639265"/>
              <a:chOff x="4914250" y="2719350"/>
              <a:chExt cx="443451" cy="639265"/>
            </a:xfrm>
          </p:grpSpPr>
          <p:sp>
            <p:nvSpPr>
              <p:cNvPr id="244" name="Trapezoid 243"/>
              <p:cNvSpPr/>
              <p:nvPr/>
            </p:nvSpPr>
            <p:spPr>
              <a:xfrm flipV="1">
                <a:off x="4943174" y="2719350"/>
                <a:ext cx="381367" cy="162248"/>
              </a:xfrm>
              <a:prstGeom prst="trapezoid">
                <a:avLst>
                  <a:gd name="adj" fmla="val 1859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2" name="Freihandform 251"/>
              <p:cNvSpPr/>
              <p:nvPr/>
            </p:nvSpPr>
            <p:spPr>
              <a:xfrm rot="5400000">
                <a:off x="5019533" y="3062542"/>
                <a:ext cx="232886" cy="359260"/>
              </a:xfrm>
              <a:custGeom>
                <a:avLst/>
                <a:gdLst>
                  <a:gd name="connsiteX0" fmla="*/ 0 w 284502"/>
                  <a:gd name="connsiteY0" fmla="*/ 64344 h 431800"/>
                  <a:gd name="connsiteX1" fmla="*/ 0 w 284502"/>
                  <a:gd name="connsiteY1" fmla="*/ 0 h 431800"/>
                  <a:gd name="connsiteX2" fmla="*/ 252123 w 284502"/>
                  <a:gd name="connsiteY2" fmla="*/ 0 h 431800"/>
                  <a:gd name="connsiteX3" fmla="*/ 284295 w 284502"/>
                  <a:gd name="connsiteY3" fmla="*/ 32172 h 431800"/>
                  <a:gd name="connsiteX4" fmla="*/ 253306 w 284502"/>
                  <a:gd name="connsiteY4" fmla="*/ 63161 h 431800"/>
                  <a:gd name="connsiteX5" fmla="*/ 284495 w 284502"/>
                  <a:gd name="connsiteY5" fmla="*/ 94350 h 431800"/>
                  <a:gd name="connsiteX6" fmla="*/ 254494 w 284502"/>
                  <a:gd name="connsiteY6" fmla="*/ 124352 h 431800"/>
                  <a:gd name="connsiteX7" fmla="*/ 284498 w 284502"/>
                  <a:gd name="connsiteY7" fmla="*/ 154356 h 431800"/>
                  <a:gd name="connsiteX8" fmla="*/ 253408 w 284502"/>
                  <a:gd name="connsiteY8" fmla="*/ 185446 h 431800"/>
                  <a:gd name="connsiteX9" fmla="*/ 284497 w 284502"/>
                  <a:gd name="connsiteY9" fmla="*/ 216535 h 431800"/>
                  <a:gd name="connsiteX10" fmla="*/ 253067 w 284502"/>
                  <a:gd name="connsiteY10" fmla="*/ 247965 h 431800"/>
                  <a:gd name="connsiteX11" fmla="*/ 284499 w 284502"/>
                  <a:gd name="connsiteY11" fmla="*/ 279397 h 431800"/>
                  <a:gd name="connsiteX12" fmla="*/ 255075 w 284502"/>
                  <a:gd name="connsiteY12" fmla="*/ 308821 h 431800"/>
                  <a:gd name="connsiteX13" fmla="*/ 284501 w 284502"/>
                  <a:gd name="connsiteY13" fmla="*/ 338247 h 431800"/>
                  <a:gd name="connsiteX14" fmla="*/ 253811 w 284502"/>
                  <a:gd name="connsiteY14" fmla="*/ 368937 h 431800"/>
                  <a:gd name="connsiteX15" fmla="*/ 284502 w 284502"/>
                  <a:gd name="connsiteY15" fmla="*/ 399628 h 431800"/>
                  <a:gd name="connsiteX16" fmla="*/ 252330 w 284502"/>
                  <a:gd name="connsiteY16" fmla="*/ 431800 h 431800"/>
                  <a:gd name="connsiteX17" fmla="*/ 207 w 284502"/>
                  <a:gd name="connsiteY17" fmla="*/ 431800 h 431800"/>
                  <a:gd name="connsiteX18" fmla="*/ 207 w 284502"/>
                  <a:gd name="connsiteY18" fmla="*/ 370419 h 431800"/>
                  <a:gd name="connsiteX19" fmla="*/ 206 w 284502"/>
                  <a:gd name="connsiteY19" fmla="*/ 370419 h 431800"/>
                  <a:gd name="connsiteX20" fmla="*/ 206 w 284502"/>
                  <a:gd name="connsiteY20" fmla="*/ 311569 h 431800"/>
                  <a:gd name="connsiteX21" fmla="*/ 204 w 284502"/>
                  <a:gd name="connsiteY21" fmla="*/ 311569 h 431800"/>
                  <a:gd name="connsiteX22" fmla="*/ 204 w 284502"/>
                  <a:gd name="connsiteY22" fmla="*/ 248707 h 431800"/>
                  <a:gd name="connsiteX23" fmla="*/ 202 w 284502"/>
                  <a:gd name="connsiteY23" fmla="*/ 248707 h 431800"/>
                  <a:gd name="connsiteX24" fmla="*/ 202 w 284502"/>
                  <a:gd name="connsiteY24" fmla="*/ 184363 h 431800"/>
                  <a:gd name="connsiteX25" fmla="*/ 203 w 284502"/>
                  <a:gd name="connsiteY25" fmla="*/ 184363 h 431800"/>
                  <a:gd name="connsiteX26" fmla="*/ 203 w 284502"/>
                  <a:gd name="connsiteY26" fmla="*/ 126522 h 431800"/>
                  <a:gd name="connsiteX27" fmla="*/ 200 w 284502"/>
                  <a:gd name="connsiteY27" fmla="*/ 126522 h 431800"/>
                  <a:gd name="connsiteX28" fmla="*/ 200 w 284502"/>
                  <a:gd name="connsiteY28" fmla="*/ 64344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84502" h="431800">
                    <a:moveTo>
                      <a:pt x="0" y="64344"/>
                    </a:moveTo>
                    <a:lnTo>
                      <a:pt x="0" y="0"/>
                    </a:lnTo>
                    <a:lnTo>
                      <a:pt x="252123" y="0"/>
                    </a:lnTo>
                    <a:lnTo>
                      <a:pt x="284295" y="32172"/>
                    </a:lnTo>
                    <a:lnTo>
                      <a:pt x="253306" y="63161"/>
                    </a:lnTo>
                    <a:lnTo>
                      <a:pt x="284495" y="94350"/>
                    </a:lnTo>
                    <a:lnTo>
                      <a:pt x="254494" y="124352"/>
                    </a:lnTo>
                    <a:lnTo>
                      <a:pt x="284498" y="154356"/>
                    </a:lnTo>
                    <a:lnTo>
                      <a:pt x="253408" y="185446"/>
                    </a:lnTo>
                    <a:lnTo>
                      <a:pt x="284497" y="216535"/>
                    </a:lnTo>
                    <a:lnTo>
                      <a:pt x="253067" y="247965"/>
                    </a:lnTo>
                    <a:lnTo>
                      <a:pt x="284499" y="279397"/>
                    </a:lnTo>
                    <a:lnTo>
                      <a:pt x="255075" y="308821"/>
                    </a:lnTo>
                    <a:lnTo>
                      <a:pt x="284501" y="338247"/>
                    </a:lnTo>
                    <a:lnTo>
                      <a:pt x="253811" y="368937"/>
                    </a:lnTo>
                    <a:lnTo>
                      <a:pt x="284502" y="399628"/>
                    </a:lnTo>
                    <a:lnTo>
                      <a:pt x="252330" y="431800"/>
                    </a:lnTo>
                    <a:lnTo>
                      <a:pt x="207" y="431800"/>
                    </a:lnTo>
                    <a:lnTo>
                      <a:pt x="207" y="370419"/>
                    </a:lnTo>
                    <a:lnTo>
                      <a:pt x="206" y="370419"/>
                    </a:lnTo>
                    <a:lnTo>
                      <a:pt x="206" y="311569"/>
                    </a:lnTo>
                    <a:lnTo>
                      <a:pt x="204" y="311569"/>
                    </a:lnTo>
                    <a:lnTo>
                      <a:pt x="204" y="248707"/>
                    </a:lnTo>
                    <a:lnTo>
                      <a:pt x="202" y="248707"/>
                    </a:lnTo>
                    <a:lnTo>
                      <a:pt x="202" y="184363"/>
                    </a:lnTo>
                    <a:lnTo>
                      <a:pt x="203" y="184363"/>
                    </a:lnTo>
                    <a:lnTo>
                      <a:pt x="203" y="126522"/>
                    </a:lnTo>
                    <a:lnTo>
                      <a:pt x="200" y="126522"/>
                    </a:lnTo>
                    <a:lnTo>
                      <a:pt x="200" y="6434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3" name="Abgerundetes Rechteck 242"/>
              <p:cNvSpPr/>
              <p:nvPr/>
            </p:nvSpPr>
            <p:spPr>
              <a:xfrm>
                <a:off x="4914250" y="2881599"/>
                <a:ext cx="443451" cy="376937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63" name="Gruppieren 262"/>
          <p:cNvGrpSpPr/>
          <p:nvPr/>
        </p:nvGrpSpPr>
        <p:grpSpPr>
          <a:xfrm>
            <a:off x="5176571" y="1307216"/>
            <a:ext cx="671639" cy="2585380"/>
            <a:chOff x="5176571" y="1307216"/>
            <a:chExt cx="671639" cy="2585380"/>
          </a:xfrm>
        </p:grpSpPr>
        <p:sp>
          <p:nvSpPr>
            <p:cNvPr id="254" name="Rechteck 253"/>
            <p:cNvSpPr/>
            <p:nvPr/>
          </p:nvSpPr>
          <p:spPr>
            <a:xfrm>
              <a:off x="5176571" y="1707746"/>
              <a:ext cx="671639" cy="21848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55" name="Gruppieren 254"/>
            <p:cNvGrpSpPr/>
            <p:nvPr/>
          </p:nvGrpSpPr>
          <p:grpSpPr>
            <a:xfrm>
              <a:off x="5290665" y="1307216"/>
              <a:ext cx="443451" cy="639265"/>
              <a:chOff x="4914250" y="2719350"/>
              <a:chExt cx="443451" cy="639265"/>
            </a:xfrm>
          </p:grpSpPr>
          <p:sp>
            <p:nvSpPr>
              <p:cNvPr id="256" name="Trapezoid 255"/>
              <p:cNvSpPr/>
              <p:nvPr/>
            </p:nvSpPr>
            <p:spPr>
              <a:xfrm flipV="1">
                <a:off x="4943174" y="2719350"/>
                <a:ext cx="381367" cy="162248"/>
              </a:xfrm>
              <a:prstGeom prst="trapezoid">
                <a:avLst>
                  <a:gd name="adj" fmla="val 18590"/>
                </a:avLst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7" name="Freihandform 256"/>
              <p:cNvSpPr/>
              <p:nvPr/>
            </p:nvSpPr>
            <p:spPr>
              <a:xfrm rot="5400000">
                <a:off x="5019533" y="3062542"/>
                <a:ext cx="232886" cy="359260"/>
              </a:xfrm>
              <a:custGeom>
                <a:avLst/>
                <a:gdLst>
                  <a:gd name="connsiteX0" fmla="*/ 0 w 284502"/>
                  <a:gd name="connsiteY0" fmla="*/ 64344 h 431800"/>
                  <a:gd name="connsiteX1" fmla="*/ 0 w 284502"/>
                  <a:gd name="connsiteY1" fmla="*/ 0 h 431800"/>
                  <a:gd name="connsiteX2" fmla="*/ 252123 w 284502"/>
                  <a:gd name="connsiteY2" fmla="*/ 0 h 431800"/>
                  <a:gd name="connsiteX3" fmla="*/ 284295 w 284502"/>
                  <a:gd name="connsiteY3" fmla="*/ 32172 h 431800"/>
                  <a:gd name="connsiteX4" fmla="*/ 253306 w 284502"/>
                  <a:gd name="connsiteY4" fmla="*/ 63161 h 431800"/>
                  <a:gd name="connsiteX5" fmla="*/ 284495 w 284502"/>
                  <a:gd name="connsiteY5" fmla="*/ 94350 h 431800"/>
                  <a:gd name="connsiteX6" fmla="*/ 254494 w 284502"/>
                  <a:gd name="connsiteY6" fmla="*/ 124352 h 431800"/>
                  <a:gd name="connsiteX7" fmla="*/ 284498 w 284502"/>
                  <a:gd name="connsiteY7" fmla="*/ 154356 h 431800"/>
                  <a:gd name="connsiteX8" fmla="*/ 253408 w 284502"/>
                  <a:gd name="connsiteY8" fmla="*/ 185446 h 431800"/>
                  <a:gd name="connsiteX9" fmla="*/ 284497 w 284502"/>
                  <a:gd name="connsiteY9" fmla="*/ 216535 h 431800"/>
                  <a:gd name="connsiteX10" fmla="*/ 253067 w 284502"/>
                  <a:gd name="connsiteY10" fmla="*/ 247965 h 431800"/>
                  <a:gd name="connsiteX11" fmla="*/ 284499 w 284502"/>
                  <a:gd name="connsiteY11" fmla="*/ 279397 h 431800"/>
                  <a:gd name="connsiteX12" fmla="*/ 255075 w 284502"/>
                  <a:gd name="connsiteY12" fmla="*/ 308821 h 431800"/>
                  <a:gd name="connsiteX13" fmla="*/ 284501 w 284502"/>
                  <a:gd name="connsiteY13" fmla="*/ 338247 h 431800"/>
                  <a:gd name="connsiteX14" fmla="*/ 253811 w 284502"/>
                  <a:gd name="connsiteY14" fmla="*/ 368937 h 431800"/>
                  <a:gd name="connsiteX15" fmla="*/ 284502 w 284502"/>
                  <a:gd name="connsiteY15" fmla="*/ 399628 h 431800"/>
                  <a:gd name="connsiteX16" fmla="*/ 252330 w 284502"/>
                  <a:gd name="connsiteY16" fmla="*/ 431800 h 431800"/>
                  <a:gd name="connsiteX17" fmla="*/ 207 w 284502"/>
                  <a:gd name="connsiteY17" fmla="*/ 431800 h 431800"/>
                  <a:gd name="connsiteX18" fmla="*/ 207 w 284502"/>
                  <a:gd name="connsiteY18" fmla="*/ 370419 h 431800"/>
                  <a:gd name="connsiteX19" fmla="*/ 206 w 284502"/>
                  <a:gd name="connsiteY19" fmla="*/ 370419 h 431800"/>
                  <a:gd name="connsiteX20" fmla="*/ 206 w 284502"/>
                  <a:gd name="connsiteY20" fmla="*/ 311569 h 431800"/>
                  <a:gd name="connsiteX21" fmla="*/ 204 w 284502"/>
                  <a:gd name="connsiteY21" fmla="*/ 311569 h 431800"/>
                  <a:gd name="connsiteX22" fmla="*/ 204 w 284502"/>
                  <a:gd name="connsiteY22" fmla="*/ 248707 h 431800"/>
                  <a:gd name="connsiteX23" fmla="*/ 202 w 284502"/>
                  <a:gd name="connsiteY23" fmla="*/ 248707 h 431800"/>
                  <a:gd name="connsiteX24" fmla="*/ 202 w 284502"/>
                  <a:gd name="connsiteY24" fmla="*/ 184363 h 431800"/>
                  <a:gd name="connsiteX25" fmla="*/ 203 w 284502"/>
                  <a:gd name="connsiteY25" fmla="*/ 184363 h 431800"/>
                  <a:gd name="connsiteX26" fmla="*/ 203 w 284502"/>
                  <a:gd name="connsiteY26" fmla="*/ 126522 h 431800"/>
                  <a:gd name="connsiteX27" fmla="*/ 200 w 284502"/>
                  <a:gd name="connsiteY27" fmla="*/ 126522 h 431800"/>
                  <a:gd name="connsiteX28" fmla="*/ 200 w 284502"/>
                  <a:gd name="connsiteY28" fmla="*/ 64344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84502" h="431800">
                    <a:moveTo>
                      <a:pt x="0" y="64344"/>
                    </a:moveTo>
                    <a:lnTo>
                      <a:pt x="0" y="0"/>
                    </a:lnTo>
                    <a:lnTo>
                      <a:pt x="252123" y="0"/>
                    </a:lnTo>
                    <a:lnTo>
                      <a:pt x="284295" y="32172"/>
                    </a:lnTo>
                    <a:lnTo>
                      <a:pt x="253306" y="63161"/>
                    </a:lnTo>
                    <a:lnTo>
                      <a:pt x="284495" y="94350"/>
                    </a:lnTo>
                    <a:lnTo>
                      <a:pt x="254494" y="124352"/>
                    </a:lnTo>
                    <a:lnTo>
                      <a:pt x="284498" y="154356"/>
                    </a:lnTo>
                    <a:lnTo>
                      <a:pt x="253408" y="185446"/>
                    </a:lnTo>
                    <a:lnTo>
                      <a:pt x="284497" y="216535"/>
                    </a:lnTo>
                    <a:lnTo>
                      <a:pt x="253067" y="247965"/>
                    </a:lnTo>
                    <a:lnTo>
                      <a:pt x="284499" y="279397"/>
                    </a:lnTo>
                    <a:lnTo>
                      <a:pt x="255075" y="308821"/>
                    </a:lnTo>
                    <a:lnTo>
                      <a:pt x="284501" y="338247"/>
                    </a:lnTo>
                    <a:lnTo>
                      <a:pt x="253811" y="368937"/>
                    </a:lnTo>
                    <a:lnTo>
                      <a:pt x="284502" y="399628"/>
                    </a:lnTo>
                    <a:lnTo>
                      <a:pt x="252330" y="431800"/>
                    </a:lnTo>
                    <a:lnTo>
                      <a:pt x="207" y="431800"/>
                    </a:lnTo>
                    <a:lnTo>
                      <a:pt x="207" y="370419"/>
                    </a:lnTo>
                    <a:lnTo>
                      <a:pt x="206" y="370419"/>
                    </a:lnTo>
                    <a:lnTo>
                      <a:pt x="206" y="311569"/>
                    </a:lnTo>
                    <a:lnTo>
                      <a:pt x="204" y="311569"/>
                    </a:lnTo>
                    <a:lnTo>
                      <a:pt x="204" y="248707"/>
                    </a:lnTo>
                    <a:lnTo>
                      <a:pt x="202" y="248707"/>
                    </a:lnTo>
                    <a:lnTo>
                      <a:pt x="202" y="184363"/>
                    </a:lnTo>
                    <a:lnTo>
                      <a:pt x="203" y="184363"/>
                    </a:lnTo>
                    <a:lnTo>
                      <a:pt x="203" y="126522"/>
                    </a:lnTo>
                    <a:lnTo>
                      <a:pt x="200" y="126522"/>
                    </a:lnTo>
                    <a:lnTo>
                      <a:pt x="200" y="6434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8" name="Abgerundetes Rechteck 257"/>
              <p:cNvSpPr/>
              <p:nvPr/>
            </p:nvSpPr>
            <p:spPr>
              <a:xfrm>
                <a:off x="4914250" y="2881599"/>
                <a:ext cx="443451" cy="37693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61" name="Gruppieren 260"/>
          <p:cNvGrpSpPr/>
          <p:nvPr/>
        </p:nvGrpSpPr>
        <p:grpSpPr>
          <a:xfrm>
            <a:off x="6382418" y="1272605"/>
            <a:ext cx="190684" cy="2590347"/>
            <a:chOff x="6382418" y="1272605"/>
            <a:chExt cx="190684" cy="2590347"/>
          </a:xfrm>
        </p:grpSpPr>
        <p:grpSp>
          <p:nvGrpSpPr>
            <p:cNvPr id="238" name="Gruppieren 237"/>
            <p:cNvGrpSpPr/>
            <p:nvPr/>
          </p:nvGrpSpPr>
          <p:grpSpPr>
            <a:xfrm>
              <a:off x="6385253" y="1395287"/>
              <a:ext cx="185015" cy="2467665"/>
              <a:chOff x="5803091" y="1340798"/>
              <a:chExt cx="185015" cy="2467665"/>
            </a:xfrm>
          </p:grpSpPr>
          <p:sp>
            <p:nvSpPr>
              <p:cNvPr id="229" name="Freihandform 228"/>
              <p:cNvSpPr/>
              <p:nvPr/>
            </p:nvSpPr>
            <p:spPr>
              <a:xfrm>
                <a:off x="5803091" y="1340798"/>
                <a:ext cx="185015" cy="463726"/>
              </a:xfrm>
              <a:custGeom>
                <a:avLst/>
                <a:gdLst>
                  <a:gd name="connsiteX0" fmla="*/ 128609 w 348343"/>
                  <a:gd name="connsiteY0" fmla="*/ 0 h 2439434"/>
                  <a:gd name="connsiteX1" fmla="*/ 219734 w 348343"/>
                  <a:gd name="connsiteY1" fmla="*/ 0 h 2439434"/>
                  <a:gd name="connsiteX2" fmla="*/ 262227 w 348343"/>
                  <a:gd name="connsiteY2" fmla="*/ 206828 h 2439434"/>
                  <a:gd name="connsiteX3" fmla="*/ 319768 w 348343"/>
                  <a:gd name="connsiteY3" fmla="*/ 206828 h 2439434"/>
                  <a:gd name="connsiteX4" fmla="*/ 346302 w 348343"/>
                  <a:gd name="connsiteY4" fmla="*/ 348342 h 2439434"/>
                  <a:gd name="connsiteX5" fmla="*/ 348343 w 348343"/>
                  <a:gd name="connsiteY5" fmla="*/ 348342 h 2439434"/>
                  <a:gd name="connsiteX6" fmla="*/ 348343 w 348343"/>
                  <a:gd name="connsiteY6" fmla="*/ 359227 h 2439434"/>
                  <a:gd name="connsiteX7" fmla="*/ 348343 w 348343"/>
                  <a:gd name="connsiteY7" fmla="*/ 2439434 h 2439434"/>
                  <a:gd name="connsiteX8" fmla="*/ 0 w 348343"/>
                  <a:gd name="connsiteY8" fmla="*/ 2439434 h 2439434"/>
                  <a:gd name="connsiteX9" fmla="*/ 0 w 348343"/>
                  <a:gd name="connsiteY9" fmla="*/ 359227 h 2439434"/>
                  <a:gd name="connsiteX10" fmla="*/ 0 w 348343"/>
                  <a:gd name="connsiteY10" fmla="*/ 348342 h 2439434"/>
                  <a:gd name="connsiteX11" fmla="*/ 2041 w 348343"/>
                  <a:gd name="connsiteY11" fmla="*/ 348342 h 2439434"/>
                  <a:gd name="connsiteX12" fmla="*/ 28575 w 348343"/>
                  <a:gd name="connsiteY12" fmla="*/ 206828 h 2439434"/>
                  <a:gd name="connsiteX13" fmla="*/ 86116 w 348343"/>
                  <a:gd name="connsiteY13" fmla="*/ 206828 h 2439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8343" h="2439434">
                    <a:moveTo>
                      <a:pt x="128609" y="0"/>
                    </a:moveTo>
                    <a:lnTo>
                      <a:pt x="219734" y="0"/>
                    </a:lnTo>
                    <a:lnTo>
                      <a:pt x="262227" y="206828"/>
                    </a:lnTo>
                    <a:lnTo>
                      <a:pt x="319768" y="206828"/>
                    </a:lnTo>
                    <a:lnTo>
                      <a:pt x="346302" y="348342"/>
                    </a:lnTo>
                    <a:lnTo>
                      <a:pt x="348343" y="348342"/>
                    </a:lnTo>
                    <a:lnTo>
                      <a:pt x="348343" y="359227"/>
                    </a:lnTo>
                    <a:lnTo>
                      <a:pt x="348343" y="2439434"/>
                    </a:lnTo>
                    <a:lnTo>
                      <a:pt x="0" y="2439434"/>
                    </a:lnTo>
                    <a:lnTo>
                      <a:pt x="0" y="359227"/>
                    </a:lnTo>
                    <a:lnTo>
                      <a:pt x="0" y="348342"/>
                    </a:lnTo>
                    <a:lnTo>
                      <a:pt x="2041" y="348342"/>
                    </a:lnTo>
                    <a:lnTo>
                      <a:pt x="28575" y="206828"/>
                    </a:lnTo>
                    <a:lnTo>
                      <a:pt x="86116" y="20682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1" name="Auf der gleichen Seite des Rechtecks liegende Ecken abrunden 230"/>
              <p:cNvSpPr/>
              <p:nvPr/>
            </p:nvSpPr>
            <p:spPr>
              <a:xfrm flipV="1">
                <a:off x="5849153" y="1804524"/>
                <a:ext cx="92890" cy="200393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59" name="Trapezoid 258"/>
            <p:cNvSpPr/>
            <p:nvPr/>
          </p:nvSpPr>
          <p:spPr>
            <a:xfrm flipV="1">
              <a:off x="6382418" y="1272605"/>
              <a:ext cx="190684" cy="185203"/>
            </a:xfrm>
            <a:prstGeom prst="trapezoid">
              <a:avLst>
                <a:gd name="adj" fmla="val 1859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2" name="Gruppieren 261"/>
          <p:cNvGrpSpPr/>
          <p:nvPr/>
        </p:nvGrpSpPr>
        <p:grpSpPr>
          <a:xfrm>
            <a:off x="6794475" y="1272604"/>
            <a:ext cx="190684" cy="2584473"/>
            <a:chOff x="6794475" y="1272604"/>
            <a:chExt cx="190684" cy="2584473"/>
          </a:xfrm>
        </p:grpSpPr>
        <p:grpSp>
          <p:nvGrpSpPr>
            <p:cNvPr id="239" name="Gruppieren 238"/>
            <p:cNvGrpSpPr/>
            <p:nvPr/>
          </p:nvGrpSpPr>
          <p:grpSpPr>
            <a:xfrm>
              <a:off x="6797310" y="1389413"/>
              <a:ext cx="185015" cy="2467664"/>
              <a:chOff x="6197569" y="1340798"/>
              <a:chExt cx="185015" cy="2467664"/>
            </a:xfrm>
          </p:grpSpPr>
          <p:sp>
            <p:nvSpPr>
              <p:cNvPr id="230" name="Freihandform 229"/>
              <p:cNvSpPr/>
              <p:nvPr/>
            </p:nvSpPr>
            <p:spPr>
              <a:xfrm>
                <a:off x="6197569" y="1340798"/>
                <a:ext cx="185015" cy="463726"/>
              </a:xfrm>
              <a:custGeom>
                <a:avLst/>
                <a:gdLst>
                  <a:gd name="connsiteX0" fmla="*/ 128609 w 348343"/>
                  <a:gd name="connsiteY0" fmla="*/ 0 h 2439434"/>
                  <a:gd name="connsiteX1" fmla="*/ 219734 w 348343"/>
                  <a:gd name="connsiteY1" fmla="*/ 0 h 2439434"/>
                  <a:gd name="connsiteX2" fmla="*/ 262227 w 348343"/>
                  <a:gd name="connsiteY2" fmla="*/ 206828 h 2439434"/>
                  <a:gd name="connsiteX3" fmla="*/ 319768 w 348343"/>
                  <a:gd name="connsiteY3" fmla="*/ 206828 h 2439434"/>
                  <a:gd name="connsiteX4" fmla="*/ 346302 w 348343"/>
                  <a:gd name="connsiteY4" fmla="*/ 348342 h 2439434"/>
                  <a:gd name="connsiteX5" fmla="*/ 348343 w 348343"/>
                  <a:gd name="connsiteY5" fmla="*/ 348342 h 2439434"/>
                  <a:gd name="connsiteX6" fmla="*/ 348343 w 348343"/>
                  <a:gd name="connsiteY6" fmla="*/ 359227 h 2439434"/>
                  <a:gd name="connsiteX7" fmla="*/ 348343 w 348343"/>
                  <a:gd name="connsiteY7" fmla="*/ 2439434 h 2439434"/>
                  <a:gd name="connsiteX8" fmla="*/ 0 w 348343"/>
                  <a:gd name="connsiteY8" fmla="*/ 2439434 h 2439434"/>
                  <a:gd name="connsiteX9" fmla="*/ 0 w 348343"/>
                  <a:gd name="connsiteY9" fmla="*/ 359227 h 2439434"/>
                  <a:gd name="connsiteX10" fmla="*/ 0 w 348343"/>
                  <a:gd name="connsiteY10" fmla="*/ 348342 h 2439434"/>
                  <a:gd name="connsiteX11" fmla="*/ 2041 w 348343"/>
                  <a:gd name="connsiteY11" fmla="*/ 348342 h 2439434"/>
                  <a:gd name="connsiteX12" fmla="*/ 28575 w 348343"/>
                  <a:gd name="connsiteY12" fmla="*/ 206828 h 2439434"/>
                  <a:gd name="connsiteX13" fmla="*/ 86116 w 348343"/>
                  <a:gd name="connsiteY13" fmla="*/ 206828 h 2439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8343" h="2439434">
                    <a:moveTo>
                      <a:pt x="128609" y="0"/>
                    </a:moveTo>
                    <a:lnTo>
                      <a:pt x="219734" y="0"/>
                    </a:lnTo>
                    <a:lnTo>
                      <a:pt x="262227" y="206828"/>
                    </a:lnTo>
                    <a:lnTo>
                      <a:pt x="319768" y="206828"/>
                    </a:lnTo>
                    <a:lnTo>
                      <a:pt x="346302" y="348342"/>
                    </a:lnTo>
                    <a:lnTo>
                      <a:pt x="348343" y="348342"/>
                    </a:lnTo>
                    <a:lnTo>
                      <a:pt x="348343" y="359227"/>
                    </a:lnTo>
                    <a:lnTo>
                      <a:pt x="348343" y="2439434"/>
                    </a:lnTo>
                    <a:lnTo>
                      <a:pt x="0" y="2439434"/>
                    </a:lnTo>
                    <a:lnTo>
                      <a:pt x="0" y="359227"/>
                    </a:lnTo>
                    <a:lnTo>
                      <a:pt x="0" y="348342"/>
                    </a:lnTo>
                    <a:lnTo>
                      <a:pt x="2041" y="348342"/>
                    </a:lnTo>
                    <a:lnTo>
                      <a:pt x="28575" y="206828"/>
                    </a:lnTo>
                    <a:lnTo>
                      <a:pt x="86116" y="20682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3" name="Auf der gleichen Seite des Rechtecks liegende Ecken abrunden 232"/>
              <p:cNvSpPr/>
              <p:nvPr/>
            </p:nvSpPr>
            <p:spPr>
              <a:xfrm flipV="1">
                <a:off x="6243631" y="1804523"/>
                <a:ext cx="92890" cy="200393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60" name="Trapezoid 259"/>
            <p:cNvSpPr/>
            <p:nvPr/>
          </p:nvSpPr>
          <p:spPr>
            <a:xfrm flipV="1">
              <a:off x="6794475" y="1272604"/>
              <a:ext cx="190684" cy="185203"/>
            </a:xfrm>
            <a:prstGeom prst="trapezoid">
              <a:avLst>
                <a:gd name="adj" fmla="val 1859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5" name="Fußzeilenplatzhalter 2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529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Sonstiges</a:t>
            </a:r>
            <a:endParaRPr lang="de-DE" dirty="0"/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926421" y="1563647"/>
            <a:ext cx="874597" cy="1062038"/>
          </a:xfrm>
          <a:custGeom>
            <a:avLst/>
            <a:gdLst>
              <a:gd name="T0" fmla="*/ 2542 w 2543"/>
              <a:gd name="T1" fmla="*/ 2978 h 2979"/>
              <a:gd name="T2" fmla="*/ 0 w 2543"/>
              <a:gd name="T3" fmla="*/ 0 h 2979"/>
              <a:gd name="T4" fmla="*/ 2542 w 2543"/>
              <a:gd name="T5" fmla="*/ 2978 h 2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3" h="2979">
                <a:moveTo>
                  <a:pt x="2542" y="2978"/>
                </a:moveTo>
                <a:lnTo>
                  <a:pt x="0" y="0"/>
                </a:lnTo>
                <a:lnTo>
                  <a:pt x="2542" y="297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2909085" y="1397764"/>
            <a:ext cx="1674826" cy="1410661"/>
            <a:chOff x="733527" y="1524972"/>
            <a:chExt cx="1674826" cy="1410661"/>
          </a:xfrm>
        </p:grpSpPr>
        <p:sp>
          <p:nvSpPr>
            <p:cNvPr id="11" name="Rechteck 10"/>
            <p:cNvSpPr/>
            <p:nvPr/>
          </p:nvSpPr>
          <p:spPr>
            <a:xfrm rot="18903811">
              <a:off x="733527" y="1730828"/>
              <a:ext cx="612865" cy="7106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8" name="Gruppierung 17"/>
            <p:cNvGrpSpPr/>
            <p:nvPr/>
          </p:nvGrpSpPr>
          <p:grpSpPr>
            <a:xfrm>
              <a:off x="733824" y="1524972"/>
              <a:ext cx="1674529" cy="1410661"/>
              <a:chOff x="733824" y="1524972"/>
              <a:chExt cx="1674529" cy="1410661"/>
            </a:xfrm>
          </p:grpSpPr>
          <p:sp>
            <p:nvSpPr>
              <p:cNvPr id="16" name="Freihandform 15"/>
              <p:cNvSpPr/>
              <p:nvPr/>
            </p:nvSpPr>
            <p:spPr>
              <a:xfrm>
                <a:off x="733824" y="1964975"/>
                <a:ext cx="1032985" cy="970658"/>
              </a:xfrm>
              <a:custGeom>
                <a:avLst/>
                <a:gdLst>
                  <a:gd name="connsiteX0" fmla="*/ 73983 w 1032985"/>
                  <a:gd name="connsiteY0" fmla="*/ 470 h 970658"/>
                  <a:gd name="connsiteX1" fmla="*/ 289975 w 1032985"/>
                  <a:gd name="connsiteY1" fmla="*/ 324444 h 970658"/>
                  <a:gd name="connsiteX2" fmla="*/ 795395 w 1032985"/>
                  <a:gd name="connsiteY2" fmla="*/ 471312 h 970658"/>
                  <a:gd name="connsiteX3" fmla="*/ 1032985 w 1032985"/>
                  <a:gd name="connsiteY3" fmla="*/ 402198 h 970658"/>
                  <a:gd name="connsiteX4" fmla="*/ 1032985 w 1032985"/>
                  <a:gd name="connsiteY4" fmla="*/ 402198 h 970658"/>
                  <a:gd name="connsiteX5" fmla="*/ 972508 w 1032985"/>
                  <a:gd name="connsiteY5" fmla="*/ 825525 h 970658"/>
                  <a:gd name="connsiteX6" fmla="*/ 570764 w 1032985"/>
                  <a:gd name="connsiteY6" fmla="*/ 968073 h 970658"/>
                  <a:gd name="connsiteX7" fmla="*/ 264056 w 1032985"/>
                  <a:gd name="connsiteY7" fmla="*/ 726172 h 970658"/>
                  <a:gd name="connsiteX8" fmla="*/ 220857 w 1032985"/>
                  <a:gd name="connsiteY8" fmla="*/ 462673 h 970658"/>
                  <a:gd name="connsiteX9" fmla="*/ 156060 w 1032985"/>
                  <a:gd name="connsiteY9" fmla="*/ 471312 h 970658"/>
                  <a:gd name="connsiteX10" fmla="*/ 160380 w 1032985"/>
                  <a:gd name="connsiteY10" fmla="*/ 622501 h 970658"/>
                  <a:gd name="connsiteX11" fmla="*/ 78303 w 1032985"/>
                  <a:gd name="connsiteY11" fmla="*/ 657058 h 970658"/>
                  <a:gd name="connsiteX12" fmla="*/ 546 w 1032985"/>
                  <a:gd name="connsiteY12" fmla="*/ 402198 h 970658"/>
                  <a:gd name="connsiteX13" fmla="*/ 73983 w 1032985"/>
                  <a:gd name="connsiteY13" fmla="*/ 470 h 97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32985" h="970658">
                    <a:moveTo>
                      <a:pt x="73983" y="470"/>
                    </a:moveTo>
                    <a:cubicBezTo>
                      <a:pt x="122221" y="-12489"/>
                      <a:pt x="169740" y="245970"/>
                      <a:pt x="289975" y="324444"/>
                    </a:cubicBezTo>
                    <a:cubicBezTo>
                      <a:pt x="410210" y="402918"/>
                      <a:pt x="671560" y="458353"/>
                      <a:pt x="795395" y="471312"/>
                    </a:cubicBezTo>
                    <a:cubicBezTo>
                      <a:pt x="919230" y="484271"/>
                      <a:pt x="1032985" y="402198"/>
                      <a:pt x="1032985" y="402198"/>
                    </a:cubicBezTo>
                    <a:lnTo>
                      <a:pt x="1032985" y="402198"/>
                    </a:lnTo>
                    <a:cubicBezTo>
                      <a:pt x="1022905" y="472753"/>
                      <a:pt x="1049545" y="731213"/>
                      <a:pt x="972508" y="825525"/>
                    </a:cubicBezTo>
                    <a:cubicBezTo>
                      <a:pt x="895471" y="919837"/>
                      <a:pt x="688839" y="984632"/>
                      <a:pt x="570764" y="968073"/>
                    </a:cubicBezTo>
                    <a:cubicBezTo>
                      <a:pt x="452689" y="951514"/>
                      <a:pt x="322374" y="810405"/>
                      <a:pt x="264056" y="726172"/>
                    </a:cubicBezTo>
                    <a:cubicBezTo>
                      <a:pt x="205738" y="641939"/>
                      <a:pt x="238856" y="505150"/>
                      <a:pt x="220857" y="462673"/>
                    </a:cubicBezTo>
                    <a:cubicBezTo>
                      <a:pt x="202858" y="420196"/>
                      <a:pt x="166139" y="444674"/>
                      <a:pt x="156060" y="471312"/>
                    </a:cubicBezTo>
                    <a:cubicBezTo>
                      <a:pt x="145981" y="497950"/>
                      <a:pt x="173339" y="591543"/>
                      <a:pt x="160380" y="622501"/>
                    </a:cubicBezTo>
                    <a:cubicBezTo>
                      <a:pt x="147421" y="653459"/>
                      <a:pt x="104942" y="693775"/>
                      <a:pt x="78303" y="657058"/>
                    </a:cubicBezTo>
                    <a:cubicBezTo>
                      <a:pt x="51664" y="620341"/>
                      <a:pt x="5586" y="514509"/>
                      <a:pt x="546" y="402198"/>
                    </a:cubicBezTo>
                    <a:cubicBezTo>
                      <a:pt x="-4494" y="289887"/>
                      <a:pt x="25745" y="13429"/>
                      <a:pt x="73983" y="4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17" name="Gruppierung 16"/>
              <p:cNvGrpSpPr/>
              <p:nvPr/>
            </p:nvGrpSpPr>
            <p:grpSpPr>
              <a:xfrm>
                <a:off x="800246" y="1524972"/>
                <a:ext cx="1608107" cy="1299346"/>
                <a:chOff x="800246" y="1524972"/>
                <a:chExt cx="1608107" cy="1299346"/>
              </a:xfrm>
            </p:grpSpPr>
            <p:sp>
              <p:nvSpPr>
                <p:cNvPr id="10" name="Bogen 9"/>
                <p:cNvSpPr/>
                <p:nvPr/>
              </p:nvSpPr>
              <p:spPr>
                <a:xfrm rot="1540541" flipV="1">
                  <a:off x="800246" y="1720443"/>
                  <a:ext cx="1080695" cy="669340"/>
                </a:xfrm>
                <a:prstGeom prst="arc">
                  <a:avLst>
                    <a:gd name="adj1" fmla="val 11709074"/>
                    <a:gd name="adj2" fmla="val 20882245"/>
                  </a:avLst>
                </a:prstGeom>
                <a:ln w="7620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" name="Rechteck 11"/>
                <p:cNvSpPr/>
                <p:nvPr/>
              </p:nvSpPr>
              <p:spPr>
                <a:xfrm rot="19981179">
                  <a:off x="1691877" y="2211092"/>
                  <a:ext cx="636711" cy="75691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" name="Bogen 12"/>
                <p:cNvSpPr/>
                <p:nvPr/>
              </p:nvSpPr>
              <p:spPr>
                <a:xfrm rot="17547973" flipV="1">
                  <a:off x="820468" y="1730106"/>
                  <a:ext cx="753709" cy="343442"/>
                </a:xfrm>
                <a:prstGeom prst="arc">
                  <a:avLst>
                    <a:gd name="adj1" fmla="val 17114359"/>
                    <a:gd name="adj2" fmla="val 941013"/>
                  </a:avLst>
                </a:prstGeom>
                <a:ln w="7620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" name="Bogen 13"/>
                <p:cNvSpPr/>
                <p:nvPr/>
              </p:nvSpPr>
              <p:spPr>
                <a:xfrm rot="17547973" flipV="1">
                  <a:off x="1859777" y="2275743"/>
                  <a:ext cx="753709" cy="343442"/>
                </a:xfrm>
                <a:prstGeom prst="arc">
                  <a:avLst>
                    <a:gd name="adj1" fmla="val 17114359"/>
                    <a:gd name="adj2" fmla="val 941013"/>
                  </a:avLst>
                </a:prstGeom>
                <a:ln w="7620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43" name="Gruppierung 42"/>
          <p:cNvGrpSpPr/>
          <p:nvPr/>
        </p:nvGrpSpPr>
        <p:grpSpPr>
          <a:xfrm>
            <a:off x="283719" y="1616478"/>
            <a:ext cx="2160000" cy="3763878"/>
            <a:chOff x="3005278" y="1563647"/>
            <a:chExt cx="2160000" cy="3763878"/>
          </a:xfrm>
        </p:grpSpPr>
        <p:grpSp>
          <p:nvGrpSpPr>
            <p:cNvPr id="42" name="Gruppierung 41"/>
            <p:cNvGrpSpPr/>
            <p:nvPr/>
          </p:nvGrpSpPr>
          <p:grpSpPr>
            <a:xfrm>
              <a:off x="3659694" y="1904527"/>
              <a:ext cx="1212747" cy="3276030"/>
              <a:chOff x="3659694" y="1904527"/>
              <a:chExt cx="1212747" cy="3276030"/>
            </a:xfrm>
          </p:grpSpPr>
          <p:sp>
            <p:nvSpPr>
              <p:cNvPr id="26" name="Abgerundetes Rechteck 25"/>
              <p:cNvSpPr/>
              <p:nvPr/>
            </p:nvSpPr>
            <p:spPr>
              <a:xfrm>
                <a:off x="3659694" y="2698914"/>
                <a:ext cx="1051336" cy="2481643"/>
              </a:xfrm>
              <a:custGeom>
                <a:avLst/>
                <a:gdLst/>
                <a:ahLst/>
                <a:cxnLst/>
                <a:rect l="l" t="t" r="r" b="b"/>
                <a:pathLst>
                  <a:path w="1229360" h="3123691">
                    <a:moveTo>
                      <a:pt x="293954" y="0"/>
                    </a:moveTo>
                    <a:lnTo>
                      <a:pt x="935408" y="0"/>
                    </a:lnTo>
                    <a:cubicBezTo>
                      <a:pt x="960476" y="0"/>
                      <a:pt x="980797" y="20321"/>
                      <a:pt x="980797" y="45389"/>
                    </a:cubicBezTo>
                    <a:lnTo>
                      <a:pt x="980796" y="45389"/>
                    </a:lnTo>
                    <a:cubicBezTo>
                      <a:pt x="980796" y="70457"/>
                      <a:pt x="960475" y="90778"/>
                      <a:pt x="935407" y="90778"/>
                    </a:cubicBezTo>
                    <a:lnTo>
                      <a:pt x="798078" y="90778"/>
                    </a:lnTo>
                    <a:lnTo>
                      <a:pt x="776208" y="91763"/>
                    </a:lnTo>
                    <a:cubicBezTo>
                      <a:pt x="747790" y="93445"/>
                      <a:pt x="717552" y="97274"/>
                      <a:pt x="716992" y="109418"/>
                    </a:cubicBezTo>
                    <a:cubicBezTo>
                      <a:pt x="715872" y="133705"/>
                      <a:pt x="771308" y="191246"/>
                      <a:pt x="817784" y="232721"/>
                    </a:cubicBezTo>
                    <a:lnTo>
                      <a:pt x="820447" y="234740"/>
                    </a:lnTo>
                    <a:lnTo>
                      <a:pt x="853941" y="245138"/>
                    </a:lnTo>
                    <a:cubicBezTo>
                      <a:pt x="1074559" y="338451"/>
                      <a:pt x="1229360" y="556905"/>
                      <a:pt x="1229360" y="811513"/>
                    </a:cubicBezTo>
                    <a:lnTo>
                      <a:pt x="1229360" y="1009369"/>
                    </a:lnTo>
                    <a:lnTo>
                      <a:pt x="1229360" y="1901372"/>
                    </a:lnTo>
                    <a:lnTo>
                      <a:pt x="1229360" y="2918794"/>
                    </a:lnTo>
                    <a:cubicBezTo>
                      <a:pt x="1229360" y="3031955"/>
                      <a:pt x="1137624" y="3123691"/>
                      <a:pt x="1024463" y="3123691"/>
                    </a:cubicBezTo>
                    <a:lnTo>
                      <a:pt x="204897" y="3123691"/>
                    </a:lnTo>
                    <a:cubicBezTo>
                      <a:pt x="91736" y="3123691"/>
                      <a:pt x="0" y="3031955"/>
                      <a:pt x="0" y="2918794"/>
                    </a:cubicBezTo>
                    <a:lnTo>
                      <a:pt x="0" y="1901372"/>
                    </a:lnTo>
                    <a:lnTo>
                      <a:pt x="0" y="1009369"/>
                    </a:lnTo>
                    <a:lnTo>
                      <a:pt x="0" y="811513"/>
                    </a:lnTo>
                    <a:cubicBezTo>
                      <a:pt x="0" y="556905"/>
                      <a:pt x="154801" y="338451"/>
                      <a:pt x="375419" y="245138"/>
                    </a:cubicBezTo>
                    <a:lnTo>
                      <a:pt x="408915" y="234740"/>
                    </a:lnTo>
                    <a:lnTo>
                      <a:pt x="411577" y="232721"/>
                    </a:lnTo>
                    <a:cubicBezTo>
                      <a:pt x="458053" y="191246"/>
                      <a:pt x="513489" y="133705"/>
                      <a:pt x="512369" y="109418"/>
                    </a:cubicBezTo>
                    <a:cubicBezTo>
                      <a:pt x="511809" y="97274"/>
                      <a:pt x="481571" y="93445"/>
                      <a:pt x="453154" y="91763"/>
                    </a:cubicBezTo>
                    <a:lnTo>
                      <a:pt x="431271" y="90777"/>
                    </a:lnTo>
                    <a:lnTo>
                      <a:pt x="293954" y="90777"/>
                    </a:lnTo>
                    <a:cubicBezTo>
                      <a:pt x="275153" y="90777"/>
                      <a:pt x="259022" y="79347"/>
                      <a:pt x="252132" y="63056"/>
                    </a:cubicBezTo>
                    <a:lnTo>
                      <a:pt x="248565" y="45389"/>
                    </a:lnTo>
                    <a:lnTo>
                      <a:pt x="252132" y="27721"/>
                    </a:lnTo>
                    <a:cubicBezTo>
                      <a:pt x="259022" y="11431"/>
                      <a:pt x="275153" y="0"/>
                      <a:pt x="2939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40" name="Gruppierung 39"/>
              <p:cNvGrpSpPr/>
              <p:nvPr/>
            </p:nvGrpSpPr>
            <p:grpSpPr>
              <a:xfrm>
                <a:off x="3904488" y="1904527"/>
                <a:ext cx="967953" cy="794386"/>
                <a:chOff x="3904488" y="1904527"/>
                <a:chExt cx="967953" cy="794386"/>
              </a:xfrm>
            </p:grpSpPr>
            <p:sp>
              <p:nvSpPr>
                <p:cNvPr id="32" name="Rechteck 31"/>
                <p:cNvSpPr/>
                <p:nvPr/>
              </p:nvSpPr>
              <p:spPr>
                <a:xfrm>
                  <a:off x="4029821" y="2590858"/>
                  <a:ext cx="311083" cy="108055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" name="Rechteck 32"/>
                <p:cNvSpPr/>
                <p:nvPr/>
              </p:nvSpPr>
              <p:spPr>
                <a:xfrm flipH="1">
                  <a:off x="4127977" y="2018155"/>
                  <a:ext cx="566343" cy="572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343" h="572703">
                      <a:moveTo>
                        <a:pt x="538949" y="0"/>
                      </a:moveTo>
                      <a:lnTo>
                        <a:pt x="488305" y="0"/>
                      </a:lnTo>
                      <a:lnTo>
                        <a:pt x="488305" y="92528"/>
                      </a:lnTo>
                      <a:lnTo>
                        <a:pt x="453348" y="92528"/>
                      </a:lnTo>
                      <a:lnTo>
                        <a:pt x="453348" y="213026"/>
                      </a:lnTo>
                      <a:lnTo>
                        <a:pt x="0" y="248662"/>
                      </a:lnTo>
                      <a:lnTo>
                        <a:pt x="0" y="309932"/>
                      </a:lnTo>
                      <a:lnTo>
                        <a:pt x="453348" y="345567"/>
                      </a:lnTo>
                      <a:lnTo>
                        <a:pt x="453348" y="572703"/>
                      </a:lnTo>
                      <a:lnTo>
                        <a:pt x="566343" y="572703"/>
                      </a:lnTo>
                      <a:lnTo>
                        <a:pt x="566343" y="92528"/>
                      </a:lnTo>
                      <a:lnTo>
                        <a:pt x="538949" y="925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" name="Rechteck 33"/>
                <p:cNvSpPr/>
                <p:nvPr/>
              </p:nvSpPr>
              <p:spPr>
                <a:xfrm>
                  <a:off x="3904488" y="1904527"/>
                  <a:ext cx="561749" cy="116308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" name="Rechteck 36"/>
                <p:cNvSpPr/>
                <p:nvPr/>
              </p:nvSpPr>
              <p:spPr>
                <a:xfrm flipV="1">
                  <a:off x="4410235" y="2207418"/>
                  <a:ext cx="462206" cy="171894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50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41" name="Rechteck 40"/>
              <p:cNvSpPr/>
              <p:nvPr/>
            </p:nvSpPr>
            <p:spPr>
              <a:xfrm flipH="1">
                <a:off x="3810595" y="3762911"/>
                <a:ext cx="760704" cy="40410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>
                    <a:solidFill>
                      <a:srgbClr val="0D0D0D"/>
                    </a:solidFill>
                  </a:rPr>
                  <a:t>H</a:t>
                </a:r>
                <a:r>
                  <a:rPr lang="de-DE" baseline="-25000" dirty="0" smtClean="0">
                    <a:solidFill>
                      <a:srgbClr val="0D0D0D"/>
                    </a:solidFill>
                  </a:rPr>
                  <a:t>2</a:t>
                </a:r>
                <a:endParaRPr lang="de-DE" baseline="-25000" dirty="0">
                  <a:solidFill>
                    <a:srgbClr val="0D0D0D"/>
                  </a:solidFill>
                </a:endParaRPr>
              </a:p>
            </p:txBody>
          </p:sp>
        </p:grpSp>
        <p:grpSp>
          <p:nvGrpSpPr>
            <p:cNvPr id="39" name="Gruppierung 38"/>
            <p:cNvGrpSpPr/>
            <p:nvPr/>
          </p:nvGrpSpPr>
          <p:grpSpPr>
            <a:xfrm>
              <a:off x="3005278" y="1563647"/>
              <a:ext cx="2160000" cy="3763878"/>
              <a:chOff x="3005278" y="1563647"/>
              <a:chExt cx="2160000" cy="3763878"/>
            </a:xfrm>
          </p:grpSpPr>
          <p:sp>
            <p:nvSpPr>
              <p:cNvPr id="19" name="Rechteck 263"/>
              <p:cNvSpPr/>
              <p:nvPr/>
            </p:nvSpPr>
            <p:spPr>
              <a:xfrm>
                <a:off x="3005278" y="1563647"/>
                <a:ext cx="2160000" cy="3763878"/>
              </a:xfrm>
              <a:custGeom>
                <a:avLst/>
                <a:gdLst/>
                <a:ahLst/>
                <a:cxnLst/>
                <a:rect l="l" t="t" r="r" b="b"/>
                <a:pathLst>
                  <a:path w="2160000" h="3763878">
                    <a:moveTo>
                      <a:pt x="298639" y="0"/>
                    </a:moveTo>
                    <a:lnTo>
                      <a:pt x="377741" y="0"/>
                    </a:lnTo>
                    <a:lnTo>
                      <a:pt x="377741" y="3641891"/>
                    </a:lnTo>
                    <a:lnTo>
                      <a:pt x="2148570" y="3641891"/>
                    </a:lnTo>
                    <a:lnTo>
                      <a:pt x="2159292" y="3684776"/>
                    </a:lnTo>
                    <a:lnTo>
                      <a:pt x="2160000" y="3684776"/>
                    </a:lnTo>
                    <a:lnTo>
                      <a:pt x="2160000" y="3687610"/>
                    </a:lnTo>
                    <a:lnTo>
                      <a:pt x="2160000" y="3763878"/>
                    </a:lnTo>
                    <a:lnTo>
                      <a:pt x="0" y="3763878"/>
                    </a:lnTo>
                    <a:lnTo>
                      <a:pt x="0" y="3687610"/>
                    </a:lnTo>
                    <a:lnTo>
                      <a:pt x="0" y="3684776"/>
                    </a:lnTo>
                    <a:lnTo>
                      <a:pt x="709" y="3684776"/>
                    </a:lnTo>
                    <a:lnTo>
                      <a:pt x="11430" y="3641891"/>
                    </a:lnTo>
                    <a:lnTo>
                      <a:pt x="298639" y="364189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Abgerundetes Rechteck 37"/>
              <p:cNvSpPr/>
              <p:nvPr/>
            </p:nvSpPr>
            <p:spPr>
              <a:xfrm>
                <a:off x="3244571" y="3331993"/>
                <a:ext cx="1627870" cy="119562"/>
              </a:xfrm>
              <a:prstGeom prst="roundRect">
                <a:avLst>
                  <a:gd name="adj" fmla="val 50000"/>
                </a:avLst>
              </a:prstGeom>
              <a:solidFill>
                <a:srgbClr val="40404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210752" y="3265776"/>
                <a:ext cx="252000" cy="2533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244571" y="3305750"/>
                <a:ext cx="179999" cy="1813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76" name="Gruppierung 37"/>
          <p:cNvGrpSpPr/>
          <p:nvPr/>
        </p:nvGrpSpPr>
        <p:grpSpPr>
          <a:xfrm rot="16200000">
            <a:off x="6722272" y="1693586"/>
            <a:ext cx="2297309" cy="111865"/>
            <a:chOff x="6389491" y="2786965"/>
            <a:chExt cx="2297309" cy="111865"/>
          </a:xfrm>
        </p:grpSpPr>
        <p:sp>
          <p:nvSpPr>
            <p:cNvPr id="77" name="Rechteck 76"/>
            <p:cNvSpPr/>
            <p:nvPr/>
          </p:nvSpPr>
          <p:spPr>
            <a:xfrm flipH="1">
              <a:off x="6667303" y="2810629"/>
              <a:ext cx="1534484" cy="36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Oval 62"/>
            <p:cNvSpPr/>
            <p:nvPr/>
          </p:nvSpPr>
          <p:spPr>
            <a:xfrm>
              <a:off x="6389491" y="2824971"/>
              <a:ext cx="277812" cy="73859"/>
            </a:xfrm>
            <a:custGeom>
              <a:avLst/>
              <a:gdLst/>
              <a:ahLst/>
              <a:cxnLst/>
              <a:rect l="l" t="t" r="r" b="b"/>
              <a:pathLst>
                <a:path w="277812" h="73859">
                  <a:moveTo>
                    <a:pt x="1290" y="0"/>
                  </a:moveTo>
                  <a:lnTo>
                    <a:pt x="276522" y="0"/>
                  </a:lnTo>
                  <a:lnTo>
                    <a:pt x="277812" y="3248"/>
                  </a:lnTo>
                  <a:cubicBezTo>
                    <a:pt x="277812" y="42245"/>
                    <a:pt x="215622" y="73859"/>
                    <a:pt x="138906" y="73859"/>
                  </a:cubicBezTo>
                  <a:cubicBezTo>
                    <a:pt x="62190" y="73859"/>
                    <a:pt x="0" y="42245"/>
                    <a:pt x="0" y="324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Oval 40"/>
            <p:cNvSpPr/>
            <p:nvPr/>
          </p:nvSpPr>
          <p:spPr>
            <a:xfrm>
              <a:off x="6389491" y="2802486"/>
              <a:ext cx="277812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Trapez 41"/>
            <p:cNvSpPr/>
            <p:nvPr/>
          </p:nvSpPr>
          <p:spPr>
            <a:xfrm rot="16200000">
              <a:off x="8185846" y="2802908"/>
              <a:ext cx="83330" cy="51443"/>
            </a:xfrm>
            <a:prstGeom prst="trapezoid">
              <a:avLst>
                <a:gd name="adj" fmla="val 42196"/>
              </a:avLst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8253233" y="2788042"/>
              <a:ext cx="433567" cy="8117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2" name="Gruppierung 2"/>
          <p:cNvGrpSpPr/>
          <p:nvPr/>
        </p:nvGrpSpPr>
        <p:grpSpPr>
          <a:xfrm rot="18194564">
            <a:off x="7180947" y="1245012"/>
            <a:ext cx="2155497" cy="1215834"/>
            <a:chOff x="4906033" y="2237321"/>
            <a:chExt cx="2155497" cy="1215834"/>
          </a:xfrm>
        </p:grpSpPr>
        <p:sp>
          <p:nvSpPr>
            <p:cNvPr id="83" name="Rechteck 82"/>
            <p:cNvSpPr/>
            <p:nvPr/>
          </p:nvSpPr>
          <p:spPr>
            <a:xfrm rot="19554881" flipH="1">
              <a:off x="5215505" y="2826876"/>
              <a:ext cx="1534484" cy="36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Trapez 47"/>
            <p:cNvSpPr/>
            <p:nvPr/>
          </p:nvSpPr>
          <p:spPr>
            <a:xfrm rot="14154881">
              <a:off x="6777361" y="2036481"/>
              <a:ext cx="83330" cy="485009"/>
            </a:xfrm>
            <a:custGeom>
              <a:avLst/>
              <a:gdLst/>
              <a:ahLst/>
              <a:cxnLst/>
              <a:rect l="l" t="t" r="r" b="b"/>
              <a:pathLst>
                <a:path w="83330" h="485009">
                  <a:moveTo>
                    <a:pt x="82253" y="485009"/>
                  </a:moveTo>
                  <a:lnTo>
                    <a:pt x="1078" y="485009"/>
                  </a:lnTo>
                  <a:lnTo>
                    <a:pt x="1078" y="51443"/>
                  </a:lnTo>
                  <a:lnTo>
                    <a:pt x="0" y="51443"/>
                  </a:lnTo>
                  <a:lnTo>
                    <a:pt x="21707" y="0"/>
                  </a:lnTo>
                  <a:lnTo>
                    <a:pt x="61623" y="0"/>
                  </a:lnTo>
                  <a:lnTo>
                    <a:pt x="83330" y="51443"/>
                  </a:lnTo>
                  <a:lnTo>
                    <a:pt x="82253" y="5144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Trapez 47"/>
            <p:cNvSpPr/>
            <p:nvPr/>
          </p:nvSpPr>
          <p:spPr>
            <a:xfrm rot="14154881" flipH="1" flipV="1">
              <a:off x="5106873" y="3168985"/>
              <a:ext cx="83330" cy="485009"/>
            </a:xfrm>
            <a:custGeom>
              <a:avLst/>
              <a:gdLst/>
              <a:ahLst/>
              <a:cxnLst/>
              <a:rect l="l" t="t" r="r" b="b"/>
              <a:pathLst>
                <a:path w="83330" h="485009">
                  <a:moveTo>
                    <a:pt x="82253" y="485009"/>
                  </a:moveTo>
                  <a:lnTo>
                    <a:pt x="1078" y="485009"/>
                  </a:lnTo>
                  <a:lnTo>
                    <a:pt x="1078" y="51443"/>
                  </a:lnTo>
                  <a:lnTo>
                    <a:pt x="0" y="51443"/>
                  </a:lnTo>
                  <a:lnTo>
                    <a:pt x="21707" y="0"/>
                  </a:lnTo>
                  <a:lnTo>
                    <a:pt x="61623" y="0"/>
                  </a:lnTo>
                  <a:lnTo>
                    <a:pt x="83330" y="51443"/>
                  </a:lnTo>
                  <a:lnTo>
                    <a:pt x="82253" y="5144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24"/>
          <p:cNvGrpSpPr/>
          <p:nvPr/>
        </p:nvGrpSpPr>
        <p:grpSpPr>
          <a:xfrm rot="5400000" flipH="1">
            <a:off x="5966598" y="243073"/>
            <a:ext cx="242162" cy="1993179"/>
            <a:chOff x="6619391" y="665765"/>
            <a:chExt cx="242162" cy="1993179"/>
          </a:xfrm>
        </p:grpSpPr>
        <p:sp>
          <p:nvSpPr>
            <p:cNvPr id="86" name="Trapezoid 85"/>
            <p:cNvSpPr/>
            <p:nvPr/>
          </p:nvSpPr>
          <p:spPr>
            <a:xfrm rot="180000">
              <a:off x="6738200" y="667873"/>
              <a:ext cx="123353" cy="1634125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rapezoid 21"/>
            <p:cNvSpPr/>
            <p:nvPr/>
          </p:nvSpPr>
          <p:spPr>
            <a:xfrm>
              <a:off x="6629872" y="665765"/>
              <a:ext cx="123353" cy="1634125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Freihandform 89"/>
            <p:cNvSpPr/>
            <p:nvPr/>
          </p:nvSpPr>
          <p:spPr>
            <a:xfrm rot="10980000">
              <a:off x="6619391" y="2250615"/>
              <a:ext cx="193811" cy="408329"/>
            </a:xfrm>
            <a:custGeom>
              <a:avLst/>
              <a:gdLst>
                <a:gd name="connsiteX0" fmla="*/ 123353 w 193811"/>
                <a:gd name="connsiteY0" fmla="*/ 407791 h 408329"/>
                <a:gd name="connsiteX1" fmla="*/ 80888 w 193811"/>
                <a:gd name="connsiteY1" fmla="*/ 407791 h 408329"/>
                <a:gd name="connsiteX2" fmla="*/ 70627 w 193811"/>
                <a:gd name="connsiteY2" fmla="*/ 408329 h 408329"/>
                <a:gd name="connsiteX3" fmla="*/ 70599 w 193811"/>
                <a:gd name="connsiteY3" fmla="*/ 407791 h 408329"/>
                <a:gd name="connsiteX4" fmla="*/ 0 w 193811"/>
                <a:gd name="connsiteY4" fmla="*/ 407791 h 408329"/>
                <a:gd name="connsiteX5" fmla="*/ 0 w 193811"/>
                <a:gd name="connsiteY5" fmla="*/ 115585 h 408329"/>
                <a:gd name="connsiteX6" fmla="*/ 4847 w 193811"/>
                <a:gd name="connsiteY6" fmla="*/ 91578 h 408329"/>
                <a:gd name="connsiteX7" fmla="*/ 8668 w 193811"/>
                <a:gd name="connsiteY7" fmla="*/ 85911 h 408329"/>
                <a:gd name="connsiteX8" fmla="*/ 9415 w 193811"/>
                <a:gd name="connsiteY8" fmla="*/ 77839 h 408329"/>
                <a:gd name="connsiteX9" fmla="*/ 85623 w 193811"/>
                <a:gd name="connsiteY9" fmla="*/ 87 h 408329"/>
                <a:gd name="connsiteX10" fmla="*/ 169542 w 193811"/>
                <a:gd name="connsiteY10" fmla="*/ 69447 h 408329"/>
                <a:gd name="connsiteX11" fmla="*/ 174626 w 193811"/>
                <a:gd name="connsiteY11" fmla="*/ 94919 h 408329"/>
                <a:gd name="connsiteX12" fmla="*/ 178519 w 193811"/>
                <a:gd name="connsiteY12" fmla="*/ 110067 h 408329"/>
                <a:gd name="connsiteX13" fmla="*/ 193811 w 193811"/>
                <a:gd name="connsiteY13" fmla="*/ 401873 h 408329"/>
                <a:gd name="connsiteX14" fmla="*/ 123353 w 193811"/>
                <a:gd name="connsiteY14" fmla="*/ 405566 h 40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811" h="408329">
                  <a:moveTo>
                    <a:pt x="123353" y="407791"/>
                  </a:moveTo>
                  <a:lnTo>
                    <a:pt x="80888" y="407791"/>
                  </a:lnTo>
                  <a:lnTo>
                    <a:pt x="70627" y="408329"/>
                  </a:lnTo>
                  <a:lnTo>
                    <a:pt x="70599" y="407791"/>
                  </a:lnTo>
                  <a:lnTo>
                    <a:pt x="0" y="407791"/>
                  </a:lnTo>
                  <a:lnTo>
                    <a:pt x="0" y="115585"/>
                  </a:lnTo>
                  <a:cubicBezTo>
                    <a:pt x="0" y="107069"/>
                    <a:pt x="1726" y="98957"/>
                    <a:pt x="4847" y="91578"/>
                  </a:cubicBezTo>
                  <a:lnTo>
                    <a:pt x="8668" y="85911"/>
                  </a:lnTo>
                  <a:lnTo>
                    <a:pt x="9415" y="77839"/>
                  </a:lnTo>
                  <a:cubicBezTo>
                    <a:pt x="20340" y="33922"/>
                    <a:pt x="49632" y="1974"/>
                    <a:pt x="85623" y="87"/>
                  </a:cubicBezTo>
                  <a:cubicBezTo>
                    <a:pt x="121615" y="-1799"/>
                    <a:pt x="154086" y="26913"/>
                    <a:pt x="169542" y="69447"/>
                  </a:cubicBezTo>
                  <a:lnTo>
                    <a:pt x="174626" y="94919"/>
                  </a:lnTo>
                  <a:lnTo>
                    <a:pt x="178519" y="110067"/>
                  </a:lnTo>
                  <a:cubicBezTo>
                    <a:pt x="183617" y="207336"/>
                    <a:pt x="188713" y="304605"/>
                    <a:pt x="193811" y="401873"/>
                  </a:cubicBezTo>
                  <a:lnTo>
                    <a:pt x="123353" y="40556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 rot="16200000">
            <a:off x="6064676" y="-337596"/>
            <a:ext cx="280909" cy="2218498"/>
            <a:chOff x="7446763" y="1077076"/>
            <a:chExt cx="280909" cy="2218498"/>
          </a:xfrm>
        </p:grpSpPr>
        <p:sp>
          <p:nvSpPr>
            <p:cNvPr id="101" name="Freihandform 100"/>
            <p:cNvSpPr/>
            <p:nvPr/>
          </p:nvSpPr>
          <p:spPr>
            <a:xfrm rot="10620000" flipH="1">
              <a:off x="7561168" y="1435002"/>
              <a:ext cx="166504" cy="1852627"/>
            </a:xfrm>
            <a:custGeom>
              <a:avLst/>
              <a:gdLst>
                <a:gd name="connsiteX0" fmla="*/ 166504 w 166504"/>
                <a:gd name="connsiteY0" fmla="*/ 1852627 h 1852627"/>
                <a:gd name="connsiteX1" fmla="*/ 135666 w 166504"/>
                <a:gd name="connsiteY1" fmla="*/ 218502 h 1852627"/>
                <a:gd name="connsiteX2" fmla="*/ 132820 w 166504"/>
                <a:gd name="connsiteY2" fmla="*/ 218502 h 1852627"/>
                <a:gd name="connsiteX3" fmla="*/ 119489 w 166504"/>
                <a:gd name="connsiteY3" fmla="*/ 89200 h 1852627"/>
                <a:gd name="connsiteX4" fmla="*/ 114191 w 166504"/>
                <a:gd name="connsiteY4" fmla="*/ 89200 h 1852627"/>
                <a:gd name="connsiteX5" fmla="*/ 12728 w 166504"/>
                <a:gd name="connsiteY5" fmla="*/ 0 h 1852627"/>
                <a:gd name="connsiteX6" fmla="*/ 0 w 166504"/>
                <a:gd name="connsiteY6" fmla="*/ 12728 h 1852627"/>
                <a:gd name="connsiteX7" fmla="*/ 88181 w 166504"/>
                <a:gd name="connsiteY7" fmla="*/ 113033 h 1852627"/>
                <a:gd name="connsiteX8" fmla="*/ 77307 w 166504"/>
                <a:gd name="connsiteY8" fmla="*/ 218502 h 1852627"/>
                <a:gd name="connsiteX9" fmla="*/ 73989 w 166504"/>
                <a:gd name="connsiteY9" fmla="*/ 218502 h 1852627"/>
                <a:gd name="connsiteX10" fmla="*/ 43151 w 166504"/>
                <a:gd name="connsiteY10" fmla="*/ 1852627 h 185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504" h="1852627">
                  <a:moveTo>
                    <a:pt x="166504" y="1852627"/>
                  </a:moveTo>
                  <a:lnTo>
                    <a:pt x="135666" y="218502"/>
                  </a:lnTo>
                  <a:lnTo>
                    <a:pt x="132820" y="218502"/>
                  </a:lnTo>
                  <a:lnTo>
                    <a:pt x="119489" y="89200"/>
                  </a:lnTo>
                  <a:lnTo>
                    <a:pt x="114191" y="89200"/>
                  </a:lnTo>
                  <a:lnTo>
                    <a:pt x="12728" y="0"/>
                  </a:lnTo>
                  <a:lnTo>
                    <a:pt x="0" y="12728"/>
                  </a:lnTo>
                  <a:lnTo>
                    <a:pt x="88181" y="113033"/>
                  </a:lnTo>
                  <a:lnTo>
                    <a:pt x="77307" y="218502"/>
                  </a:lnTo>
                  <a:lnTo>
                    <a:pt x="73989" y="218502"/>
                  </a:lnTo>
                  <a:lnTo>
                    <a:pt x="43151" y="185262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Freihandform 99"/>
            <p:cNvSpPr/>
            <p:nvPr/>
          </p:nvSpPr>
          <p:spPr>
            <a:xfrm rot="10800000" flipH="1">
              <a:off x="7446763" y="1436130"/>
              <a:ext cx="166833" cy="1859444"/>
            </a:xfrm>
            <a:custGeom>
              <a:avLst/>
              <a:gdLst>
                <a:gd name="connsiteX0" fmla="*/ 43480 w 166833"/>
                <a:gd name="connsiteY0" fmla="*/ 1859444 h 1859444"/>
                <a:gd name="connsiteX1" fmla="*/ 166833 w 166833"/>
                <a:gd name="connsiteY1" fmla="*/ 1859444 h 1859444"/>
                <a:gd name="connsiteX2" fmla="*/ 135995 w 166833"/>
                <a:gd name="connsiteY2" fmla="*/ 225319 h 1859444"/>
                <a:gd name="connsiteX3" fmla="*/ 133523 w 166833"/>
                <a:gd name="connsiteY3" fmla="*/ 225319 h 1859444"/>
                <a:gd name="connsiteX4" fmla="*/ 119489 w 166833"/>
                <a:gd name="connsiteY4" fmla="*/ 89200 h 1859444"/>
                <a:gd name="connsiteX5" fmla="*/ 114192 w 166833"/>
                <a:gd name="connsiteY5" fmla="*/ 89200 h 1859444"/>
                <a:gd name="connsiteX6" fmla="*/ 12728 w 166833"/>
                <a:gd name="connsiteY6" fmla="*/ 0 h 1859444"/>
                <a:gd name="connsiteX7" fmla="*/ 0 w 166833"/>
                <a:gd name="connsiteY7" fmla="*/ 12728 h 1859444"/>
                <a:gd name="connsiteX8" fmla="*/ 88181 w 166833"/>
                <a:gd name="connsiteY8" fmla="*/ 113033 h 1859444"/>
                <a:gd name="connsiteX9" fmla="*/ 76605 w 166833"/>
                <a:gd name="connsiteY9" fmla="*/ 225319 h 1859444"/>
                <a:gd name="connsiteX10" fmla="*/ 74318 w 166833"/>
                <a:gd name="connsiteY10" fmla="*/ 225319 h 185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833" h="1859444">
                  <a:moveTo>
                    <a:pt x="43480" y="1859444"/>
                  </a:moveTo>
                  <a:lnTo>
                    <a:pt x="166833" y="1859444"/>
                  </a:lnTo>
                  <a:lnTo>
                    <a:pt x="135995" y="225319"/>
                  </a:lnTo>
                  <a:lnTo>
                    <a:pt x="133523" y="225319"/>
                  </a:lnTo>
                  <a:lnTo>
                    <a:pt x="119489" y="89200"/>
                  </a:lnTo>
                  <a:lnTo>
                    <a:pt x="114192" y="89200"/>
                  </a:lnTo>
                  <a:lnTo>
                    <a:pt x="12728" y="0"/>
                  </a:lnTo>
                  <a:lnTo>
                    <a:pt x="0" y="12728"/>
                  </a:lnTo>
                  <a:lnTo>
                    <a:pt x="88181" y="113033"/>
                  </a:lnTo>
                  <a:lnTo>
                    <a:pt x="76605" y="225319"/>
                  </a:lnTo>
                  <a:lnTo>
                    <a:pt x="74318" y="22531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Freihandform 94"/>
            <p:cNvSpPr/>
            <p:nvPr/>
          </p:nvSpPr>
          <p:spPr>
            <a:xfrm rot="21420000" flipH="1">
              <a:off x="7479762" y="1077076"/>
              <a:ext cx="193811" cy="408329"/>
            </a:xfrm>
            <a:custGeom>
              <a:avLst/>
              <a:gdLst>
                <a:gd name="connsiteX0" fmla="*/ 123353 w 193811"/>
                <a:gd name="connsiteY0" fmla="*/ 407791 h 408329"/>
                <a:gd name="connsiteX1" fmla="*/ 80888 w 193811"/>
                <a:gd name="connsiteY1" fmla="*/ 407791 h 408329"/>
                <a:gd name="connsiteX2" fmla="*/ 70627 w 193811"/>
                <a:gd name="connsiteY2" fmla="*/ 408329 h 408329"/>
                <a:gd name="connsiteX3" fmla="*/ 70599 w 193811"/>
                <a:gd name="connsiteY3" fmla="*/ 407791 h 408329"/>
                <a:gd name="connsiteX4" fmla="*/ 0 w 193811"/>
                <a:gd name="connsiteY4" fmla="*/ 407791 h 408329"/>
                <a:gd name="connsiteX5" fmla="*/ 0 w 193811"/>
                <a:gd name="connsiteY5" fmla="*/ 115585 h 408329"/>
                <a:gd name="connsiteX6" fmla="*/ 4847 w 193811"/>
                <a:gd name="connsiteY6" fmla="*/ 91578 h 408329"/>
                <a:gd name="connsiteX7" fmla="*/ 8668 w 193811"/>
                <a:gd name="connsiteY7" fmla="*/ 85911 h 408329"/>
                <a:gd name="connsiteX8" fmla="*/ 9415 w 193811"/>
                <a:gd name="connsiteY8" fmla="*/ 77839 h 408329"/>
                <a:gd name="connsiteX9" fmla="*/ 85623 w 193811"/>
                <a:gd name="connsiteY9" fmla="*/ 87 h 408329"/>
                <a:gd name="connsiteX10" fmla="*/ 169542 w 193811"/>
                <a:gd name="connsiteY10" fmla="*/ 69447 h 408329"/>
                <a:gd name="connsiteX11" fmla="*/ 174626 w 193811"/>
                <a:gd name="connsiteY11" fmla="*/ 94919 h 408329"/>
                <a:gd name="connsiteX12" fmla="*/ 178519 w 193811"/>
                <a:gd name="connsiteY12" fmla="*/ 110067 h 408329"/>
                <a:gd name="connsiteX13" fmla="*/ 193811 w 193811"/>
                <a:gd name="connsiteY13" fmla="*/ 401873 h 408329"/>
                <a:gd name="connsiteX14" fmla="*/ 123353 w 193811"/>
                <a:gd name="connsiteY14" fmla="*/ 405566 h 40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811" h="408329">
                  <a:moveTo>
                    <a:pt x="123353" y="407791"/>
                  </a:moveTo>
                  <a:lnTo>
                    <a:pt x="80888" y="407791"/>
                  </a:lnTo>
                  <a:lnTo>
                    <a:pt x="70627" y="408329"/>
                  </a:lnTo>
                  <a:lnTo>
                    <a:pt x="70599" y="407791"/>
                  </a:lnTo>
                  <a:lnTo>
                    <a:pt x="0" y="407791"/>
                  </a:lnTo>
                  <a:lnTo>
                    <a:pt x="0" y="115585"/>
                  </a:lnTo>
                  <a:cubicBezTo>
                    <a:pt x="0" y="107069"/>
                    <a:pt x="1726" y="98957"/>
                    <a:pt x="4847" y="91578"/>
                  </a:cubicBezTo>
                  <a:lnTo>
                    <a:pt x="8668" y="85911"/>
                  </a:lnTo>
                  <a:lnTo>
                    <a:pt x="9415" y="77839"/>
                  </a:lnTo>
                  <a:cubicBezTo>
                    <a:pt x="20340" y="33922"/>
                    <a:pt x="49632" y="1974"/>
                    <a:pt x="85623" y="87"/>
                  </a:cubicBezTo>
                  <a:cubicBezTo>
                    <a:pt x="121615" y="-1799"/>
                    <a:pt x="154086" y="26913"/>
                    <a:pt x="169542" y="69447"/>
                  </a:cubicBezTo>
                  <a:lnTo>
                    <a:pt x="174626" y="94919"/>
                  </a:lnTo>
                  <a:lnTo>
                    <a:pt x="178519" y="110067"/>
                  </a:lnTo>
                  <a:cubicBezTo>
                    <a:pt x="183617" y="207336"/>
                    <a:pt x="188713" y="304605"/>
                    <a:pt x="193811" y="401873"/>
                  </a:cubicBezTo>
                  <a:lnTo>
                    <a:pt x="123353" y="40556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1" name="Gruppieren 180"/>
          <p:cNvGrpSpPr/>
          <p:nvPr/>
        </p:nvGrpSpPr>
        <p:grpSpPr>
          <a:xfrm>
            <a:off x="4718799" y="2224170"/>
            <a:ext cx="3060000" cy="3120106"/>
            <a:chOff x="4276807" y="2260249"/>
            <a:chExt cx="3060000" cy="3120106"/>
          </a:xfrm>
        </p:grpSpPr>
        <p:grpSp>
          <p:nvGrpSpPr>
            <p:cNvPr id="180" name="Gruppieren 179"/>
            <p:cNvGrpSpPr/>
            <p:nvPr/>
          </p:nvGrpSpPr>
          <p:grpSpPr>
            <a:xfrm>
              <a:off x="4276807" y="2260249"/>
              <a:ext cx="3060000" cy="3120106"/>
              <a:chOff x="4276807" y="2260249"/>
              <a:chExt cx="3060000" cy="3120106"/>
            </a:xfrm>
          </p:grpSpPr>
          <p:grpSp>
            <p:nvGrpSpPr>
              <p:cNvPr id="145" name="Gruppieren 144"/>
              <p:cNvGrpSpPr/>
              <p:nvPr/>
            </p:nvGrpSpPr>
            <p:grpSpPr>
              <a:xfrm>
                <a:off x="4276807" y="2260249"/>
                <a:ext cx="3060000" cy="912549"/>
                <a:chOff x="4276807" y="2245443"/>
                <a:chExt cx="3060000" cy="912549"/>
              </a:xfrm>
            </p:grpSpPr>
            <p:sp>
              <p:nvSpPr>
                <p:cNvPr id="132" name="Rechteck 131"/>
                <p:cNvSpPr/>
                <p:nvPr/>
              </p:nvSpPr>
              <p:spPr>
                <a:xfrm>
                  <a:off x="4276807" y="3112273"/>
                  <a:ext cx="3060000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4" name="Freihandform 143"/>
                <p:cNvSpPr/>
                <p:nvPr/>
              </p:nvSpPr>
              <p:spPr>
                <a:xfrm>
                  <a:off x="4276807" y="2245443"/>
                  <a:ext cx="3060000" cy="872921"/>
                </a:xfrm>
                <a:custGeom>
                  <a:avLst/>
                  <a:gdLst>
                    <a:gd name="connsiteX0" fmla="*/ 1431963 w 3060000"/>
                    <a:gd name="connsiteY0" fmla="*/ 0 h 872921"/>
                    <a:gd name="connsiteX1" fmla="*/ 1628036 w 3060000"/>
                    <a:gd name="connsiteY1" fmla="*/ 0 h 872921"/>
                    <a:gd name="connsiteX2" fmla="*/ 1720760 w 3060000"/>
                    <a:gd name="connsiteY2" fmla="*/ 35832 h 872921"/>
                    <a:gd name="connsiteX3" fmla="*/ 1740681 w 3060000"/>
                    <a:gd name="connsiteY3" fmla="*/ 63397 h 872921"/>
                    <a:gd name="connsiteX4" fmla="*/ 1746000 w 3060000"/>
                    <a:gd name="connsiteY4" fmla="*/ 63397 h 872921"/>
                    <a:gd name="connsiteX5" fmla="*/ 1744179 w 3060000"/>
                    <a:gd name="connsiteY5" fmla="*/ 68238 h 872921"/>
                    <a:gd name="connsiteX6" fmla="*/ 1746000 w 3060000"/>
                    <a:gd name="connsiteY6" fmla="*/ 70757 h 872921"/>
                    <a:gd name="connsiteX7" fmla="*/ 1743232 w 3060000"/>
                    <a:gd name="connsiteY7" fmla="*/ 70757 h 872921"/>
                    <a:gd name="connsiteX8" fmla="*/ 1667755 w 3060000"/>
                    <a:gd name="connsiteY8" fmla="*/ 271393 h 872921"/>
                    <a:gd name="connsiteX9" fmla="*/ 1691494 w 3060000"/>
                    <a:gd name="connsiteY9" fmla="*/ 271393 h 872921"/>
                    <a:gd name="connsiteX10" fmla="*/ 2643866 w 3060000"/>
                    <a:gd name="connsiteY10" fmla="*/ 455201 h 872921"/>
                    <a:gd name="connsiteX11" fmla="*/ 2670538 w 3060000"/>
                    <a:gd name="connsiteY11" fmla="*/ 455201 h 872921"/>
                    <a:gd name="connsiteX12" fmla="*/ 2674568 w 3060000"/>
                    <a:gd name="connsiteY12" fmla="*/ 461127 h 872921"/>
                    <a:gd name="connsiteX13" fmla="*/ 2682000 w 3060000"/>
                    <a:gd name="connsiteY13" fmla="*/ 462561 h 872921"/>
                    <a:gd name="connsiteX14" fmla="*/ 2675543 w 3060000"/>
                    <a:gd name="connsiteY14" fmla="*/ 462561 h 872921"/>
                    <a:gd name="connsiteX15" fmla="*/ 2853000 w 3060000"/>
                    <a:gd name="connsiteY15" fmla="*/ 723531 h 872921"/>
                    <a:gd name="connsiteX16" fmla="*/ 2846955 w 3060000"/>
                    <a:gd name="connsiteY16" fmla="*/ 723531 h 872921"/>
                    <a:gd name="connsiteX17" fmla="*/ 3060000 w 3060000"/>
                    <a:gd name="connsiteY17" fmla="*/ 872921 h 872921"/>
                    <a:gd name="connsiteX18" fmla="*/ 0 w 3060000"/>
                    <a:gd name="connsiteY18" fmla="*/ 872921 h 872921"/>
                    <a:gd name="connsiteX19" fmla="*/ 213045 w 3060000"/>
                    <a:gd name="connsiteY19" fmla="*/ 723531 h 872921"/>
                    <a:gd name="connsiteX20" fmla="*/ 207000 w 3060000"/>
                    <a:gd name="connsiteY20" fmla="*/ 723531 h 872921"/>
                    <a:gd name="connsiteX21" fmla="*/ 384457 w 3060000"/>
                    <a:gd name="connsiteY21" fmla="*/ 462561 h 872921"/>
                    <a:gd name="connsiteX22" fmla="*/ 378000 w 3060000"/>
                    <a:gd name="connsiteY22" fmla="*/ 462561 h 872921"/>
                    <a:gd name="connsiteX23" fmla="*/ 385433 w 3060000"/>
                    <a:gd name="connsiteY23" fmla="*/ 461127 h 872921"/>
                    <a:gd name="connsiteX24" fmla="*/ 389462 w 3060000"/>
                    <a:gd name="connsiteY24" fmla="*/ 455201 h 872921"/>
                    <a:gd name="connsiteX25" fmla="*/ 416134 w 3060000"/>
                    <a:gd name="connsiteY25" fmla="*/ 455201 h 872921"/>
                    <a:gd name="connsiteX26" fmla="*/ 1368506 w 3060000"/>
                    <a:gd name="connsiteY26" fmla="*/ 271393 h 872921"/>
                    <a:gd name="connsiteX27" fmla="*/ 1392246 w 3060000"/>
                    <a:gd name="connsiteY27" fmla="*/ 271393 h 872921"/>
                    <a:gd name="connsiteX28" fmla="*/ 1316769 w 3060000"/>
                    <a:gd name="connsiteY28" fmla="*/ 70757 h 872921"/>
                    <a:gd name="connsiteX29" fmla="*/ 1314000 w 3060000"/>
                    <a:gd name="connsiteY29" fmla="*/ 70757 h 872921"/>
                    <a:gd name="connsiteX30" fmla="*/ 1315821 w 3060000"/>
                    <a:gd name="connsiteY30" fmla="*/ 68238 h 872921"/>
                    <a:gd name="connsiteX31" fmla="*/ 1314000 w 3060000"/>
                    <a:gd name="connsiteY31" fmla="*/ 63397 h 872921"/>
                    <a:gd name="connsiteX32" fmla="*/ 1319319 w 3060000"/>
                    <a:gd name="connsiteY32" fmla="*/ 63397 h 872921"/>
                    <a:gd name="connsiteX33" fmla="*/ 1339241 w 3060000"/>
                    <a:gd name="connsiteY33" fmla="*/ 35832 h 872921"/>
                    <a:gd name="connsiteX34" fmla="*/ 1431963 w 3060000"/>
                    <a:gd name="connsiteY34" fmla="*/ 0 h 87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060000" h="872921">
                      <a:moveTo>
                        <a:pt x="1431963" y="0"/>
                      </a:moveTo>
                      <a:lnTo>
                        <a:pt x="1628036" y="0"/>
                      </a:lnTo>
                      <a:cubicBezTo>
                        <a:pt x="1664247" y="0"/>
                        <a:pt x="1697030" y="13693"/>
                        <a:pt x="1720760" y="35832"/>
                      </a:cubicBezTo>
                      <a:lnTo>
                        <a:pt x="1740681" y="63397"/>
                      </a:lnTo>
                      <a:lnTo>
                        <a:pt x="1746000" y="63397"/>
                      </a:lnTo>
                      <a:lnTo>
                        <a:pt x="1744179" y="68238"/>
                      </a:lnTo>
                      <a:lnTo>
                        <a:pt x="1746000" y="70757"/>
                      </a:lnTo>
                      <a:lnTo>
                        <a:pt x="1743232" y="70757"/>
                      </a:lnTo>
                      <a:lnTo>
                        <a:pt x="1667755" y="271393"/>
                      </a:lnTo>
                      <a:lnTo>
                        <a:pt x="1691494" y="271393"/>
                      </a:lnTo>
                      <a:lnTo>
                        <a:pt x="2643866" y="455201"/>
                      </a:lnTo>
                      <a:lnTo>
                        <a:pt x="2670538" y="455201"/>
                      </a:lnTo>
                      <a:lnTo>
                        <a:pt x="2674568" y="461127"/>
                      </a:lnTo>
                      <a:lnTo>
                        <a:pt x="2682000" y="462561"/>
                      </a:lnTo>
                      <a:lnTo>
                        <a:pt x="2675543" y="462561"/>
                      </a:lnTo>
                      <a:lnTo>
                        <a:pt x="2853000" y="723531"/>
                      </a:lnTo>
                      <a:lnTo>
                        <a:pt x="2846955" y="723531"/>
                      </a:lnTo>
                      <a:lnTo>
                        <a:pt x="3060000" y="872921"/>
                      </a:lnTo>
                      <a:lnTo>
                        <a:pt x="0" y="872921"/>
                      </a:lnTo>
                      <a:lnTo>
                        <a:pt x="213045" y="723531"/>
                      </a:lnTo>
                      <a:lnTo>
                        <a:pt x="207000" y="723531"/>
                      </a:lnTo>
                      <a:lnTo>
                        <a:pt x="384457" y="462561"/>
                      </a:lnTo>
                      <a:lnTo>
                        <a:pt x="378000" y="462561"/>
                      </a:lnTo>
                      <a:lnTo>
                        <a:pt x="385433" y="461127"/>
                      </a:lnTo>
                      <a:lnTo>
                        <a:pt x="389462" y="455201"/>
                      </a:lnTo>
                      <a:lnTo>
                        <a:pt x="416134" y="455201"/>
                      </a:lnTo>
                      <a:lnTo>
                        <a:pt x="1368506" y="271393"/>
                      </a:lnTo>
                      <a:lnTo>
                        <a:pt x="1392246" y="271393"/>
                      </a:lnTo>
                      <a:lnTo>
                        <a:pt x="1316769" y="70757"/>
                      </a:lnTo>
                      <a:lnTo>
                        <a:pt x="1314000" y="70757"/>
                      </a:lnTo>
                      <a:lnTo>
                        <a:pt x="1315821" y="68238"/>
                      </a:lnTo>
                      <a:lnTo>
                        <a:pt x="1314000" y="63397"/>
                      </a:lnTo>
                      <a:lnTo>
                        <a:pt x="1319319" y="63397"/>
                      </a:lnTo>
                      <a:lnTo>
                        <a:pt x="1339241" y="35832"/>
                      </a:lnTo>
                      <a:cubicBezTo>
                        <a:pt x="1362970" y="13693"/>
                        <a:pt x="1395753" y="0"/>
                        <a:pt x="143196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79" name="Gruppieren 178"/>
              <p:cNvGrpSpPr/>
              <p:nvPr/>
            </p:nvGrpSpPr>
            <p:grpSpPr>
              <a:xfrm>
                <a:off x="4276807" y="3165151"/>
                <a:ext cx="3060000" cy="2215204"/>
                <a:chOff x="4276807" y="3165151"/>
                <a:chExt cx="3060000" cy="2215204"/>
              </a:xfrm>
            </p:grpSpPr>
            <p:sp>
              <p:nvSpPr>
                <p:cNvPr id="142" name="Freihandform 141"/>
                <p:cNvSpPr/>
                <p:nvPr/>
              </p:nvSpPr>
              <p:spPr>
                <a:xfrm flipV="1">
                  <a:off x="4276807" y="3165151"/>
                  <a:ext cx="3060000" cy="2215204"/>
                </a:xfrm>
                <a:custGeom>
                  <a:avLst/>
                  <a:gdLst>
                    <a:gd name="connsiteX0" fmla="*/ 0 w 3060000"/>
                    <a:gd name="connsiteY0" fmla="*/ 2215204 h 2215204"/>
                    <a:gd name="connsiteX1" fmla="*/ 3060000 w 3060000"/>
                    <a:gd name="connsiteY1" fmla="*/ 2215204 h 2215204"/>
                    <a:gd name="connsiteX2" fmla="*/ 2825999 w 3060000"/>
                    <a:gd name="connsiteY2" fmla="*/ 2124937 h 2215204"/>
                    <a:gd name="connsiteX3" fmla="*/ 2825999 w 3060000"/>
                    <a:gd name="connsiteY3" fmla="*/ 1646697 h 2215204"/>
                    <a:gd name="connsiteX4" fmla="*/ 2825999 w 3060000"/>
                    <a:gd name="connsiteY4" fmla="*/ 1493429 h 2215204"/>
                    <a:gd name="connsiteX5" fmla="*/ 2825999 w 3060000"/>
                    <a:gd name="connsiteY5" fmla="*/ 1194138 h 2215204"/>
                    <a:gd name="connsiteX6" fmla="*/ 2379652 w 3060000"/>
                    <a:gd name="connsiteY6" fmla="*/ 747790 h 2215204"/>
                    <a:gd name="connsiteX7" fmla="*/ 2379652 w 3060000"/>
                    <a:gd name="connsiteY7" fmla="*/ 231471 h 2215204"/>
                    <a:gd name="connsiteX8" fmla="*/ 2148181 w 3060000"/>
                    <a:gd name="connsiteY8" fmla="*/ 0 h 2215204"/>
                    <a:gd name="connsiteX9" fmla="*/ 911818 w 3060000"/>
                    <a:gd name="connsiteY9" fmla="*/ 0 h 2215204"/>
                    <a:gd name="connsiteX10" fmla="*/ 680347 w 3060000"/>
                    <a:gd name="connsiteY10" fmla="*/ 231471 h 2215204"/>
                    <a:gd name="connsiteX11" fmla="*/ 680347 w 3060000"/>
                    <a:gd name="connsiteY11" fmla="*/ 747790 h 2215204"/>
                    <a:gd name="connsiteX12" fmla="*/ 233999 w 3060000"/>
                    <a:gd name="connsiteY12" fmla="*/ 1194138 h 2215204"/>
                    <a:gd name="connsiteX13" fmla="*/ 233999 w 3060000"/>
                    <a:gd name="connsiteY13" fmla="*/ 1493429 h 2215204"/>
                    <a:gd name="connsiteX14" fmla="*/ 233999 w 3060000"/>
                    <a:gd name="connsiteY14" fmla="*/ 1646697 h 2215204"/>
                    <a:gd name="connsiteX15" fmla="*/ 233999 w 3060000"/>
                    <a:gd name="connsiteY15" fmla="*/ 2124938 h 221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060000" h="2215204">
                      <a:moveTo>
                        <a:pt x="0" y="2215204"/>
                      </a:moveTo>
                      <a:lnTo>
                        <a:pt x="3060000" y="2215204"/>
                      </a:lnTo>
                      <a:lnTo>
                        <a:pt x="2825999" y="2124937"/>
                      </a:lnTo>
                      <a:lnTo>
                        <a:pt x="2825999" y="1646697"/>
                      </a:lnTo>
                      <a:lnTo>
                        <a:pt x="2825999" y="1493429"/>
                      </a:lnTo>
                      <a:lnTo>
                        <a:pt x="2825999" y="1194138"/>
                      </a:lnTo>
                      <a:lnTo>
                        <a:pt x="2379652" y="747790"/>
                      </a:lnTo>
                      <a:lnTo>
                        <a:pt x="2379652" y="231471"/>
                      </a:lnTo>
                      <a:cubicBezTo>
                        <a:pt x="2379652" y="103633"/>
                        <a:pt x="2276019" y="0"/>
                        <a:pt x="2148181" y="0"/>
                      </a:cubicBezTo>
                      <a:lnTo>
                        <a:pt x="911818" y="0"/>
                      </a:lnTo>
                      <a:cubicBezTo>
                        <a:pt x="783980" y="0"/>
                        <a:pt x="680347" y="103633"/>
                        <a:pt x="680347" y="231471"/>
                      </a:cubicBezTo>
                      <a:lnTo>
                        <a:pt x="680347" y="747790"/>
                      </a:lnTo>
                      <a:lnTo>
                        <a:pt x="233999" y="1194138"/>
                      </a:lnTo>
                      <a:lnTo>
                        <a:pt x="233999" y="1493429"/>
                      </a:lnTo>
                      <a:lnTo>
                        <a:pt x="233999" y="1646697"/>
                      </a:lnTo>
                      <a:lnTo>
                        <a:pt x="233999" y="21249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6" name="Rechteck 145"/>
                <p:cNvSpPr/>
                <p:nvPr/>
              </p:nvSpPr>
              <p:spPr>
                <a:xfrm>
                  <a:off x="4572000" y="4107631"/>
                  <a:ext cx="2484000" cy="7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78" name="Gruppieren 177"/>
            <p:cNvGrpSpPr/>
            <p:nvPr/>
          </p:nvGrpSpPr>
          <p:grpSpPr>
            <a:xfrm>
              <a:off x="5047349" y="4648504"/>
              <a:ext cx="1563454" cy="694057"/>
              <a:chOff x="5047349" y="4648504"/>
              <a:chExt cx="1563454" cy="694057"/>
            </a:xfrm>
          </p:grpSpPr>
          <p:grpSp>
            <p:nvGrpSpPr>
              <p:cNvPr id="177" name="Gruppieren 176"/>
              <p:cNvGrpSpPr/>
              <p:nvPr/>
            </p:nvGrpSpPr>
            <p:grpSpPr>
              <a:xfrm>
                <a:off x="5113575" y="4648504"/>
                <a:ext cx="1426128" cy="365549"/>
                <a:chOff x="5113575" y="4648504"/>
                <a:chExt cx="1426128" cy="365549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13575" y="4867050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2783" y="4773247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0" name="Ellipse 149"/>
                <p:cNvSpPr/>
                <p:nvPr/>
              </p:nvSpPr>
              <p:spPr>
                <a:xfrm>
                  <a:off x="5351991" y="4735454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936973" y="4680593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2" name="Ellipse 151"/>
                <p:cNvSpPr/>
                <p:nvPr/>
              </p:nvSpPr>
              <p:spPr>
                <a:xfrm>
                  <a:off x="6167606" y="4709686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6284795" y="4801888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4" name="Ellipse 153"/>
                <p:cNvSpPr/>
                <p:nvPr/>
              </p:nvSpPr>
              <p:spPr>
                <a:xfrm>
                  <a:off x="6064452" y="4748177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5" name="Ellipse 154"/>
                <p:cNvSpPr/>
                <p:nvPr/>
              </p:nvSpPr>
              <p:spPr>
                <a:xfrm>
                  <a:off x="5455145" y="4663454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6" name="Ellipse 155"/>
                <p:cNvSpPr/>
                <p:nvPr/>
              </p:nvSpPr>
              <p:spPr>
                <a:xfrm>
                  <a:off x="6395703" y="4838148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7" name="Ellipse 156"/>
                <p:cNvSpPr/>
                <p:nvPr/>
              </p:nvSpPr>
              <p:spPr>
                <a:xfrm>
                  <a:off x="5809138" y="4648504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8" name="Ellipse 157"/>
                <p:cNvSpPr/>
                <p:nvPr/>
              </p:nvSpPr>
              <p:spPr>
                <a:xfrm>
                  <a:off x="5698967" y="4695769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9" name="Ellipse 158"/>
                <p:cNvSpPr/>
                <p:nvPr/>
              </p:nvSpPr>
              <p:spPr>
                <a:xfrm>
                  <a:off x="5583651" y="4657976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0" name="Ellipse 159"/>
                <p:cNvSpPr/>
                <p:nvPr/>
              </p:nvSpPr>
              <p:spPr>
                <a:xfrm>
                  <a:off x="5767014" y="4773247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1" name="Ellipse 160"/>
                <p:cNvSpPr/>
                <p:nvPr/>
              </p:nvSpPr>
              <p:spPr>
                <a:xfrm>
                  <a:off x="5640886" y="4752593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2" name="Ellipse 161"/>
                <p:cNvSpPr/>
                <p:nvPr/>
              </p:nvSpPr>
              <p:spPr>
                <a:xfrm>
                  <a:off x="5450719" y="4767769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3" name="Ellipse 162"/>
                <p:cNvSpPr/>
                <p:nvPr/>
              </p:nvSpPr>
              <p:spPr>
                <a:xfrm>
                  <a:off x="5961298" y="4759354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4" name="Ellipse 163"/>
                <p:cNvSpPr/>
                <p:nvPr/>
              </p:nvSpPr>
              <p:spPr>
                <a:xfrm>
                  <a:off x="6171112" y="4778366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5" name="Ellipse 164"/>
                <p:cNvSpPr/>
                <p:nvPr/>
              </p:nvSpPr>
              <p:spPr>
                <a:xfrm>
                  <a:off x="5860700" y="4732279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6" name="Ellipse 165"/>
                <p:cNvSpPr/>
                <p:nvPr/>
              </p:nvSpPr>
              <p:spPr>
                <a:xfrm>
                  <a:off x="5226078" y="4851609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338581" y="4830632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8" name="Ellipse 167"/>
                <p:cNvSpPr/>
                <p:nvPr/>
              </p:nvSpPr>
              <p:spPr>
                <a:xfrm>
                  <a:off x="5537732" y="4726053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989823" y="4860874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0" name="Ellipse 169"/>
                <p:cNvSpPr/>
                <p:nvPr/>
              </p:nvSpPr>
              <p:spPr>
                <a:xfrm>
                  <a:off x="5530279" y="4838148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6255114" y="4870053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2" name="Ellipse 171"/>
                <p:cNvSpPr/>
                <p:nvPr/>
              </p:nvSpPr>
              <p:spPr>
                <a:xfrm>
                  <a:off x="5723175" y="4863957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433484" y="4860441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4" name="Ellipse 173"/>
                <p:cNvSpPr/>
                <p:nvPr/>
              </p:nvSpPr>
              <p:spPr>
                <a:xfrm>
                  <a:off x="6118090" y="4845247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857594" y="4839769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6" name="Ellipse 175"/>
                <p:cNvSpPr/>
                <p:nvPr/>
              </p:nvSpPr>
              <p:spPr>
                <a:xfrm>
                  <a:off x="5627844" y="4863957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47" name="Ecken des Rechtecks auf der gleichen Seite abrunden 156"/>
              <p:cNvSpPr/>
              <p:nvPr/>
            </p:nvSpPr>
            <p:spPr>
              <a:xfrm rot="10800000">
                <a:off x="5047349" y="4955040"/>
                <a:ext cx="1563454" cy="387521"/>
              </a:xfrm>
              <a:custGeom>
                <a:avLst/>
                <a:gdLst/>
                <a:ahLst/>
                <a:cxnLst/>
                <a:rect l="l" t="t" r="r" b="b"/>
                <a:pathLst>
                  <a:path w="1358736" h="299894">
                    <a:moveTo>
                      <a:pt x="1310378" y="299894"/>
                    </a:moveTo>
                    <a:lnTo>
                      <a:pt x="1310309" y="299381"/>
                    </a:lnTo>
                    <a:lnTo>
                      <a:pt x="69063" y="299381"/>
                    </a:lnTo>
                    <a:lnTo>
                      <a:pt x="69048" y="299894"/>
                    </a:lnTo>
                    <a:lnTo>
                      <a:pt x="31647" y="290237"/>
                    </a:lnTo>
                    <a:lnTo>
                      <a:pt x="0" y="227463"/>
                    </a:lnTo>
                    <a:lnTo>
                      <a:pt x="17262" y="203320"/>
                    </a:lnTo>
                    <a:lnTo>
                      <a:pt x="54663" y="227463"/>
                    </a:lnTo>
                    <a:lnTo>
                      <a:pt x="67890" y="205263"/>
                    </a:lnTo>
                    <a:lnTo>
                      <a:pt x="67890" y="149691"/>
                    </a:lnTo>
                    <a:cubicBezTo>
                      <a:pt x="67890" y="67019"/>
                      <a:pt x="134909" y="0"/>
                      <a:pt x="217581" y="0"/>
                    </a:cubicBezTo>
                    <a:lnTo>
                      <a:pt x="1164596" y="0"/>
                    </a:lnTo>
                    <a:cubicBezTo>
                      <a:pt x="1247268" y="0"/>
                      <a:pt x="1314287" y="67019"/>
                      <a:pt x="1314287" y="149691"/>
                    </a:cubicBezTo>
                    <a:lnTo>
                      <a:pt x="1314286" y="247063"/>
                    </a:lnTo>
                    <a:lnTo>
                      <a:pt x="1358736" y="288793"/>
                    </a:lnTo>
                    <a:lnTo>
                      <a:pt x="1314286" y="298997"/>
                    </a:lnTo>
                    <a:lnTo>
                      <a:pt x="1314286" y="299381"/>
                    </a:lnTo>
                    <a:lnTo>
                      <a:pt x="1312613" y="29938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82" name="Fußzeilenplatzhalter 18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374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Sonstiges</a:t>
            </a:r>
            <a:endParaRPr lang="de-DE" dirty="0"/>
          </a:p>
        </p:txBody>
      </p:sp>
      <p:sp>
        <p:nvSpPr>
          <p:cNvPr id="3" name="Rechteck 194"/>
          <p:cNvSpPr/>
          <p:nvPr/>
        </p:nvSpPr>
        <p:spPr>
          <a:xfrm>
            <a:off x="1181031" y="1482178"/>
            <a:ext cx="79102" cy="2217228"/>
          </a:xfrm>
          <a:custGeom>
            <a:avLst/>
            <a:gdLst/>
            <a:ahLst/>
            <a:cxnLst/>
            <a:rect l="l" t="t" r="r" b="b"/>
            <a:pathLst>
              <a:path w="79102" h="2217228">
                <a:moveTo>
                  <a:pt x="0" y="0"/>
                </a:moveTo>
                <a:lnTo>
                  <a:pt x="79102" y="0"/>
                </a:lnTo>
                <a:lnTo>
                  <a:pt x="79102" y="1870138"/>
                </a:lnTo>
                <a:lnTo>
                  <a:pt x="50958" y="2217228"/>
                </a:lnTo>
                <a:lnTo>
                  <a:pt x="28144" y="2217228"/>
                </a:lnTo>
                <a:lnTo>
                  <a:pt x="0" y="1870138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ung 23"/>
          <p:cNvGrpSpPr/>
          <p:nvPr/>
        </p:nvGrpSpPr>
        <p:grpSpPr>
          <a:xfrm>
            <a:off x="1564629" y="974608"/>
            <a:ext cx="318634" cy="2724799"/>
            <a:chOff x="1643731" y="3407707"/>
            <a:chExt cx="318634" cy="2724799"/>
          </a:xfrm>
        </p:grpSpPr>
        <p:grpSp>
          <p:nvGrpSpPr>
            <p:cNvPr id="5" name="Gruppierung 22"/>
            <p:cNvGrpSpPr/>
            <p:nvPr/>
          </p:nvGrpSpPr>
          <p:grpSpPr>
            <a:xfrm>
              <a:off x="1763665" y="3915277"/>
              <a:ext cx="79102" cy="2217229"/>
              <a:chOff x="1763665" y="3915277"/>
              <a:chExt cx="79102" cy="2217229"/>
            </a:xfrm>
          </p:grpSpPr>
          <p:sp>
            <p:nvSpPr>
              <p:cNvPr id="7" name="Rechteck 194"/>
              <p:cNvSpPr/>
              <p:nvPr/>
            </p:nvSpPr>
            <p:spPr>
              <a:xfrm>
                <a:off x="1763665" y="3915277"/>
                <a:ext cx="79102" cy="2217228"/>
              </a:xfrm>
              <a:custGeom>
                <a:avLst/>
                <a:gdLst/>
                <a:ahLst/>
                <a:cxnLst/>
                <a:rect l="l" t="t" r="r" b="b"/>
                <a:pathLst>
                  <a:path w="79102" h="2217228">
                    <a:moveTo>
                      <a:pt x="0" y="0"/>
                    </a:moveTo>
                    <a:lnTo>
                      <a:pt x="79102" y="0"/>
                    </a:lnTo>
                    <a:lnTo>
                      <a:pt x="79102" y="1870138"/>
                    </a:lnTo>
                    <a:lnTo>
                      <a:pt x="50958" y="2217228"/>
                    </a:lnTo>
                    <a:lnTo>
                      <a:pt x="28144" y="2217228"/>
                    </a:lnTo>
                    <a:lnTo>
                      <a:pt x="0" y="1870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194"/>
              <p:cNvSpPr/>
              <p:nvPr/>
            </p:nvSpPr>
            <p:spPr>
              <a:xfrm>
                <a:off x="1763665" y="5162325"/>
                <a:ext cx="79102" cy="970181"/>
              </a:xfrm>
              <a:custGeom>
                <a:avLst/>
                <a:gdLst/>
                <a:ahLst/>
                <a:cxnLst/>
                <a:rect l="l" t="t" r="r" b="b"/>
                <a:pathLst>
                  <a:path w="79102" h="970181">
                    <a:moveTo>
                      <a:pt x="0" y="0"/>
                    </a:moveTo>
                    <a:lnTo>
                      <a:pt x="79102" y="0"/>
                    </a:lnTo>
                    <a:lnTo>
                      <a:pt x="79102" y="623091"/>
                    </a:lnTo>
                    <a:lnTo>
                      <a:pt x="50958" y="970181"/>
                    </a:lnTo>
                    <a:lnTo>
                      <a:pt x="28144" y="970181"/>
                    </a:lnTo>
                    <a:lnTo>
                      <a:pt x="0" y="623091"/>
                    </a:lnTo>
                    <a:close/>
                  </a:path>
                </a:pathLst>
              </a:custGeom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" name="Rechteck 199"/>
            <p:cNvSpPr/>
            <p:nvPr/>
          </p:nvSpPr>
          <p:spPr>
            <a:xfrm>
              <a:off x="1643731" y="3407707"/>
              <a:ext cx="318634" cy="656841"/>
            </a:xfrm>
            <a:custGeom>
              <a:avLst/>
              <a:gdLst/>
              <a:ahLst/>
              <a:cxnLst/>
              <a:rect l="l" t="t" r="r" b="b"/>
              <a:pathLst>
                <a:path w="318634" h="656841">
                  <a:moveTo>
                    <a:pt x="77174" y="0"/>
                  </a:moveTo>
                  <a:lnTo>
                    <a:pt x="241460" y="0"/>
                  </a:lnTo>
                  <a:cubicBezTo>
                    <a:pt x="284082" y="0"/>
                    <a:pt x="318634" y="36298"/>
                    <a:pt x="318634" y="81074"/>
                  </a:cubicBezTo>
                  <a:lnTo>
                    <a:pt x="318634" y="108878"/>
                  </a:lnTo>
                  <a:lnTo>
                    <a:pt x="318634" y="122486"/>
                  </a:lnTo>
                  <a:lnTo>
                    <a:pt x="318128" y="122486"/>
                  </a:lnTo>
                  <a:lnTo>
                    <a:pt x="317961" y="126525"/>
                  </a:lnTo>
                  <a:cubicBezTo>
                    <a:pt x="316367" y="159338"/>
                    <a:pt x="311264" y="230209"/>
                    <a:pt x="295956" y="272164"/>
                  </a:cubicBezTo>
                  <a:cubicBezTo>
                    <a:pt x="275545" y="328104"/>
                    <a:pt x="224140" y="450569"/>
                    <a:pt x="196170" y="444521"/>
                  </a:cubicBezTo>
                  <a:lnTo>
                    <a:pt x="194397" y="443322"/>
                  </a:lnTo>
                  <a:lnTo>
                    <a:pt x="193895" y="444733"/>
                  </a:lnTo>
                  <a:lnTo>
                    <a:pt x="193852" y="444733"/>
                  </a:lnTo>
                  <a:lnTo>
                    <a:pt x="212309" y="496608"/>
                  </a:lnTo>
                  <a:lnTo>
                    <a:pt x="213778" y="496608"/>
                  </a:lnTo>
                  <a:lnTo>
                    <a:pt x="213778" y="656841"/>
                  </a:lnTo>
                  <a:lnTo>
                    <a:pt x="102613" y="656841"/>
                  </a:lnTo>
                  <a:lnTo>
                    <a:pt x="102613" y="499783"/>
                  </a:lnTo>
                  <a:lnTo>
                    <a:pt x="102273" y="499783"/>
                  </a:lnTo>
                  <a:lnTo>
                    <a:pt x="102613" y="498827"/>
                  </a:lnTo>
                  <a:lnTo>
                    <a:pt x="102613" y="496608"/>
                  </a:lnTo>
                  <a:lnTo>
                    <a:pt x="103403" y="496608"/>
                  </a:lnTo>
                  <a:lnTo>
                    <a:pt x="121859" y="444733"/>
                  </a:lnTo>
                  <a:lnTo>
                    <a:pt x="121727" y="444733"/>
                  </a:lnTo>
                  <a:lnTo>
                    <a:pt x="121557" y="444254"/>
                  </a:lnTo>
                  <a:lnTo>
                    <a:pt x="110983" y="441146"/>
                  </a:lnTo>
                  <a:cubicBezTo>
                    <a:pt x="82127" y="420992"/>
                    <a:pt x="40538" y="321112"/>
                    <a:pt x="22678" y="272164"/>
                  </a:cubicBezTo>
                  <a:cubicBezTo>
                    <a:pt x="7370" y="230209"/>
                    <a:pt x="2268" y="159338"/>
                    <a:pt x="673" y="126525"/>
                  </a:cubicBezTo>
                  <a:lnTo>
                    <a:pt x="506" y="122486"/>
                  </a:lnTo>
                  <a:lnTo>
                    <a:pt x="0" y="122486"/>
                  </a:lnTo>
                  <a:lnTo>
                    <a:pt x="0" y="108878"/>
                  </a:lnTo>
                  <a:lnTo>
                    <a:pt x="0" y="81074"/>
                  </a:lnTo>
                  <a:cubicBezTo>
                    <a:pt x="0" y="36298"/>
                    <a:pt x="34552" y="0"/>
                    <a:pt x="77174" y="0"/>
                  </a:cubicBezTo>
                  <a:close/>
                </a:path>
              </a:pathLst>
            </a:custGeom>
            <a:solidFill>
              <a:srgbClr val="FF8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5757712" y="4900195"/>
            <a:ext cx="2929088" cy="773693"/>
            <a:chOff x="2143359" y="4653768"/>
            <a:chExt cx="2929088" cy="773693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2143359" y="4653768"/>
              <a:ext cx="2929088" cy="773693"/>
              <a:chOff x="3275765" y="3434796"/>
              <a:chExt cx="2929088" cy="773693"/>
            </a:xfrm>
          </p:grpSpPr>
          <p:sp>
            <p:nvSpPr>
              <p:cNvPr id="10" name="Würfel 9"/>
              <p:cNvSpPr/>
              <p:nvPr/>
            </p:nvSpPr>
            <p:spPr>
              <a:xfrm>
                <a:off x="3275765" y="3434796"/>
                <a:ext cx="2929088" cy="773693"/>
              </a:xfrm>
              <a:prstGeom prst="cube">
                <a:avLst>
                  <a:gd name="adj" fmla="val 9196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3916019" y="3497221"/>
                <a:ext cx="548640" cy="2399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4617059" y="3497221"/>
                <a:ext cx="548640" cy="2399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5318099" y="3498286"/>
                <a:ext cx="548640" cy="2399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3609895" y="3808753"/>
                <a:ext cx="548640" cy="2399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4310935" y="3808753"/>
                <a:ext cx="548640" cy="2399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5011975" y="3809818"/>
                <a:ext cx="548640" cy="2399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1" name="Ellipse 20"/>
            <p:cNvSpPr/>
            <p:nvPr/>
          </p:nvSpPr>
          <p:spPr>
            <a:xfrm>
              <a:off x="2598747" y="5096398"/>
              <a:ext cx="306124" cy="143123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3" name="Gruppieren 82"/>
          <p:cNvGrpSpPr/>
          <p:nvPr/>
        </p:nvGrpSpPr>
        <p:grpSpPr>
          <a:xfrm rot="16200000">
            <a:off x="4014578" y="-130010"/>
            <a:ext cx="394916" cy="3287684"/>
            <a:chOff x="4428209" y="1311403"/>
            <a:chExt cx="394916" cy="3287684"/>
          </a:xfrm>
        </p:grpSpPr>
        <p:grpSp>
          <p:nvGrpSpPr>
            <p:cNvPr id="82" name="Gruppieren 81"/>
            <p:cNvGrpSpPr/>
            <p:nvPr/>
          </p:nvGrpSpPr>
          <p:grpSpPr>
            <a:xfrm>
              <a:off x="4428209" y="1311403"/>
              <a:ext cx="394916" cy="3195689"/>
              <a:chOff x="4428209" y="1311403"/>
              <a:chExt cx="394916" cy="3195689"/>
            </a:xfrm>
          </p:grpSpPr>
          <p:grpSp>
            <p:nvGrpSpPr>
              <p:cNvPr id="41" name="Gruppieren 40"/>
              <p:cNvGrpSpPr/>
              <p:nvPr/>
            </p:nvGrpSpPr>
            <p:grpSpPr>
              <a:xfrm>
                <a:off x="4562115" y="3034873"/>
                <a:ext cx="127103" cy="1472219"/>
                <a:chOff x="5371216" y="3108078"/>
                <a:chExt cx="127103" cy="1472219"/>
              </a:xfrm>
            </p:grpSpPr>
            <p:sp>
              <p:nvSpPr>
                <p:cNvPr id="37" name="Rechteck 194"/>
                <p:cNvSpPr>
                  <a:spLocks/>
                </p:cNvSpPr>
                <p:nvPr/>
              </p:nvSpPr>
              <p:spPr>
                <a:xfrm>
                  <a:off x="5422118" y="3320297"/>
                  <a:ext cx="25297" cy="12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02" h="2217228">
                      <a:moveTo>
                        <a:pt x="0" y="0"/>
                      </a:moveTo>
                      <a:lnTo>
                        <a:pt x="79102" y="0"/>
                      </a:lnTo>
                      <a:lnTo>
                        <a:pt x="79102" y="1870138"/>
                      </a:lnTo>
                      <a:lnTo>
                        <a:pt x="50958" y="2217228"/>
                      </a:lnTo>
                      <a:lnTo>
                        <a:pt x="28144" y="2217228"/>
                      </a:lnTo>
                      <a:lnTo>
                        <a:pt x="0" y="18701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Rechteck 37"/>
                <p:cNvSpPr/>
                <p:nvPr/>
              </p:nvSpPr>
              <p:spPr>
                <a:xfrm>
                  <a:off x="5371216" y="3108078"/>
                  <a:ext cx="127103" cy="212475"/>
                </a:xfrm>
                <a:prstGeom prst="rect">
                  <a:avLst/>
                </a:prstGeom>
                <a:solidFill>
                  <a:srgbClr val="008080">
                    <a:alpha val="50000"/>
                  </a:srgb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81" name="Gruppieren 80"/>
              <p:cNvGrpSpPr/>
              <p:nvPr/>
            </p:nvGrpSpPr>
            <p:grpSpPr>
              <a:xfrm>
                <a:off x="4428209" y="1311403"/>
                <a:ext cx="394916" cy="1885940"/>
                <a:chOff x="4428209" y="1311403"/>
                <a:chExt cx="394916" cy="1885940"/>
              </a:xfrm>
            </p:grpSpPr>
            <p:grpSp>
              <p:nvGrpSpPr>
                <p:cNvPr id="32" name="Gruppieren 31"/>
                <p:cNvGrpSpPr/>
                <p:nvPr/>
              </p:nvGrpSpPr>
              <p:grpSpPr>
                <a:xfrm>
                  <a:off x="4428209" y="1311403"/>
                  <a:ext cx="394916" cy="1698596"/>
                  <a:chOff x="4137985" y="1669704"/>
                  <a:chExt cx="394916" cy="1698596"/>
                </a:xfrm>
              </p:grpSpPr>
              <p:sp>
                <p:nvSpPr>
                  <p:cNvPr id="30" name="Freihandform 29"/>
                  <p:cNvSpPr/>
                  <p:nvPr/>
                </p:nvSpPr>
                <p:spPr>
                  <a:xfrm flipV="1">
                    <a:off x="4152891" y="1715423"/>
                    <a:ext cx="365105" cy="1652877"/>
                  </a:xfrm>
                  <a:custGeom>
                    <a:avLst/>
                    <a:gdLst>
                      <a:gd name="connsiteX0" fmla="*/ 0 w 365105"/>
                      <a:gd name="connsiteY0" fmla="*/ 1652877 h 1652877"/>
                      <a:gd name="connsiteX1" fmla="*/ 365105 w 365105"/>
                      <a:gd name="connsiteY1" fmla="*/ 1652877 h 1652877"/>
                      <a:gd name="connsiteX2" fmla="*/ 365105 w 365105"/>
                      <a:gd name="connsiteY2" fmla="*/ 1630017 h 1652877"/>
                      <a:gd name="connsiteX3" fmla="*/ 212690 w 365105"/>
                      <a:gd name="connsiteY3" fmla="*/ 1630017 h 1652877"/>
                      <a:gd name="connsiteX4" fmla="*/ 212690 w 365105"/>
                      <a:gd name="connsiteY4" fmla="*/ 68508 h 1652877"/>
                      <a:gd name="connsiteX5" fmla="*/ 365105 w 365105"/>
                      <a:gd name="connsiteY5" fmla="*/ 68508 h 1652877"/>
                      <a:gd name="connsiteX6" fmla="*/ 365105 w 365105"/>
                      <a:gd name="connsiteY6" fmla="*/ 45719 h 1652877"/>
                      <a:gd name="connsiteX7" fmla="*/ 365105 w 365105"/>
                      <a:gd name="connsiteY7" fmla="*/ 38762 h 1652877"/>
                      <a:gd name="connsiteX8" fmla="*/ 337402 w 365105"/>
                      <a:gd name="connsiteY8" fmla="*/ 38762 h 1652877"/>
                      <a:gd name="connsiteX9" fmla="*/ 183052 w 365105"/>
                      <a:gd name="connsiteY9" fmla="*/ 0 h 1652877"/>
                      <a:gd name="connsiteX10" fmla="*/ 28701 w 365105"/>
                      <a:gd name="connsiteY10" fmla="*/ 38762 h 1652877"/>
                      <a:gd name="connsiteX11" fmla="*/ 0 w 365105"/>
                      <a:gd name="connsiteY11" fmla="*/ 38762 h 1652877"/>
                      <a:gd name="connsiteX12" fmla="*/ 0 w 365105"/>
                      <a:gd name="connsiteY12" fmla="*/ 68509 h 1652877"/>
                      <a:gd name="connsiteX13" fmla="*/ 152415 w 365105"/>
                      <a:gd name="connsiteY13" fmla="*/ 68509 h 1652877"/>
                      <a:gd name="connsiteX14" fmla="*/ 152415 w 365105"/>
                      <a:gd name="connsiteY14" fmla="*/ 1630018 h 1652877"/>
                      <a:gd name="connsiteX15" fmla="*/ 0 w 365105"/>
                      <a:gd name="connsiteY15" fmla="*/ 1630018 h 16528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65105" h="1652877">
                        <a:moveTo>
                          <a:pt x="0" y="1652877"/>
                        </a:moveTo>
                        <a:lnTo>
                          <a:pt x="365105" y="1652877"/>
                        </a:lnTo>
                        <a:lnTo>
                          <a:pt x="365105" y="1630017"/>
                        </a:lnTo>
                        <a:lnTo>
                          <a:pt x="212690" y="1630017"/>
                        </a:lnTo>
                        <a:lnTo>
                          <a:pt x="212690" y="68508"/>
                        </a:lnTo>
                        <a:lnTo>
                          <a:pt x="365105" y="68508"/>
                        </a:lnTo>
                        <a:lnTo>
                          <a:pt x="365105" y="45719"/>
                        </a:lnTo>
                        <a:lnTo>
                          <a:pt x="365105" y="38762"/>
                        </a:lnTo>
                        <a:lnTo>
                          <a:pt x="337402" y="38762"/>
                        </a:lnTo>
                        <a:lnTo>
                          <a:pt x="183052" y="0"/>
                        </a:lnTo>
                        <a:lnTo>
                          <a:pt x="28701" y="38762"/>
                        </a:lnTo>
                        <a:lnTo>
                          <a:pt x="0" y="38762"/>
                        </a:lnTo>
                        <a:lnTo>
                          <a:pt x="0" y="68509"/>
                        </a:lnTo>
                        <a:lnTo>
                          <a:pt x="152415" y="68509"/>
                        </a:lnTo>
                        <a:lnTo>
                          <a:pt x="152415" y="1630018"/>
                        </a:lnTo>
                        <a:lnTo>
                          <a:pt x="0" y="1630018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1" name="Rechteck 30"/>
                  <p:cNvSpPr/>
                  <p:nvPr/>
                </p:nvSpPr>
                <p:spPr>
                  <a:xfrm>
                    <a:off x="4137985" y="1669704"/>
                    <a:ext cx="394916" cy="45719"/>
                  </a:xfrm>
                  <a:prstGeom prst="rect">
                    <a:avLst/>
                  </a:prstGeom>
                  <a:solidFill>
                    <a:srgbClr val="00808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80" name="Gruppieren 79"/>
                <p:cNvGrpSpPr/>
                <p:nvPr/>
              </p:nvGrpSpPr>
              <p:grpSpPr>
                <a:xfrm>
                  <a:off x="4428209" y="1444815"/>
                  <a:ext cx="394916" cy="1752528"/>
                  <a:chOff x="4428209" y="1444815"/>
                  <a:chExt cx="394916" cy="1752528"/>
                </a:xfrm>
              </p:grpSpPr>
              <p:sp>
                <p:nvSpPr>
                  <p:cNvPr id="40" name="Freihandform 39"/>
                  <p:cNvSpPr/>
                  <p:nvPr/>
                </p:nvSpPr>
                <p:spPr>
                  <a:xfrm>
                    <a:off x="4428209" y="1444815"/>
                    <a:ext cx="394916" cy="1752528"/>
                  </a:xfrm>
                  <a:custGeom>
                    <a:avLst/>
                    <a:gdLst>
                      <a:gd name="connsiteX0" fmla="*/ 0 w 394916"/>
                      <a:gd name="connsiteY0" fmla="*/ 0 h 1752528"/>
                      <a:gd name="connsiteX1" fmla="*/ 394916 w 394916"/>
                      <a:gd name="connsiteY1" fmla="*/ 0 h 1752528"/>
                      <a:gd name="connsiteX2" fmla="*/ 394916 w 394916"/>
                      <a:gd name="connsiteY2" fmla="*/ 1537927 h 1752528"/>
                      <a:gd name="connsiteX3" fmla="*/ 394916 w 394916"/>
                      <a:gd name="connsiteY3" fmla="*/ 1542553 h 1752528"/>
                      <a:gd name="connsiteX4" fmla="*/ 374938 w 394916"/>
                      <a:gd name="connsiteY4" fmla="*/ 1542553 h 1752528"/>
                      <a:gd name="connsiteX5" fmla="*/ 233815 w 394916"/>
                      <a:gd name="connsiteY5" fmla="*/ 1575228 h 1752528"/>
                      <a:gd name="connsiteX6" fmla="*/ 233815 w 394916"/>
                      <a:gd name="connsiteY6" fmla="*/ 1752528 h 1752528"/>
                      <a:gd name="connsiteX7" fmla="*/ 161101 w 394916"/>
                      <a:gd name="connsiteY7" fmla="*/ 1752528 h 1752528"/>
                      <a:gd name="connsiteX8" fmla="*/ 161101 w 394916"/>
                      <a:gd name="connsiteY8" fmla="*/ 1575228 h 1752528"/>
                      <a:gd name="connsiteX9" fmla="*/ 19981 w 394916"/>
                      <a:gd name="connsiteY9" fmla="*/ 1542553 h 1752528"/>
                      <a:gd name="connsiteX10" fmla="*/ 0 w 394916"/>
                      <a:gd name="connsiteY10" fmla="*/ 1542553 h 1752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4916" h="1752528">
                        <a:moveTo>
                          <a:pt x="0" y="0"/>
                        </a:moveTo>
                        <a:lnTo>
                          <a:pt x="394916" y="0"/>
                        </a:lnTo>
                        <a:lnTo>
                          <a:pt x="394916" y="1537927"/>
                        </a:lnTo>
                        <a:lnTo>
                          <a:pt x="394916" y="1542553"/>
                        </a:lnTo>
                        <a:lnTo>
                          <a:pt x="374938" y="1542553"/>
                        </a:lnTo>
                        <a:lnTo>
                          <a:pt x="233815" y="1575228"/>
                        </a:lnTo>
                        <a:lnTo>
                          <a:pt x="233815" y="1752528"/>
                        </a:lnTo>
                        <a:lnTo>
                          <a:pt x="161101" y="1752528"/>
                        </a:lnTo>
                        <a:lnTo>
                          <a:pt x="161101" y="1575228"/>
                        </a:lnTo>
                        <a:lnTo>
                          <a:pt x="19981" y="1542553"/>
                        </a:lnTo>
                        <a:lnTo>
                          <a:pt x="0" y="1542553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5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grpSp>
                <p:nvGrpSpPr>
                  <p:cNvPr id="79" name="Gruppieren 78"/>
                  <p:cNvGrpSpPr/>
                  <p:nvPr/>
                </p:nvGrpSpPr>
                <p:grpSpPr>
                  <a:xfrm>
                    <a:off x="4465379" y="1490545"/>
                    <a:ext cx="108536" cy="1440000"/>
                    <a:chOff x="4465379" y="1490545"/>
                    <a:chExt cx="108536" cy="1440000"/>
                  </a:xfrm>
                </p:grpSpPr>
                <p:cxnSp>
                  <p:nvCxnSpPr>
                    <p:cNvPr id="45" name="Gerade Verbindung 269"/>
                    <p:cNvCxnSpPr/>
                    <p:nvPr/>
                  </p:nvCxnSpPr>
                  <p:spPr>
                    <a:xfrm>
                      <a:off x="4468617" y="1490545"/>
                      <a:ext cx="0" cy="144000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Gerade Verbindung 270"/>
                    <p:cNvCxnSpPr/>
                    <p:nvPr/>
                  </p:nvCxnSpPr>
                  <p:spPr>
                    <a:xfrm>
                      <a:off x="4465379" y="1490546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Gerade Verbindung 271"/>
                    <p:cNvCxnSpPr/>
                    <p:nvPr/>
                  </p:nvCxnSpPr>
                  <p:spPr>
                    <a:xfrm>
                      <a:off x="4465379" y="2351970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Gerade Verbindung 272"/>
                    <p:cNvCxnSpPr/>
                    <p:nvPr/>
                  </p:nvCxnSpPr>
                  <p:spPr>
                    <a:xfrm>
                      <a:off x="4465379" y="1584378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Gerade Verbindung 273"/>
                    <p:cNvCxnSpPr/>
                    <p:nvPr/>
                  </p:nvCxnSpPr>
                  <p:spPr>
                    <a:xfrm>
                      <a:off x="4465379" y="1680189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Gerade Verbindung 274"/>
                    <p:cNvCxnSpPr/>
                    <p:nvPr/>
                  </p:nvCxnSpPr>
                  <p:spPr>
                    <a:xfrm>
                      <a:off x="4465379" y="1774801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Gerade Verbindung 275"/>
                    <p:cNvCxnSpPr/>
                    <p:nvPr/>
                  </p:nvCxnSpPr>
                  <p:spPr>
                    <a:xfrm>
                      <a:off x="4465379" y="1866942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Gerade Verbindung 276"/>
                    <p:cNvCxnSpPr/>
                    <p:nvPr/>
                  </p:nvCxnSpPr>
                  <p:spPr>
                    <a:xfrm>
                      <a:off x="4465379" y="1960193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Gerade Verbindung 277"/>
                    <p:cNvCxnSpPr/>
                    <p:nvPr/>
                  </p:nvCxnSpPr>
                  <p:spPr>
                    <a:xfrm>
                      <a:off x="4465379" y="2056922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Gerade Verbindung 278"/>
                    <p:cNvCxnSpPr/>
                    <p:nvPr/>
                  </p:nvCxnSpPr>
                  <p:spPr>
                    <a:xfrm>
                      <a:off x="4465379" y="2157130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Gerade Verbindung 279"/>
                    <p:cNvCxnSpPr/>
                    <p:nvPr/>
                  </p:nvCxnSpPr>
                  <p:spPr>
                    <a:xfrm>
                      <a:off x="4465379" y="2257338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Gerade Verbindung 281"/>
                    <p:cNvCxnSpPr/>
                    <p:nvPr/>
                  </p:nvCxnSpPr>
                  <p:spPr>
                    <a:xfrm>
                      <a:off x="4465379" y="2351970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Gerade Verbindung 283"/>
                    <p:cNvCxnSpPr/>
                    <p:nvPr/>
                  </p:nvCxnSpPr>
                  <p:spPr>
                    <a:xfrm>
                      <a:off x="4465379" y="2445802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Gerade Verbindung 284"/>
                    <p:cNvCxnSpPr/>
                    <p:nvPr/>
                  </p:nvCxnSpPr>
                  <p:spPr>
                    <a:xfrm>
                      <a:off x="4465379" y="2541613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Gerade Verbindung 285"/>
                    <p:cNvCxnSpPr/>
                    <p:nvPr/>
                  </p:nvCxnSpPr>
                  <p:spPr>
                    <a:xfrm>
                      <a:off x="4465379" y="2636225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Gerade Verbindung 286"/>
                    <p:cNvCxnSpPr/>
                    <p:nvPr/>
                  </p:nvCxnSpPr>
                  <p:spPr>
                    <a:xfrm>
                      <a:off x="4465379" y="2728366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Gerade Verbindung 287"/>
                    <p:cNvCxnSpPr/>
                    <p:nvPr/>
                  </p:nvCxnSpPr>
                  <p:spPr>
                    <a:xfrm>
                      <a:off x="4465379" y="2821617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Gerade Verbindung 288"/>
                    <p:cNvCxnSpPr/>
                    <p:nvPr/>
                  </p:nvCxnSpPr>
                  <p:spPr>
                    <a:xfrm>
                      <a:off x="4465379" y="2918346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42" name="Auf der gleichen Seite des Rechtecks liegende Ecken abrunden 41"/>
            <p:cNvSpPr/>
            <p:nvPr/>
          </p:nvSpPr>
          <p:spPr>
            <a:xfrm flipV="1">
              <a:off x="4581866" y="3247348"/>
              <a:ext cx="95416" cy="1351739"/>
            </a:xfrm>
            <a:prstGeom prst="round2SameRect">
              <a:avLst>
                <a:gd name="adj1" fmla="val 37501"/>
                <a:gd name="adj2" fmla="val 0"/>
              </a:avLst>
            </a:prstGeom>
            <a:solidFill>
              <a:schemeClr val="bg1">
                <a:alpha val="5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5" name="Gruppieren 84"/>
          <p:cNvGrpSpPr/>
          <p:nvPr/>
        </p:nvGrpSpPr>
        <p:grpSpPr>
          <a:xfrm rot="16200000">
            <a:off x="3971158" y="612422"/>
            <a:ext cx="394916" cy="3195689"/>
            <a:chOff x="4428209" y="1311403"/>
            <a:chExt cx="394916" cy="3195689"/>
          </a:xfrm>
        </p:grpSpPr>
        <p:grpSp>
          <p:nvGrpSpPr>
            <p:cNvPr id="87" name="Gruppieren 86"/>
            <p:cNvGrpSpPr/>
            <p:nvPr/>
          </p:nvGrpSpPr>
          <p:grpSpPr>
            <a:xfrm>
              <a:off x="4562115" y="3034873"/>
              <a:ext cx="127103" cy="1472219"/>
              <a:chOff x="5371216" y="3108078"/>
              <a:chExt cx="127103" cy="1472219"/>
            </a:xfrm>
          </p:grpSpPr>
          <p:sp>
            <p:nvSpPr>
              <p:cNvPr id="113" name="Rechteck 194"/>
              <p:cNvSpPr>
                <a:spLocks/>
              </p:cNvSpPr>
              <p:nvPr/>
            </p:nvSpPr>
            <p:spPr>
              <a:xfrm>
                <a:off x="5422118" y="3320297"/>
                <a:ext cx="25297" cy="1260000"/>
              </a:xfrm>
              <a:custGeom>
                <a:avLst/>
                <a:gdLst/>
                <a:ahLst/>
                <a:cxnLst/>
                <a:rect l="l" t="t" r="r" b="b"/>
                <a:pathLst>
                  <a:path w="79102" h="2217228">
                    <a:moveTo>
                      <a:pt x="0" y="0"/>
                    </a:moveTo>
                    <a:lnTo>
                      <a:pt x="79102" y="0"/>
                    </a:lnTo>
                    <a:lnTo>
                      <a:pt x="79102" y="1870138"/>
                    </a:lnTo>
                    <a:lnTo>
                      <a:pt x="50958" y="2217228"/>
                    </a:lnTo>
                    <a:lnTo>
                      <a:pt x="28144" y="2217228"/>
                    </a:lnTo>
                    <a:lnTo>
                      <a:pt x="0" y="1870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4" name="Rechteck 113"/>
              <p:cNvSpPr/>
              <p:nvPr/>
            </p:nvSpPr>
            <p:spPr>
              <a:xfrm>
                <a:off x="5371216" y="3108078"/>
                <a:ext cx="127103" cy="212475"/>
              </a:xfrm>
              <a:prstGeom prst="rect">
                <a:avLst/>
              </a:prstGeom>
              <a:solidFill>
                <a:srgbClr val="008080">
                  <a:alpha val="50000"/>
                </a:srgb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8" name="Gruppieren 87"/>
            <p:cNvGrpSpPr/>
            <p:nvPr/>
          </p:nvGrpSpPr>
          <p:grpSpPr>
            <a:xfrm>
              <a:off x="4428209" y="1311403"/>
              <a:ext cx="394916" cy="1885940"/>
              <a:chOff x="4428209" y="1311403"/>
              <a:chExt cx="394916" cy="1885940"/>
            </a:xfrm>
          </p:grpSpPr>
          <p:grpSp>
            <p:nvGrpSpPr>
              <p:cNvPr id="89" name="Gruppieren 88"/>
              <p:cNvGrpSpPr/>
              <p:nvPr/>
            </p:nvGrpSpPr>
            <p:grpSpPr>
              <a:xfrm>
                <a:off x="4428209" y="1311403"/>
                <a:ext cx="394916" cy="1698596"/>
                <a:chOff x="4137985" y="1669704"/>
                <a:chExt cx="394916" cy="1698596"/>
              </a:xfrm>
            </p:grpSpPr>
            <p:sp>
              <p:nvSpPr>
                <p:cNvPr id="111" name="Freihandform 110"/>
                <p:cNvSpPr/>
                <p:nvPr/>
              </p:nvSpPr>
              <p:spPr>
                <a:xfrm flipV="1">
                  <a:off x="4152891" y="1715423"/>
                  <a:ext cx="365105" cy="1652877"/>
                </a:xfrm>
                <a:custGeom>
                  <a:avLst/>
                  <a:gdLst>
                    <a:gd name="connsiteX0" fmla="*/ 0 w 365105"/>
                    <a:gd name="connsiteY0" fmla="*/ 1652877 h 1652877"/>
                    <a:gd name="connsiteX1" fmla="*/ 365105 w 365105"/>
                    <a:gd name="connsiteY1" fmla="*/ 1652877 h 1652877"/>
                    <a:gd name="connsiteX2" fmla="*/ 365105 w 365105"/>
                    <a:gd name="connsiteY2" fmla="*/ 1630017 h 1652877"/>
                    <a:gd name="connsiteX3" fmla="*/ 212690 w 365105"/>
                    <a:gd name="connsiteY3" fmla="*/ 1630017 h 1652877"/>
                    <a:gd name="connsiteX4" fmla="*/ 212690 w 365105"/>
                    <a:gd name="connsiteY4" fmla="*/ 68508 h 1652877"/>
                    <a:gd name="connsiteX5" fmla="*/ 365105 w 365105"/>
                    <a:gd name="connsiteY5" fmla="*/ 68508 h 1652877"/>
                    <a:gd name="connsiteX6" fmla="*/ 365105 w 365105"/>
                    <a:gd name="connsiteY6" fmla="*/ 45719 h 1652877"/>
                    <a:gd name="connsiteX7" fmla="*/ 365105 w 365105"/>
                    <a:gd name="connsiteY7" fmla="*/ 38762 h 1652877"/>
                    <a:gd name="connsiteX8" fmla="*/ 337402 w 365105"/>
                    <a:gd name="connsiteY8" fmla="*/ 38762 h 1652877"/>
                    <a:gd name="connsiteX9" fmla="*/ 183052 w 365105"/>
                    <a:gd name="connsiteY9" fmla="*/ 0 h 1652877"/>
                    <a:gd name="connsiteX10" fmla="*/ 28701 w 365105"/>
                    <a:gd name="connsiteY10" fmla="*/ 38762 h 1652877"/>
                    <a:gd name="connsiteX11" fmla="*/ 0 w 365105"/>
                    <a:gd name="connsiteY11" fmla="*/ 38762 h 1652877"/>
                    <a:gd name="connsiteX12" fmla="*/ 0 w 365105"/>
                    <a:gd name="connsiteY12" fmla="*/ 68509 h 1652877"/>
                    <a:gd name="connsiteX13" fmla="*/ 152415 w 365105"/>
                    <a:gd name="connsiteY13" fmla="*/ 68509 h 1652877"/>
                    <a:gd name="connsiteX14" fmla="*/ 152415 w 365105"/>
                    <a:gd name="connsiteY14" fmla="*/ 1630018 h 1652877"/>
                    <a:gd name="connsiteX15" fmla="*/ 0 w 365105"/>
                    <a:gd name="connsiteY15" fmla="*/ 1630018 h 1652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65105" h="1652877">
                      <a:moveTo>
                        <a:pt x="0" y="1652877"/>
                      </a:moveTo>
                      <a:lnTo>
                        <a:pt x="365105" y="1652877"/>
                      </a:lnTo>
                      <a:lnTo>
                        <a:pt x="365105" y="1630017"/>
                      </a:lnTo>
                      <a:lnTo>
                        <a:pt x="212690" y="1630017"/>
                      </a:lnTo>
                      <a:lnTo>
                        <a:pt x="212690" y="68508"/>
                      </a:lnTo>
                      <a:lnTo>
                        <a:pt x="365105" y="68508"/>
                      </a:lnTo>
                      <a:lnTo>
                        <a:pt x="365105" y="45719"/>
                      </a:lnTo>
                      <a:lnTo>
                        <a:pt x="365105" y="38762"/>
                      </a:lnTo>
                      <a:lnTo>
                        <a:pt x="337402" y="38762"/>
                      </a:lnTo>
                      <a:lnTo>
                        <a:pt x="183052" y="0"/>
                      </a:lnTo>
                      <a:lnTo>
                        <a:pt x="28701" y="38762"/>
                      </a:lnTo>
                      <a:lnTo>
                        <a:pt x="0" y="38762"/>
                      </a:lnTo>
                      <a:lnTo>
                        <a:pt x="0" y="68509"/>
                      </a:lnTo>
                      <a:lnTo>
                        <a:pt x="152415" y="68509"/>
                      </a:lnTo>
                      <a:lnTo>
                        <a:pt x="152415" y="1630018"/>
                      </a:lnTo>
                      <a:lnTo>
                        <a:pt x="0" y="1630018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2" name="Rechteck 111"/>
                <p:cNvSpPr/>
                <p:nvPr/>
              </p:nvSpPr>
              <p:spPr>
                <a:xfrm>
                  <a:off x="4137985" y="1669704"/>
                  <a:ext cx="394916" cy="45719"/>
                </a:xfrm>
                <a:prstGeom prst="rect">
                  <a:avLst/>
                </a:prstGeom>
                <a:solidFill>
                  <a:srgbClr val="00808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0" name="Gruppieren 89"/>
              <p:cNvGrpSpPr/>
              <p:nvPr/>
            </p:nvGrpSpPr>
            <p:grpSpPr>
              <a:xfrm>
                <a:off x="4428209" y="1444815"/>
                <a:ext cx="394916" cy="1752528"/>
                <a:chOff x="4428209" y="1444815"/>
                <a:chExt cx="394916" cy="1752528"/>
              </a:xfrm>
            </p:grpSpPr>
            <p:sp>
              <p:nvSpPr>
                <p:cNvPr id="91" name="Freihandform 90"/>
                <p:cNvSpPr/>
                <p:nvPr/>
              </p:nvSpPr>
              <p:spPr>
                <a:xfrm>
                  <a:off x="4428209" y="1444815"/>
                  <a:ext cx="394916" cy="1752528"/>
                </a:xfrm>
                <a:custGeom>
                  <a:avLst/>
                  <a:gdLst>
                    <a:gd name="connsiteX0" fmla="*/ 0 w 394916"/>
                    <a:gd name="connsiteY0" fmla="*/ 0 h 1752528"/>
                    <a:gd name="connsiteX1" fmla="*/ 394916 w 394916"/>
                    <a:gd name="connsiteY1" fmla="*/ 0 h 1752528"/>
                    <a:gd name="connsiteX2" fmla="*/ 394916 w 394916"/>
                    <a:gd name="connsiteY2" fmla="*/ 1537927 h 1752528"/>
                    <a:gd name="connsiteX3" fmla="*/ 394916 w 394916"/>
                    <a:gd name="connsiteY3" fmla="*/ 1542553 h 1752528"/>
                    <a:gd name="connsiteX4" fmla="*/ 374938 w 394916"/>
                    <a:gd name="connsiteY4" fmla="*/ 1542553 h 1752528"/>
                    <a:gd name="connsiteX5" fmla="*/ 233815 w 394916"/>
                    <a:gd name="connsiteY5" fmla="*/ 1575228 h 1752528"/>
                    <a:gd name="connsiteX6" fmla="*/ 233815 w 394916"/>
                    <a:gd name="connsiteY6" fmla="*/ 1752528 h 1752528"/>
                    <a:gd name="connsiteX7" fmla="*/ 161101 w 394916"/>
                    <a:gd name="connsiteY7" fmla="*/ 1752528 h 1752528"/>
                    <a:gd name="connsiteX8" fmla="*/ 161101 w 394916"/>
                    <a:gd name="connsiteY8" fmla="*/ 1575228 h 1752528"/>
                    <a:gd name="connsiteX9" fmla="*/ 19981 w 394916"/>
                    <a:gd name="connsiteY9" fmla="*/ 1542553 h 1752528"/>
                    <a:gd name="connsiteX10" fmla="*/ 0 w 394916"/>
                    <a:gd name="connsiteY10" fmla="*/ 1542553 h 1752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4916" h="1752528">
                      <a:moveTo>
                        <a:pt x="0" y="0"/>
                      </a:moveTo>
                      <a:lnTo>
                        <a:pt x="394916" y="0"/>
                      </a:lnTo>
                      <a:lnTo>
                        <a:pt x="394916" y="1537927"/>
                      </a:lnTo>
                      <a:lnTo>
                        <a:pt x="394916" y="1542553"/>
                      </a:lnTo>
                      <a:lnTo>
                        <a:pt x="374938" y="1542553"/>
                      </a:lnTo>
                      <a:lnTo>
                        <a:pt x="233815" y="1575228"/>
                      </a:lnTo>
                      <a:lnTo>
                        <a:pt x="233815" y="1752528"/>
                      </a:lnTo>
                      <a:lnTo>
                        <a:pt x="161101" y="1752528"/>
                      </a:lnTo>
                      <a:lnTo>
                        <a:pt x="161101" y="1575228"/>
                      </a:lnTo>
                      <a:lnTo>
                        <a:pt x="19981" y="1542553"/>
                      </a:lnTo>
                      <a:lnTo>
                        <a:pt x="0" y="1542553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92" name="Gruppieren 91"/>
                <p:cNvGrpSpPr/>
                <p:nvPr/>
              </p:nvGrpSpPr>
              <p:grpSpPr>
                <a:xfrm>
                  <a:off x="4465379" y="1490545"/>
                  <a:ext cx="108536" cy="1440000"/>
                  <a:chOff x="4465379" y="1490545"/>
                  <a:chExt cx="108536" cy="1440000"/>
                </a:xfrm>
              </p:grpSpPr>
              <p:cxnSp>
                <p:nvCxnSpPr>
                  <p:cNvPr id="93" name="Gerade Verbindung 269"/>
                  <p:cNvCxnSpPr/>
                  <p:nvPr/>
                </p:nvCxnSpPr>
                <p:spPr>
                  <a:xfrm>
                    <a:off x="4468617" y="1490545"/>
                    <a:ext cx="0" cy="144000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Gerade Verbindung 270"/>
                  <p:cNvCxnSpPr/>
                  <p:nvPr/>
                </p:nvCxnSpPr>
                <p:spPr>
                  <a:xfrm>
                    <a:off x="4465379" y="1490546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Gerade Verbindung 271"/>
                  <p:cNvCxnSpPr/>
                  <p:nvPr/>
                </p:nvCxnSpPr>
                <p:spPr>
                  <a:xfrm>
                    <a:off x="4465379" y="2351970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rade Verbindung 272"/>
                  <p:cNvCxnSpPr/>
                  <p:nvPr/>
                </p:nvCxnSpPr>
                <p:spPr>
                  <a:xfrm>
                    <a:off x="4465379" y="1584378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Gerade Verbindung 273"/>
                  <p:cNvCxnSpPr/>
                  <p:nvPr/>
                </p:nvCxnSpPr>
                <p:spPr>
                  <a:xfrm>
                    <a:off x="4465379" y="1680189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rade Verbindung 274"/>
                  <p:cNvCxnSpPr/>
                  <p:nvPr/>
                </p:nvCxnSpPr>
                <p:spPr>
                  <a:xfrm>
                    <a:off x="4465379" y="1774801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Gerade Verbindung 275"/>
                  <p:cNvCxnSpPr/>
                  <p:nvPr/>
                </p:nvCxnSpPr>
                <p:spPr>
                  <a:xfrm>
                    <a:off x="4465379" y="1866942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Gerade Verbindung 276"/>
                  <p:cNvCxnSpPr/>
                  <p:nvPr/>
                </p:nvCxnSpPr>
                <p:spPr>
                  <a:xfrm>
                    <a:off x="4465379" y="1960193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Gerade Verbindung 277"/>
                  <p:cNvCxnSpPr/>
                  <p:nvPr/>
                </p:nvCxnSpPr>
                <p:spPr>
                  <a:xfrm>
                    <a:off x="4465379" y="2056922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Gerade Verbindung 278"/>
                  <p:cNvCxnSpPr/>
                  <p:nvPr/>
                </p:nvCxnSpPr>
                <p:spPr>
                  <a:xfrm>
                    <a:off x="4465379" y="2157130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Gerade Verbindung 279"/>
                  <p:cNvCxnSpPr/>
                  <p:nvPr/>
                </p:nvCxnSpPr>
                <p:spPr>
                  <a:xfrm>
                    <a:off x="4465379" y="2257338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Gerade Verbindung 281"/>
                  <p:cNvCxnSpPr/>
                  <p:nvPr/>
                </p:nvCxnSpPr>
                <p:spPr>
                  <a:xfrm>
                    <a:off x="4465379" y="2351970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Gerade Verbindung 283"/>
                  <p:cNvCxnSpPr/>
                  <p:nvPr/>
                </p:nvCxnSpPr>
                <p:spPr>
                  <a:xfrm>
                    <a:off x="4465379" y="2445802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Gerade Verbindung 284"/>
                  <p:cNvCxnSpPr/>
                  <p:nvPr/>
                </p:nvCxnSpPr>
                <p:spPr>
                  <a:xfrm>
                    <a:off x="4465379" y="2541613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Gerade Verbindung 285"/>
                  <p:cNvCxnSpPr/>
                  <p:nvPr/>
                </p:nvCxnSpPr>
                <p:spPr>
                  <a:xfrm>
                    <a:off x="4465379" y="2636225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Gerade Verbindung 286"/>
                  <p:cNvCxnSpPr/>
                  <p:nvPr/>
                </p:nvCxnSpPr>
                <p:spPr>
                  <a:xfrm>
                    <a:off x="4465379" y="2728366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Gerade Verbindung 287"/>
                  <p:cNvCxnSpPr/>
                  <p:nvPr/>
                </p:nvCxnSpPr>
                <p:spPr>
                  <a:xfrm>
                    <a:off x="4465379" y="2821617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Gerade Verbindung 288"/>
                  <p:cNvCxnSpPr/>
                  <p:nvPr/>
                </p:nvCxnSpPr>
                <p:spPr>
                  <a:xfrm>
                    <a:off x="4465379" y="2918346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68" name="Gruppieren 167"/>
          <p:cNvGrpSpPr/>
          <p:nvPr/>
        </p:nvGrpSpPr>
        <p:grpSpPr>
          <a:xfrm>
            <a:off x="6393545" y="853167"/>
            <a:ext cx="1622784" cy="3605618"/>
            <a:chOff x="6454004" y="1027821"/>
            <a:chExt cx="1622784" cy="3605618"/>
          </a:xfrm>
        </p:grpSpPr>
        <p:grpSp>
          <p:nvGrpSpPr>
            <p:cNvPr id="116" name="Gruppieren 115"/>
            <p:cNvGrpSpPr/>
            <p:nvPr/>
          </p:nvGrpSpPr>
          <p:grpSpPr>
            <a:xfrm rot="2036666">
              <a:off x="6454004" y="3161220"/>
              <a:ext cx="127103" cy="1472219"/>
              <a:chOff x="5371216" y="3108078"/>
              <a:chExt cx="127103" cy="1472219"/>
            </a:xfrm>
          </p:grpSpPr>
          <p:sp>
            <p:nvSpPr>
              <p:cNvPr id="142" name="Rechteck 194"/>
              <p:cNvSpPr>
                <a:spLocks/>
              </p:cNvSpPr>
              <p:nvPr/>
            </p:nvSpPr>
            <p:spPr>
              <a:xfrm>
                <a:off x="5422118" y="3320297"/>
                <a:ext cx="25297" cy="1260000"/>
              </a:xfrm>
              <a:custGeom>
                <a:avLst/>
                <a:gdLst/>
                <a:ahLst/>
                <a:cxnLst/>
                <a:rect l="l" t="t" r="r" b="b"/>
                <a:pathLst>
                  <a:path w="79102" h="2217228">
                    <a:moveTo>
                      <a:pt x="0" y="0"/>
                    </a:moveTo>
                    <a:lnTo>
                      <a:pt x="79102" y="0"/>
                    </a:lnTo>
                    <a:lnTo>
                      <a:pt x="79102" y="1870138"/>
                    </a:lnTo>
                    <a:lnTo>
                      <a:pt x="50958" y="2217228"/>
                    </a:lnTo>
                    <a:lnTo>
                      <a:pt x="28144" y="2217228"/>
                    </a:lnTo>
                    <a:lnTo>
                      <a:pt x="0" y="1870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3" name="Rechteck 142"/>
              <p:cNvSpPr/>
              <p:nvPr/>
            </p:nvSpPr>
            <p:spPr>
              <a:xfrm>
                <a:off x="5371216" y="3108078"/>
                <a:ext cx="127103" cy="212475"/>
              </a:xfrm>
              <a:prstGeom prst="rect">
                <a:avLst/>
              </a:prstGeom>
              <a:solidFill>
                <a:srgbClr val="008080">
                  <a:alpha val="50000"/>
                </a:srgb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8" name="Gruppieren 117"/>
            <p:cNvGrpSpPr/>
            <p:nvPr/>
          </p:nvGrpSpPr>
          <p:grpSpPr>
            <a:xfrm rot="2036666">
              <a:off x="7681872" y="1027821"/>
              <a:ext cx="394916" cy="1698596"/>
              <a:chOff x="4137985" y="1669704"/>
              <a:chExt cx="394916" cy="1698596"/>
            </a:xfrm>
          </p:grpSpPr>
          <p:sp>
            <p:nvSpPr>
              <p:cNvPr id="140" name="Freihandform 139"/>
              <p:cNvSpPr/>
              <p:nvPr/>
            </p:nvSpPr>
            <p:spPr>
              <a:xfrm flipV="1">
                <a:off x="4152891" y="1715423"/>
                <a:ext cx="365105" cy="1652877"/>
              </a:xfrm>
              <a:custGeom>
                <a:avLst/>
                <a:gdLst>
                  <a:gd name="connsiteX0" fmla="*/ 0 w 365105"/>
                  <a:gd name="connsiteY0" fmla="*/ 1652877 h 1652877"/>
                  <a:gd name="connsiteX1" fmla="*/ 365105 w 365105"/>
                  <a:gd name="connsiteY1" fmla="*/ 1652877 h 1652877"/>
                  <a:gd name="connsiteX2" fmla="*/ 365105 w 365105"/>
                  <a:gd name="connsiteY2" fmla="*/ 1630017 h 1652877"/>
                  <a:gd name="connsiteX3" fmla="*/ 212690 w 365105"/>
                  <a:gd name="connsiteY3" fmla="*/ 1630017 h 1652877"/>
                  <a:gd name="connsiteX4" fmla="*/ 212690 w 365105"/>
                  <a:gd name="connsiteY4" fmla="*/ 68508 h 1652877"/>
                  <a:gd name="connsiteX5" fmla="*/ 365105 w 365105"/>
                  <a:gd name="connsiteY5" fmla="*/ 68508 h 1652877"/>
                  <a:gd name="connsiteX6" fmla="*/ 365105 w 365105"/>
                  <a:gd name="connsiteY6" fmla="*/ 45719 h 1652877"/>
                  <a:gd name="connsiteX7" fmla="*/ 365105 w 365105"/>
                  <a:gd name="connsiteY7" fmla="*/ 38762 h 1652877"/>
                  <a:gd name="connsiteX8" fmla="*/ 337402 w 365105"/>
                  <a:gd name="connsiteY8" fmla="*/ 38762 h 1652877"/>
                  <a:gd name="connsiteX9" fmla="*/ 183052 w 365105"/>
                  <a:gd name="connsiteY9" fmla="*/ 0 h 1652877"/>
                  <a:gd name="connsiteX10" fmla="*/ 28701 w 365105"/>
                  <a:gd name="connsiteY10" fmla="*/ 38762 h 1652877"/>
                  <a:gd name="connsiteX11" fmla="*/ 0 w 365105"/>
                  <a:gd name="connsiteY11" fmla="*/ 38762 h 1652877"/>
                  <a:gd name="connsiteX12" fmla="*/ 0 w 365105"/>
                  <a:gd name="connsiteY12" fmla="*/ 68509 h 1652877"/>
                  <a:gd name="connsiteX13" fmla="*/ 152415 w 365105"/>
                  <a:gd name="connsiteY13" fmla="*/ 68509 h 1652877"/>
                  <a:gd name="connsiteX14" fmla="*/ 152415 w 365105"/>
                  <a:gd name="connsiteY14" fmla="*/ 1630018 h 1652877"/>
                  <a:gd name="connsiteX15" fmla="*/ 0 w 365105"/>
                  <a:gd name="connsiteY15" fmla="*/ 1630018 h 165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5105" h="1652877">
                    <a:moveTo>
                      <a:pt x="0" y="1652877"/>
                    </a:moveTo>
                    <a:lnTo>
                      <a:pt x="365105" y="1652877"/>
                    </a:lnTo>
                    <a:lnTo>
                      <a:pt x="365105" y="1630017"/>
                    </a:lnTo>
                    <a:lnTo>
                      <a:pt x="212690" y="1630017"/>
                    </a:lnTo>
                    <a:lnTo>
                      <a:pt x="212690" y="68508"/>
                    </a:lnTo>
                    <a:lnTo>
                      <a:pt x="365105" y="68508"/>
                    </a:lnTo>
                    <a:lnTo>
                      <a:pt x="365105" y="45719"/>
                    </a:lnTo>
                    <a:lnTo>
                      <a:pt x="365105" y="38762"/>
                    </a:lnTo>
                    <a:lnTo>
                      <a:pt x="337402" y="38762"/>
                    </a:lnTo>
                    <a:lnTo>
                      <a:pt x="183052" y="0"/>
                    </a:lnTo>
                    <a:lnTo>
                      <a:pt x="28701" y="38762"/>
                    </a:lnTo>
                    <a:lnTo>
                      <a:pt x="0" y="38762"/>
                    </a:lnTo>
                    <a:lnTo>
                      <a:pt x="0" y="68509"/>
                    </a:lnTo>
                    <a:lnTo>
                      <a:pt x="152415" y="68509"/>
                    </a:lnTo>
                    <a:lnTo>
                      <a:pt x="152415" y="1630018"/>
                    </a:lnTo>
                    <a:lnTo>
                      <a:pt x="0" y="163001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1" name="Rechteck 140"/>
              <p:cNvSpPr/>
              <p:nvPr/>
            </p:nvSpPr>
            <p:spPr>
              <a:xfrm>
                <a:off x="4137985" y="1669704"/>
                <a:ext cx="394916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7" name="Gruppieren 166"/>
            <p:cNvGrpSpPr/>
            <p:nvPr/>
          </p:nvGrpSpPr>
          <p:grpSpPr>
            <a:xfrm>
              <a:off x="6915446" y="1818256"/>
              <a:ext cx="609177" cy="1752528"/>
              <a:chOff x="6915446" y="1818256"/>
              <a:chExt cx="609177" cy="1752528"/>
            </a:xfrm>
          </p:grpSpPr>
          <p:sp>
            <p:nvSpPr>
              <p:cNvPr id="166" name="Freihandform 165"/>
              <p:cNvSpPr/>
              <p:nvPr/>
            </p:nvSpPr>
            <p:spPr>
              <a:xfrm rot="2040000">
                <a:off x="6915446" y="2523623"/>
                <a:ext cx="394916" cy="984063"/>
              </a:xfrm>
              <a:custGeom>
                <a:avLst/>
                <a:gdLst>
                  <a:gd name="connsiteX0" fmla="*/ 0 w 394916"/>
                  <a:gd name="connsiteY0" fmla="*/ 0 h 984063"/>
                  <a:gd name="connsiteX1" fmla="*/ 394916 w 394916"/>
                  <a:gd name="connsiteY1" fmla="*/ 0 h 984063"/>
                  <a:gd name="connsiteX2" fmla="*/ 394916 w 394916"/>
                  <a:gd name="connsiteY2" fmla="*/ 769462 h 984063"/>
                  <a:gd name="connsiteX3" fmla="*/ 394916 w 394916"/>
                  <a:gd name="connsiteY3" fmla="*/ 774088 h 984063"/>
                  <a:gd name="connsiteX4" fmla="*/ 374938 w 394916"/>
                  <a:gd name="connsiteY4" fmla="*/ 774088 h 984063"/>
                  <a:gd name="connsiteX5" fmla="*/ 233815 w 394916"/>
                  <a:gd name="connsiteY5" fmla="*/ 806763 h 984063"/>
                  <a:gd name="connsiteX6" fmla="*/ 233815 w 394916"/>
                  <a:gd name="connsiteY6" fmla="*/ 984063 h 984063"/>
                  <a:gd name="connsiteX7" fmla="*/ 161101 w 394916"/>
                  <a:gd name="connsiteY7" fmla="*/ 984063 h 984063"/>
                  <a:gd name="connsiteX8" fmla="*/ 161101 w 394916"/>
                  <a:gd name="connsiteY8" fmla="*/ 806763 h 984063"/>
                  <a:gd name="connsiteX9" fmla="*/ 19981 w 394916"/>
                  <a:gd name="connsiteY9" fmla="*/ 774088 h 984063"/>
                  <a:gd name="connsiteX10" fmla="*/ 0 w 394916"/>
                  <a:gd name="connsiteY10" fmla="*/ 774088 h 98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4916" h="984063">
                    <a:moveTo>
                      <a:pt x="0" y="0"/>
                    </a:moveTo>
                    <a:lnTo>
                      <a:pt x="394916" y="0"/>
                    </a:lnTo>
                    <a:lnTo>
                      <a:pt x="394916" y="769462"/>
                    </a:lnTo>
                    <a:lnTo>
                      <a:pt x="394916" y="774088"/>
                    </a:lnTo>
                    <a:lnTo>
                      <a:pt x="374938" y="774088"/>
                    </a:lnTo>
                    <a:lnTo>
                      <a:pt x="233815" y="806763"/>
                    </a:lnTo>
                    <a:lnTo>
                      <a:pt x="233815" y="984063"/>
                    </a:lnTo>
                    <a:lnTo>
                      <a:pt x="161101" y="984063"/>
                    </a:lnTo>
                    <a:lnTo>
                      <a:pt x="161101" y="806763"/>
                    </a:lnTo>
                    <a:lnTo>
                      <a:pt x="19981" y="774088"/>
                    </a:lnTo>
                    <a:lnTo>
                      <a:pt x="0" y="774088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19" name="Gruppieren 118"/>
              <p:cNvGrpSpPr/>
              <p:nvPr/>
            </p:nvGrpSpPr>
            <p:grpSpPr>
              <a:xfrm rot="2036666">
                <a:off x="7129707" y="1818256"/>
                <a:ext cx="394916" cy="1752528"/>
                <a:chOff x="4428209" y="1444815"/>
                <a:chExt cx="394916" cy="1752528"/>
              </a:xfrm>
            </p:grpSpPr>
            <p:sp>
              <p:nvSpPr>
                <p:cNvPr id="120" name="Freihandform 119"/>
                <p:cNvSpPr/>
                <p:nvPr/>
              </p:nvSpPr>
              <p:spPr>
                <a:xfrm>
                  <a:off x="4428209" y="1444815"/>
                  <a:ext cx="394916" cy="1752528"/>
                </a:xfrm>
                <a:custGeom>
                  <a:avLst/>
                  <a:gdLst>
                    <a:gd name="connsiteX0" fmla="*/ 0 w 394916"/>
                    <a:gd name="connsiteY0" fmla="*/ 0 h 1752528"/>
                    <a:gd name="connsiteX1" fmla="*/ 394916 w 394916"/>
                    <a:gd name="connsiteY1" fmla="*/ 0 h 1752528"/>
                    <a:gd name="connsiteX2" fmla="*/ 394916 w 394916"/>
                    <a:gd name="connsiteY2" fmla="*/ 1537927 h 1752528"/>
                    <a:gd name="connsiteX3" fmla="*/ 394916 w 394916"/>
                    <a:gd name="connsiteY3" fmla="*/ 1542553 h 1752528"/>
                    <a:gd name="connsiteX4" fmla="*/ 374938 w 394916"/>
                    <a:gd name="connsiteY4" fmla="*/ 1542553 h 1752528"/>
                    <a:gd name="connsiteX5" fmla="*/ 233815 w 394916"/>
                    <a:gd name="connsiteY5" fmla="*/ 1575228 h 1752528"/>
                    <a:gd name="connsiteX6" fmla="*/ 233815 w 394916"/>
                    <a:gd name="connsiteY6" fmla="*/ 1752528 h 1752528"/>
                    <a:gd name="connsiteX7" fmla="*/ 161101 w 394916"/>
                    <a:gd name="connsiteY7" fmla="*/ 1752528 h 1752528"/>
                    <a:gd name="connsiteX8" fmla="*/ 161101 w 394916"/>
                    <a:gd name="connsiteY8" fmla="*/ 1575228 h 1752528"/>
                    <a:gd name="connsiteX9" fmla="*/ 19981 w 394916"/>
                    <a:gd name="connsiteY9" fmla="*/ 1542553 h 1752528"/>
                    <a:gd name="connsiteX10" fmla="*/ 0 w 394916"/>
                    <a:gd name="connsiteY10" fmla="*/ 1542553 h 1752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4916" h="1752528">
                      <a:moveTo>
                        <a:pt x="0" y="0"/>
                      </a:moveTo>
                      <a:lnTo>
                        <a:pt x="394916" y="0"/>
                      </a:lnTo>
                      <a:lnTo>
                        <a:pt x="394916" y="1537927"/>
                      </a:lnTo>
                      <a:lnTo>
                        <a:pt x="394916" y="1542553"/>
                      </a:lnTo>
                      <a:lnTo>
                        <a:pt x="374938" y="1542553"/>
                      </a:lnTo>
                      <a:lnTo>
                        <a:pt x="233815" y="1575228"/>
                      </a:lnTo>
                      <a:lnTo>
                        <a:pt x="233815" y="1752528"/>
                      </a:lnTo>
                      <a:lnTo>
                        <a:pt x="161101" y="1752528"/>
                      </a:lnTo>
                      <a:lnTo>
                        <a:pt x="161101" y="1575228"/>
                      </a:lnTo>
                      <a:lnTo>
                        <a:pt x="19981" y="1542553"/>
                      </a:lnTo>
                      <a:lnTo>
                        <a:pt x="0" y="1542553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21" name="Gruppieren 120"/>
                <p:cNvGrpSpPr/>
                <p:nvPr/>
              </p:nvGrpSpPr>
              <p:grpSpPr>
                <a:xfrm>
                  <a:off x="4465379" y="1490545"/>
                  <a:ext cx="108536" cy="1440000"/>
                  <a:chOff x="4465379" y="1490545"/>
                  <a:chExt cx="108536" cy="1440000"/>
                </a:xfrm>
              </p:grpSpPr>
              <p:cxnSp>
                <p:nvCxnSpPr>
                  <p:cNvPr id="122" name="Gerade Verbindung 269"/>
                  <p:cNvCxnSpPr/>
                  <p:nvPr/>
                </p:nvCxnSpPr>
                <p:spPr>
                  <a:xfrm>
                    <a:off x="4468617" y="1490545"/>
                    <a:ext cx="0" cy="144000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Gerade Verbindung 270"/>
                  <p:cNvCxnSpPr/>
                  <p:nvPr/>
                </p:nvCxnSpPr>
                <p:spPr>
                  <a:xfrm>
                    <a:off x="4465379" y="1490546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Gerade Verbindung 271"/>
                  <p:cNvCxnSpPr/>
                  <p:nvPr/>
                </p:nvCxnSpPr>
                <p:spPr>
                  <a:xfrm>
                    <a:off x="4465379" y="2351970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Gerade Verbindung 272"/>
                  <p:cNvCxnSpPr/>
                  <p:nvPr/>
                </p:nvCxnSpPr>
                <p:spPr>
                  <a:xfrm>
                    <a:off x="4465379" y="1584378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Gerade Verbindung 273"/>
                  <p:cNvCxnSpPr/>
                  <p:nvPr/>
                </p:nvCxnSpPr>
                <p:spPr>
                  <a:xfrm>
                    <a:off x="4465379" y="1680189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Gerade Verbindung 274"/>
                  <p:cNvCxnSpPr/>
                  <p:nvPr/>
                </p:nvCxnSpPr>
                <p:spPr>
                  <a:xfrm>
                    <a:off x="4465379" y="1774801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Gerade Verbindung 275"/>
                  <p:cNvCxnSpPr/>
                  <p:nvPr/>
                </p:nvCxnSpPr>
                <p:spPr>
                  <a:xfrm>
                    <a:off x="4465379" y="1866942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Gerade Verbindung 276"/>
                  <p:cNvCxnSpPr/>
                  <p:nvPr/>
                </p:nvCxnSpPr>
                <p:spPr>
                  <a:xfrm>
                    <a:off x="4465379" y="1960193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Gerade Verbindung 277"/>
                  <p:cNvCxnSpPr/>
                  <p:nvPr/>
                </p:nvCxnSpPr>
                <p:spPr>
                  <a:xfrm>
                    <a:off x="4465379" y="2056922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Gerade Verbindung 278"/>
                  <p:cNvCxnSpPr/>
                  <p:nvPr/>
                </p:nvCxnSpPr>
                <p:spPr>
                  <a:xfrm>
                    <a:off x="4465379" y="2157130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Gerade Verbindung 279"/>
                  <p:cNvCxnSpPr/>
                  <p:nvPr/>
                </p:nvCxnSpPr>
                <p:spPr>
                  <a:xfrm>
                    <a:off x="4465379" y="2257338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Gerade Verbindung 281"/>
                  <p:cNvCxnSpPr/>
                  <p:nvPr/>
                </p:nvCxnSpPr>
                <p:spPr>
                  <a:xfrm>
                    <a:off x="4465379" y="2351970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Gerade Verbindung 283"/>
                  <p:cNvCxnSpPr/>
                  <p:nvPr/>
                </p:nvCxnSpPr>
                <p:spPr>
                  <a:xfrm>
                    <a:off x="4465379" y="2445802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Gerade Verbindung 284"/>
                  <p:cNvCxnSpPr/>
                  <p:nvPr/>
                </p:nvCxnSpPr>
                <p:spPr>
                  <a:xfrm>
                    <a:off x="4465379" y="2541613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Gerade Verbindung 285"/>
                  <p:cNvCxnSpPr/>
                  <p:nvPr/>
                </p:nvCxnSpPr>
                <p:spPr>
                  <a:xfrm>
                    <a:off x="4465379" y="2636225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Gerade Verbindung 286"/>
                  <p:cNvCxnSpPr/>
                  <p:nvPr/>
                </p:nvCxnSpPr>
                <p:spPr>
                  <a:xfrm>
                    <a:off x="4465379" y="2728366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Gerade Verbindung 287"/>
                  <p:cNvCxnSpPr/>
                  <p:nvPr/>
                </p:nvCxnSpPr>
                <p:spPr>
                  <a:xfrm>
                    <a:off x="4465379" y="2821617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Gerade Verbindung 288"/>
                  <p:cNvCxnSpPr/>
                  <p:nvPr/>
                </p:nvCxnSpPr>
                <p:spPr>
                  <a:xfrm>
                    <a:off x="4465379" y="2918346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69" name="Gruppieren 168"/>
          <p:cNvGrpSpPr/>
          <p:nvPr/>
        </p:nvGrpSpPr>
        <p:grpSpPr>
          <a:xfrm>
            <a:off x="895992" y="3871473"/>
            <a:ext cx="684000" cy="1967622"/>
            <a:chOff x="2781662" y="3372162"/>
            <a:chExt cx="684000" cy="1967622"/>
          </a:xfrm>
        </p:grpSpPr>
        <p:grpSp>
          <p:nvGrpSpPr>
            <p:cNvPr id="170" name="Gruppieren 169"/>
            <p:cNvGrpSpPr/>
            <p:nvPr/>
          </p:nvGrpSpPr>
          <p:grpSpPr>
            <a:xfrm>
              <a:off x="2781662" y="3372162"/>
              <a:ext cx="684000" cy="1967622"/>
              <a:chOff x="2781662" y="3372162"/>
              <a:chExt cx="684000" cy="1967622"/>
            </a:xfrm>
          </p:grpSpPr>
          <p:grpSp>
            <p:nvGrpSpPr>
              <p:cNvPr id="172" name="Gruppieren 171"/>
              <p:cNvGrpSpPr/>
              <p:nvPr/>
            </p:nvGrpSpPr>
            <p:grpSpPr>
              <a:xfrm>
                <a:off x="2781662" y="3372162"/>
                <a:ext cx="684000" cy="1967622"/>
                <a:chOff x="2781662" y="3372162"/>
                <a:chExt cx="684000" cy="1967622"/>
              </a:xfrm>
            </p:grpSpPr>
            <p:grpSp>
              <p:nvGrpSpPr>
                <p:cNvPr id="174" name="Gruppierung 62"/>
                <p:cNvGrpSpPr/>
                <p:nvPr/>
              </p:nvGrpSpPr>
              <p:grpSpPr>
                <a:xfrm>
                  <a:off x="3155397" y="3481056"/>
                  <a:ext cx="220979" cy="725055"/>
                  <a:chOff x="1156297" y="2194406"/>
                  <a:chExt cx="220979" cy="725055"/>
                </a:xfrm>
              </p:grpSpPr>
              <p:sp>
                <p:nvSpPr>
                  <p:cNvPr id="179" name="Freihandform 178"/>
                  <p:cNvSpPr/>
                  <p:nvPr/>
                </p:nvSpPr>
                <p:spPr>
                  <a:xfrm>
                    <a:off x="1156297" y="2199465"/>
                    <a:ext cx="212400" cy="719996"/>
                  </a:xfrm>
                  <a:custGeom>
                    <a:avLst/>
                    <a:gdLst>
                      <a:gd name="connsiteX0" fmla="*/ 0 w 206097"/>
                      <a:gd name="connsiteY0" fmla="*/ 0 h 691849"/>
                      <a:gd name="connsiteX1" fmla="*/ 204625 w 206097"/>
                      <a:gd name="connsiteY1" fmla="*/ 279338 h 691849"/>
                      <a:gd name="connsiteX2" fmla="*/ 97440 w 206097"/>
                      <a:gd name="connsiteY2" fmla="*/ 691849 h 691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6097" h="691849">
                        <a:moveTo>
                          <a:pt x="0" y="0"/>
                        </a:moveTo>
                        <a:cubicBezTo>
                          <a:pt x="94192" y="82015"/>
                          <a:pt x="188385" y="164030"/>
                          <a:pt x="204625" y="279338"/>
                        </a:cubicBezTo>
                        <a:cubicBezTo>
                          <a:pt x="220865" y="394646"/>
                          <a:pt x="97440" y="691849"/>
                          <a:pt x="97440" y="691849"/>
                        </a:cubicBezTo>
                      </a:path>
                    </a:pathLst>
                  </a:custGeom>
                  <a:ln w="12700" cmpd="sng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80" name="Freihandform 179"/>
                  <p:cNvSpPr/>
                  <p:nvPr/>
                </p:nvSpPr>
                <p:spPr>
                  <a:xfrm>
                    <a:off x="1156297" y="2208722"/>
                    <a:ext cx="206097" cy="691849"/>
                  </a:xfrm>
                  <a:custGeom>
                    <a:avLst/>
                    <a:gdLst>
                      <a:gd name="connsiteX0" fmla="*/ 0 w 206097"/>
                      <a:gd name="connsiteY0" fmla="*/ 0 h 691849"/>
                      <a:gd name="connsiteX1" fmla="*/ 204625 w 206097"/>
                      <a:gd name="connsiteY1" fmla="*/ 279338 h 691849"/>
                      <a:gd name="connsiteX2" fmla="*/ 97440 w 206097"/>
                      <a:gd name="connsiteY2" fmla="*/ 691849 h 691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6097" h="691849">
                        <a:moveTo>
                          <a:pt x="0" y="0"/>
                        </a:moveTo>
                        <a:cubicBezTo>
                          <a:pt x="94192" y="82015"/>
                          <a:pt x="188385" y="164030"/>
                          <a:pt x="204625" y="279338"/>
                        </a:cubicBezTo>
                        <a:cubicBezTo>
                          <a:pt x="220865" y="394646"/>
                          <a:pt x="97440" y="691849"/>
                          <a:pt x="97440" y="691849"/>
                        </a:cubicBezTo>
                      </a:path>
                    </a:pathLst>
                  </a:custGeom>
                  <a:ln w="3175" cmpd="sng">
                    <a:solidFill>
                      <a:srgbClr val="0D0D0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81" name="Freihandform 180"/>
                  <p:cNvSpPr>
                    <a:spLocks noChangeAspect="1"/>
                  </p:cNvSpPr>
                  <p:nvPr/>
                </p:nvSpPr>
                <p:spPr>
                  <a:xfrm>
                    <a:off x="1162792" y="2194406"/>
                    <a:ext cx="214484" cy="719999"/>
                  </a:xfrm>
                  <a:custGeom>
                    <a:avLst/>
                    <a:gdLst>
                      <a:gd name="connsiteX0" fmla="*/ 0 w 206097"/>
                      <a:gd name="connsiteY0" fmla="*/ 0 h 691849"/>
                      <a:gd name="connsiteX1" fmla="*/ 204625 w 206097"/>
                      <a:gd name="connsiteY1" fmla="*/ 279338 h 691849"/>
                      <a:gd name="connsiteX2" fmla="*/ 97440 w 206097"/>
                      <a:gd name="connsiteY2" fmla="*/ 691849 h 691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6097" h="691849">
                        <a:moveTo>
                          <a:pt x="0" y="0"/>
                        </a:moveTo>
                        <a:cubicBezTo>
                          <a:pt x="94192" y="82015"/>
                          <a:pt x="188385" y="164030"/>
                          <a:pt x="204625" y="279338"/>
                        </a:cubicBezTo>
                        <a:cubicBezTo>
                          <a:pt x="220865" y="394646"/>
                          <a:pt x="97440" y="691849"/>
                          <a:pt x="97440" y="691849"/>
                        </a:cubicBezTo>
                      </a:path>
                    </a:pathLst>
                  </a:custGeom>
                  <a:ln w="3175" cmpd="sng">
                    <a:solidFill>
                      <a:srgbClr val="0D0D0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75" name="Abgerundetes Rechteck 36"/>
                <p:cNvSpPr/>
                <p:nvPr/>
              </p:nvSpPr>
              <p:spPr>
                <a:xfrm>
                  <a:off x="2781662" y="3938412"/>
                  <a:ext cx="684000" cy="1401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000" h="1401372">
                      <a:moveTo>
                        <a:pt x="242702" y="0"/>
                      </a:moveTo>
                      <a:lnTo>
                        <a:pt x="441299" y="0"/>
                      </a:lnTo>
                      <a:lnTo>
                        <a:pt x="441299" y="282186"/>
                      </a:lnTo>
                      <a:lnTo>
                        <a:pt x="493355" y="282186"/>
                      </a:lnTo>
                      <a:lnTo>
                        <a:pt x="527974" y="300440"/>
                      </a:lnTo>
                      <a:cubicBezTo>
                        <a:pt x="571140" y="328532"/>
                        <a:pt x="586774" y="360200"/>
                        <a:pt x="612997" y="434501"/>
                      </a:cubicBezTo>
                      <a:cubicBezTo>
                        <a:pt x="639220" y="508802"/>
                        <a:pt x="657727" y="620101"/>
                        <a:pt x="671582" y="742019"/>
                      </a:cubicBezTo>
                      <a:lnTo>
                        <a:pt x="683830" y="864799"/>
                      </a:lnTo>
                      <a:lnTo>
                        <a:pt x="684000" y="864799"/>
                      </a:lnTo>
                      <a:lnTo>
                        <a:pt x="684000" y="866501"/>
                      </a:lnTo>
                      <a:lnTo>
                        <a:pt x="684000" y="982010"/>
                      </a:lnTo>
                      <a:lnTo>
                        <a:pt x="684000" y="1034855"/>
                      </a:lnTo>
                      <a:lnTo>
                        <a:pt x="684000" y="1317498"/>
                      </a:lnTo>
                      <a:cubicBezTo>
                        <a:pt x="684000" y="1363820"/>
                        <a:pt x="646448" y="1401372"/>
                        <a:pt x="600126" y="1401372"/>
                      </a:cubicBezTo>
                      <a:lnTo>
                        <a:pt x="83874" y="1401372"/>
                      </a:lnTo>
                      <a:cubicBezTo>
                        <a:pt x="37552" y="1401372"/>
                        <a:pt x="0" y="1363820"/>
                        <a:pt x="0" y="1317498"/>
                      </a:cubicBezTo>
                      <a:lnTo>
                        <a:pt x="0" y="1034855"/>
                      </a:lnTo>
                      <a:lnTo>
                        <a:pt x="0" y="982010"/>
                      </a:lnTo>
                      <a:lnTo>
                        <a:pt x="0" y="867809"/>
                      </a:lnTo>
                      <a:lnTo>
                        <a:pt x="0" y="864799"/>
                      </a:lnTo>
                      <a:lnTo>
                        <a:pt x="300" y="864799"/>
                      </a:lnTo>
                      <a:lnTo>
                        <a:pt x="12418" y="743327"/>
                      </a:lnTo>
                      <a:cubicBezTo>
                        <a:pt x="26273" y="621409"/>
                        <a:pt x="44780" y="510110"/>
                        <a:pt x="71003" y="435809"/>
                      </a:cubicBezTo>
                      <a:cubicBezTo>
                        <a:pt x="97226" y="361508"/>
                        <a:pt x="112859" y="329840"/>
                        <a:pt x="156027" y="301748"/>
                      </a:cubicBezTo>
                      <a:lnTo>
                        <a:pt x="193127" y="282186"/>
                      </a:lnTo>
                      <a:lnTo>
                        <a:pt x="242702" y="28218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6" name="Rechteck 175"/>
                <p:cNvSpPr/>
                <p:nvPr/>
              </p:nvSpPr>
              <p:spPr>
                <a:xfrm>
                  <a:off x="2980003" y="4120937"/>
                  <a:ext cx="289074" cy="1016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7" name="Trapez 54"/>
                <p:cNvSpPr/>
                <p:nvPr/>
              </p:nvSpPr>
              <p:spPr>
                <a:xfrm>
                  <a:off x="3077444" y="3469387"/>
                  <a:ext cx="94193" cy="469025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8" name="Trapez 56"/>
                <p:cNvSpPr/>
                <p:nvPr/>
              </p:nvSpPr>
              <p:spPr>
                <a:xfrm>
                  <a:off x="3074196" y="3372162"/>
                  <a:ext cx="97442" cy="21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42" h="210465">
                      <a:moveTo>
                        <a:pt x="49490" y="0"/>
                      </a:moveTo>
                      <a:cubicBezTo>
                        <a:pt x="56946" y="0"/>
                        <a:pt x="63696" y="3344"/>
                        <a:pt x="68582" y="8752"/>
                      </a:cubicBezTo>
                      <a:lnTo>
                        <a:pt x="71303" y="16022"/>
                      </a:lnTo>
                      <a:lnTo>
                        <a:pt x="72900" y="16022"/>
                      </a:lnTo>
                      <a:lnTo>
                        <a:pt x="73844" y="22812"/>
                      </a:lnTo>
                      <a:lnTo>
                        <a:pt x="76490" y="29881"/>
                      </a:lnTo>
                      <a:lnTo>
                        <a:pt x="75278" y="33120"/>
                      </a:lnTo>
                      <a:lnTo>
                        <a:pt x="96434" y="185262"/>
                      </a:lnTo>
                      <a:lnTo>
                        <a:pt x="97442" y="187605"/>
                      </a:lnTo>
                      <a:lnTo>
                        <a:pt x="96926" y="188804"/>
                      </a:lnTo>
                      <a:lnTo>
                        <a:pt x="97200" y="190773"/>
                      </a:lnTo>
                      <a:lnTo>
                        <a:pt x="96079" y="190773"/>
                      </a:lnTo>
                      <a:lnTo>
                        <a:pt x="93613" y="196503"/>
                      </a:lnTo>
                      <a:cubicBezTo>
                        <a:pt x="86217" y="204708"/>
                        <a:pt x="68902" y="210465"/>
                        <a:pt x="48721" y="210465"/>
                      </a:cubicBezTo>
                      <a:cubicBezTo>
                        <a:pt x="28540" y="210465"/>
                        <a:pt x="11225" y="204708"/>
                        <a:pt x="3829" y="196503"/>
                      </a:cubicBezTo>
                      <a:lnTo>
                        <a:pt x="1363" y="190773"/>
                      </a:lnTo>
                      <a:lnTo>
                        <a:pt x="0" y="190773"/>
                      </a:lnTo>
                      <a:lnTo>
                        <a:pt x="333" y="188379"/>
                      </a:lnTo>
                      <a:lnTo>
                        <a:pt x="0" y="187605"/>
                      </a:lnTo>
                      <a:lnTo>
                        <a:pt x="651" y="186092"/>
                      </a:lnTo>
                      <a:lnTo>
                        <a:pt x="24300" y="16022"/>
                      </a:lnTo>
                      <a:lnTo>
                        <a:pt x="27677" y="16022"/>
                      </a:lnTo>
                      <a:lnTo>
                        <a:pt x="30398" y="8752"/>
                      </a:lnTo>
                      <a:cubicBezTo>
                        <a:pt x="35284" y="3344"/>
                        <a:pt x="42034" y="0"/>
                        <a:pt x="4949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73" name="Abgerundetes Rechteck 36"/>
              <p:cNvSpPr/>
              <p:nvPr/>
            </p:nvSpPr>
            <p:spPr>
              <a:xfrm>
                <a:off x="2781662" y="4787725"/>
                <a:ext cx="684000" cy="552059"/>
              </a:xfrm>
              <a:custGeom>
                <a:avLst/>
                <a:gdLst/>
                <a:ahLst/>
                <a:cxnLst/>
                <a:rect l="l" t="t" r="r" b="b"/>
                <a:pathLst>
                  <a:path w="684000" h="552059">
                    <a:moveTo>
                      <a:pt x="1845" y="0"/>
                    </a:moveTo>
                    <a:lnTo>
                      <a:pt x="682285" y="0"/>
                    </a:lnTo>
                    <a:lnTo>
                      <a:pt x="683830" y="15486"/>
                    </a:lnTo>
                    <a:lnTo>
                      <a:pt x="684000" y="15486"/>
                    </a:lnTo>
                    <a:lnTo>
                      <a:pt x="684000" y="17188"/>
                    </a:lnTo>
                    <a:lnTo>
                      <a:pt x="684000" y="132697"/>
                    </a:lnTo>
                    <a:lnTo>
                      <a:pt x="684000" y="185542"/>
                    </a:lnTo>
                    <a:lnTo>
                      <a:pt x="684000" y="468185"/>
                    </a:lnTo>
                    <a:cubicBezTo>
                      <a:pt x="684000" y="514507"/>
                      <a:pt x="646448" y="552059"/>
                      <a:pt x="600126" y="552059"/>
                    </a:cubicBezTo>
                    <a:lnTo>
                      <a:pt x="83874" y="552059"/>
                    </a:lnTo>
                    <a:cubicBezTo>
                      <a:pt x="37552" y="552059"/>
                      <a:pt x="0" y="514507"/>
                      <a:pt x="0" y="468185"/>
                    </a:cubicBezTo>
                    <a:lnTo>
                      <a:pt x="0" y="185542"/>
                    </a:lnTo>
                    <a:lnTo>
                      <a:pt x="0" y="132697"/>
                    </a:lnTo>
                    <a:lnTo>
                      <a:pt x="0" y="18496"/>
                    </a:lnTo>
                    <a:lnTo>
                      <a:pt x="0" y="15486"/>
                    </a:lnTo>
                    <a:lnTo>
                      <a:pt x="300" y="15486"/>
                    </a:lnTo>
                    <a:close/>
                  </a:path>
                </a:pathLst>
              </a:cu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71" name="Abgerundetes Rechteck 170"/>
            <p:cNvSpPr/>
            <p:nvPr/>
          </p:nvSpPr>
          <p:spPr>
            <a:xfrm>
              <a:off x="2892306" y="4589987"/>
              <a:ext cx="469188" cy="6291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2" name="Gruppieren 181"/>
          <p:cNvGrpSpPr/>
          <p:nvPr/>
        </p:nvGrpSpPr>
        <p:grpSpPr>
          <a:xfrm>
            <a:off x="1780159" y="3871473"/>
            <a:ext cx="684000" cy="1967622"/>
            <a:chOff x="3665829" y="3372162"/>
            <a:chExt cx="684000" cy="1967622"/>
          </a:xfrm>
        </p:grpSpPr>
        <p:grpSp>
          <p:nvGrpSpPr>
            <p:cNvPr id="183" name="Gruppieren 182"/>
            <p:cNvGrpSpPr/>
            <p:nvPr/>
          </p:nvGrpSpPr>
          <p:grpSpPr>
            <a:xfrm>
              <a:off x="3665829" y="3372162"/>
              <a:ext cx="684000" cy="1967622"/>
              <a:chOff x="3665829" y="3372162"/>
              <a:chExt cx="684000" cy="1967622"/>
            </a:xfrm>
          </p:grpSpPr>
          <p:grpSp>
            <p:nvGrpSpPr>
              <p:cNvPr id="185" name="Gruppierung 68"/>
              <p:cNvGrpSpPr/>
              <p:nvPr/>
            </p:nvGrpSpPr>
            <p:grpSpPr>
              <a:xfrm>
                <a:off x="4039564" y="3481056"/>
                <a:ext cx="220979" cy="725055"/>
                <a:chOff x="1156297" y="2194406"/>
                <a:chExt cx="220979" cy="725055"/>
              </a:xfrm>
            </p:grpSpPr>
            <p:sp>
              <p:nvSpPr>
                <p:cNvPr id="190" name="Freihandform 189"/>
                <p:cNvSpPr/>
                <p:nvPr/>
              </p:nvSpPr>
              <p:spPr>
                <a:xfrm>
                  <a:off x="1156297" y="2199465"/>
                  <a:ext cx="212400" cy="719996"/>
                </a:xfrm>
                <a:custGeom>
                  <a:avLst/>
                  <a:gdLst>
                    <a:gd name="connsiteX0" fmla="*/ 0 w 206097"/>
                    <a:gd name="connsiteY0" fmla="*/ 0 h 691849"/>
                    <a:gd name="connsiteX1" fmla="*/ 204625 w 206097"/>
                    <a:gd name="connsiteY1" fmla="*/ 279338 h 691849"/>
                    <a:gd name="connsiteX2" fmla="*/ 97440 w 206097"/>
                    <a:gd name="connsiteY2" fmla="*/ 691849 h 691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6097" h="691849">
                      <a:moveTo>
                        <a:pt x="0" y="0"/>
                      </a:moveTo>
                      <a:cubicBezTo>
                        <a:pt x="94192" y="82015"/>
                        <a:pt x="188385" y="164030"/>
                        <a:pt x="204625" y="279338"/>
                      </a:cubicBezTo>
                      <a:cubicBezTo>
                        <a:pt x="220865" y="394646"/>
                        <a:pt x="97440" y="691849"/>
                        <a:pt x="97440" y="691849"/>
                      </a:cubicBezTo>
                    </a:path>
                  </a:pathLst>
                </a:custGeom>
                <a:ln w="12700" cmpd="sng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1" name="Freihandform 190"/>
                <p:cNvSpPr/>
                <p:nvPr/>
              </p:nvSpPr>
              <p:spPr>
                <a:xfrm>
                  <a:off x="1156297" y="2208722"/>
                  <a:ext cx="206097" cy="691849"/>
                </a:xfrm>
                <a:custGeom>
                  <a:avLst/>
                  <a:gdLst>
                    <a:gd name="connsiteX0" fmla="*/ 0 w 206097"/>
                    <a:gd name="connsiteY0" fmla="*/ 0 h 691849"/>
                    <a:gd name="connsiteX1" fmla="*/ 204625 w 206097"/>
                    <a:gd name="connsiteY1" fmla="*/ 279338 h 691849"/>
                    <a:gd name="connsiteX2" fmla="*/ 97440 w 206097"/>
                    <a:gd name="connsiteY2" fmla="*/ 691849 h 691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6097" h="691849">
                      <a:moveTo>
                        <a:pt x="0" y="0"/>
                      </a:moveTo>
                      <a:cubicBezTo>
                        <a:pt x="94192" y="82015"/>
                        <a:pt x="188385" y="164030"/>
                        <a:pt x="204625" y="279338"/>
                      </a:cubicBezTo>
                      <a:cubicBezTo>
                        <a:pt x="220865" y="394646"/>
                        <a:pt x="97440" y="691849"/>
                        <a:pt x="97440" y="691849"/>
                      </a:cubicBezTo>
                    </a:path>
                  </a:pathLst>
                </a:custGeom>
                <a:ln w="3175" cmpd="sng">
                  <a:solidFill>
                    <a:srgbClr val="0D0D0D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2" name="Freihandform 191"/>
                <p:cNvSpPr>
                  <a:spLocks noChangeAspect="1"/>
                </p:cNvSpPr>
                <p:nvPr/>
              </p:nvSpPr>
              <p:spPr>
                <a:xfrm>
                  <a:off x="1162792" y="2194406"/>
                  <a:ext cx="214484" cy="719999"/>
                </a:xfrm>
                <a:custGeom>
                  <a:avLst/>
                  <a:gdLst>
                    <a:gd name="connsiteX0" fmla="*/ 0 w 206097"/>
                    <a:gd name="connsiteY0" fmla="*/ 0 h 691849"/>
                    <a:gd name="connsiteX1" fmla="*/ 204625 w 206097"/>
                    <a:gd name="connsiteY1" fmla="*/ 279338 h 691849"/>
                    <a:gd name="connsiteX2" fmla="*/ 97440 w 206097"/>
                    <a:gd name="connsiteY2" fmla="*/ 691849 h 691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6097" h="691849">
                      <a:moveTo>
                        <a:pt x="0" y="0"/>
                      </a:moveTo>
                      <a:cubicBezTo>
                        <a:pt x="94192" y="82015"/>
                        <a:pt x="188385" y="164030"/>
                        <a:pt x="204625" y="279338"/>
                      </a:cubicBezTo>
                      <a:cubicBezTo>
                        <a:pt x="220865" y="394646"/>
                        <a:pt x="97440" y="691849"/>
                        <a:pt x="97440" y="691849"/>
                      </a:cubicBezTo>
                    </a:path>
                  </a:pathLst>
                </a:custGeom>
                <a:ln w="3175" cmpd="sng">
                  <a:solidFill>
                    <a:srgbClr val="0D0D0D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86" name="Abgerundetes Rechteck 36"/>
              <p:cNvSpPr/>
              <p:nvPr/>
            </p:nvSpPr>
            <p:spPr>
              <a:xfrm>
                <a:off x="3665829" y="3938412"/>
                <a:ext cx="684000" cy="1401372"/>
              </a:xfrm>
              <a:custGeom>
                <a:avLst/>
                <a:gdLst/>
                <a:ahLst/>
                <a:cxnLst/>
                <a:rect l="l" t="t" r="r" b="b"/>
                <a:pathLst>
                  <a:path w="684000" h="1401372">
                    <a:moveTo>
                      <a:pt x="242702" y="0"/>
                    </a:moveTo>
                    <a:lnTo>
                      <a:pt x="441299" y="0"/>
                    </a:lnTo>
                    <a:lnTo>
                      <a:pt x="441299" y="282186"/>
                    </a:lnTo>
                    <a:lnTo>
                      <a:pt x="493355" y="282186"/>
                    </a:lnTo>
                    <a:lnTo>
                      <a:pt x="527974" y="300440"/>
                    </a:lnTo>
                    <a:cubicBezTo>
                      <a:pt x="571140" y="328532"/>
                      <a:pt x="586774" y="360200"/>
                      <a:pt x="612997" y="434501"/>
                    </a:cubicBezTo>
                    <a:cubicBezTo>
                      <a:pt x="639220" y="508802"/>
                      <a:pt x="657727" y="620101"/>
                      <a:pt x="671582" y="742019"/>
                    </a:cubicBezTo>
                    <a:lnTo>
                      <a:pt x="683830" y="864799"/>
                    </a:lnTo>
                    <a:lnTo>
                      <a:pt x="684000" y="864799"/>
                    </a:lnTo>
                    <a:lnTo>
                      <a:pt x="684000" y="866501"/>
                    </a:lnTo>
                    <a:lnTo>
                      <a:pt x="684000" y="982010"/>
                    </a:lnTo>
                    <a:lnTo>
                      <a:pt x="684000" y="1034855"/>
                    </a:lnTo>
                    <a:lnTo>
                      <a:pt x="684000" y="1317498"/>
                    </a:lnTo>
                    <a:cubicBezTo>
                      <a:pt x="684000" y="1363820"/>
                      <a:pt x="646448" y="1401372"/>
                      <a:pt x="600126" y="1401372"/>
                    </a:cubicBezTo>
                    <a:lnTo>
                      <a:pt x="83874" y="1401372"/>
                    </a:lnTo>
                    <a:cubicBezTo>
                      <a:pt x="37552" y="1401372"/>
                      <a:pt x="0" y="1363820"/>
                      <a:pt x="0" y="1317498"/>
                    </a:cubicBezTo>
                    <a:lnTo>
                      <a:pt x="0" y="1034855"/>
                    </a:lnTo>
                    <a:lnTo>
                      <a:pt x="0" y="982010"/>
                    </a:lnTo>
                    <a:lnTo>
                      <a:pt x="0" y="867809"/>
                    </a:lnTo>
                    <a:lnTo>
                      <a:pt x="0" y="864799"/>
                    </a:lnTo>
                    <a:lnTo>
                      <a:pt x="300" y="864799"/>
                    </a:lnTo>
                    <a:lnTo>
                      <a:pt x="12418" y="743327"/>
                    </a:lnTo>
                    <a:cubicBezTo>
                      <a:pt x="26273" y="621409"/>
                      <a:pt x="44780" y="510110"/>
                      <a:pt x="71003" y="435809"/>
                    </a:cubicBezTo>
                    <a:cubicBezTo>
                      <a:pt x="97226" y="361508"/>
                      <a:pt x="112859" y="329840"/>
                      <a:pt x="156027" y="301748"/>
                    </a:cubicBezTo>
                    <a:lnTo>
                      <a:pt x="193127" y="282186"/>
                    </a:lnTo>
                    <a:lnTo>
                      <a:pt x="242702" y="2821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Rechteck 186"/>
              <p:cNvSpPr/>
              <p:nvPr/>
            </p:nvSpPr>
            <p:spPr>
              <a:xfrm>
                <a:off x="3864170" y="4120937"/>
                <a:ext cx="289074" cy="1016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8" name="Trapez 71"/>
              <p:cNvSpPr/>
              <p:nvPr/>
            </p:nvSpPr>
            <p:spPr>
              <a:xfrm>
                <a:off x="3961611" y="3469387"/>
                <a:ext cx="94193" cy="469025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Trapez 56"/>
              <p:cNvSpPr/>
              <p:nvPr/>
            </p:nvSpPr>
            <p:spPr>
              <a:xfrm>
                <a:off x="3958363" y="3372162"/>
                <a:ext cx="97442" cy="210465"/>
              </a:xfrm>
              <a:custGeom>
                <a:avLst/>
                <a:gdLst/>
                <a:ahLst/>
                <a:cxnLst/>
                <a:rect l="l" t="t" r="r" b="b"/>
                <a:pathLst>
                  <a:path w="97442" h="210465">
                    <a:moveTo>
                      <a:pt x="49490" y="0"/>
                    </a:moveTo>
                    <a:cubicBezTo>
                      <a:pt x="56946" y="0"/>
                      <a:pt x="63696" y="3344"/>
                      <a:pt x="68582" y="8752"/>
                    </a:cubicBezTo>
                    <a:lnTo>
                      <a:pt x="71303" y="16022"/>
                    </a:lnTo>
                    <a:lnTo>
                      <a:pt x="72900" y="16022"/>
                    </a:lnTo>
                    <a:lnTo>
                      <a:pt x="73844" y="22812"/>
                    </a:lnTo>
                    <a:lnTo>
                      <a:pt x="76490" y="29881"/>
                    </a:lnTo>
                    <a:lnTo>
                      <a:pt x="75278" y="33120"/>
                    </a:lnTo>
                    <a:lnTo>
                      <a:pt x="96434" y="185262"/>
                    </a:lnTo>
                    <a:lnTo>
                      <a:pt x="97442" y="187605"/>
                    </a:lnTo>
                    <a:lnTo>
                      <a:pt x="96926" y="188804"/>
                    </a:lnTo>
                    <a:lnTo>
                      <a:pt x="97200" y="190773"/>
                    </a:lnTo>
                    <a:lnTo>
                      <a:pt x="96079" y="190773"/>
                    </a:lnTo>
                    <a:lnTo>
                      <a:pt x="93613" y="196503"/>
                    </a:lnTo>
                    <a:cubicBezTo>
                      <a:pt x="86217" y="204708"/>
                      <a:pt x="68902" y="210465"/>
                      <a:pt x="48721" y="210465"/>
                    </a:cubicBezTo>
                    <a:cubicBezTo>
                      <a:pt x="28540" y="210465"/>
                      <a:pt x="11225" y="204708"/>
                      <a:pt x="3829" y="196503"/>
                    </a:cubicBezTo>
                    <a:lnTo>
                      <a:pt x="1363" y="190773"/>
                    </a:lnTo>
                    <a:lnTo>
                      <a:pt x="0" y="190773"/>
                    </a:lnTo>
                    <a:lnTo>
                      <a:pt x="333" y="188379"/>
                    </a:lnTo>
                    <a:lnTo>
                      <a:pt x="0" y="187605"/>
                    </a:lnTo>
                    <a:lnTo>
                      <a:pt x="651" y="186092"/>
                    </a:lnTo>
                    <a:lnTo>
                      <a:pt x="24300" y="16022"/>
                    </a:lnTo>
                    <a:lnTo>
                      <a:pt x="27677" y="16022"/>
                    </a:lnTo>
                    <a:lnTo>
                      <a:pt x="30398" y="8752"/>
                    </a:lnTo>
                    <a:cubicBezTo>
                      <a:pt x="35284" y="3344"/>
                      <a:pt x="42034" y="0"/>
                      <a:pt x="4949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84" name="Abgerundetes Rechteck 183"/>
            <p:cNvSpPr/>
            <p:nvPr/>
          </p:nvSpPr>
          <p:spPr>
            <a:xfrm>
              <a:off x="3776473" y="4589987"/>
              <a:ext cx="469188" cy="6291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3" name="Gruppierung 79"/>
          <p:cNvGrpSpPr/>
          <p:nvPr/>
        </p:nvGrpSpPr>
        <p:grpSpPr>
          <a:xfrm>
            <a:off x="2638970" y="3871473"/>
            <a:ext cx="684000" cy="1967622"/>
            <a:chOff x="1132510" y="2098947"/>
            <a:chExt cx="684000" cy="1967622"/>
          </a:xfrm>
        </p:grpSpPr>
        <p:grpSp>
          <p:nvGrpSpPr>
            <p:cNvPr id="194" name="Gruppierung 80"/>
            <p:cNvGrpSpPr/>
            <p:nvPr/>
          </p:nvGrpSpPr>
          <p:grpSpPr>
            <a:xfrm>
              <a:off x="1506245" y="2207841"/>
              <a:ext cx="220979" cy="725055"/>
              <a:chOff x="1156297" y="2194406"/>
              <a:chExt cx="220979" cy="725055"/>
            </a:xfrm>
          </p:grpSpPr>
          <p:sp>
            <p:nvSpPr>
              <p:cNvPr id="199" name="Freihandform 198"/>
              <p:cNvSpPr/>
              <p:nvPr/>
            </p:nvSpPr>
            <p:spPr>
              <a:xfrm>
                <a:off x="1156297" y="2199465"/>
                <a:ext cx="212400" cy="719996"/>
              </a:xfrm>
              <a:custGeom>
                <a:avLst/>
                <a:gdLst>
                  <a:gd name="connsiteX0" fmla="*/ 0 w 206097"/>
                  <a:gd name="connsiteY0" fmla="*/ 0 h 691849"/>
                  <a:gd name="connsiteX1" fmla="*/ 204625 w 206097"/>
                  <a:gd name="connsiteY1" fmla="*/ 279338 h 691849"/>
                  <a:gd name="connsiteX2" fmla="*/ 97440 w 206097"/>
                  <a:gd name="connsiteY2" fmla="*/ 691849 h 6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097" h="691849">
                    <a:moveTo>
                      <a:pt x="0" y="0"/>
                    </a:moveTo>
                    <a:cubicBezTo>
                      <a:pt x="94192" y="82015"/>
                      <a:pt x="188385" y="164030"/>
                      <a:pt x="204625" y="279338"/>
                    </a:cubicBezTo>
                    <a:cubicBezTo>
                      <a:pt x="220865" y="394646"/>
                      <a:pt x="97440" y="691849"/>
                      <a:pt x="97440" y="691849"/>
                    </a:cubicBezTo>
                  </a:path>
                </a:pathLst>
              </a:custGeom>
              <a:ln w="1270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0" name="Freihandform 199"/>
              <p:cNvSpPr/>
              <p:nvPr/>
            </p:nvSpPr>
            <p:spPr>
              <a:xfrm>
                <a:off x="1156297" y="2208722"/>
                <a:ext cx="206097" cy="691849"/>
              </a:xfrm>
              <a:custGeom>
                <a:avLst/>
                <a:gdLst>
                  <a:gd name="connsiteX0" fmla="*/ 0 w 206097"/>
                  <a:gd name="connsiteY0" fmla="*/ 0 h 691849"/>
                  <a:gd name="connsiteX1" fmla="*/ 204625 w 206097"/>
                  <a:gd name="connsiteY1" fmla="*/ 279338 h 691849"/>
                  <a:gd name="connsiteX2" fmla="*/ 97440 w 206097"/>
                  <a:gd name="connsiteY2" fmla="*/ 691849 h 6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097" h="691849">
                    <a:moveTo>
                      <a:pt x="0" y="0"/>
                    </a:moveTo>
                    <a:cubicBezTo>
                      <a:pt x="94192" y="82015"/>
                      <a:pt x="188385" y="164030"/>
                      <a:pt x="204625" y="279338"/>
                    </a:cubicBezTo>
                    <a:cubicBezTo>
                      <a:pt x="220865" y="394646"/>
                      <a:pt x="97440" y="691849"/>
                      <a:pt x="97440" y="691849"/>
                    </a:cubicBezTo>
                  </a:path>
                </a:pathLst>
              </a:custGeom>
              <a:ln w="317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1" name="Freihandform 200"/>
              <p:cNvSpPr>
                <a:spLocks noChangeAspect="1"/>
              </p:cNvSpPr>
              <p:nvPr/>
            </p:nvSpPr>
            <p:spPr>
              <a:xfrm>
                <a:off x="1162792" y="2194406"/>
                <a:ext cx="214484" cy="719999"/>
              </a:xfrm>
              <a:custGeom>
                <a:avLst/>
                <a:gdLst>
                  <a:gd name="connsiteX0" fmla="*/ 0 w 206097"/>
                  <a:gd name="connsiteY0" fmla="*/ 0 h 691849"/>
                  <a:gd name="connsiteX1" fmla="*/ 204625 w 206097"/>
                  <a:gd name="connsiteY1" fmla="*/ 279338 h 691849"/>
                  <a:gd name="connsiteX2" fmla="*/ 97440 w 206097"/>
                  <a:gd name="connsiteY2" fmla="*/ 691849 h 6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097" h="691849">
                    <a:moveTo>
                      <a:pt x="0" y="0"/>
                    </a:moveTo>
                    <a:cubicBezTo>
                      <a:pt x="94192" y="82015"/>
                      <a:pt x="188385" y="164030"/>
                      <a:pt x="204625" y="279338"/>
                    </a:cubicBezTo>
                    <a:cubicBezTo>
                      <a:pt x="220865" y="394646"/>
                      <a:pt x="97440" y="691849"/>
                      <a:pt x="97440" y="691849"/>
                    </a:cubicBezTo>
                  </a:path>
                </a:pathLst>
              </a:custGeom>
              <a:ln w="317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95" name="Abgerundetes Rechteck 36"/>
            <p:cNvSpPr/>
            <p:nvPr/>
          </p:nvSpPr>
          <p:spPr>
            <a:xfrm>
              <a:off x="1132510" y="2665197"/>
              <a:ext cx="684000" cy="1401372"/>
            </a:xfrm>
            <a:custGeom>
              <a:avLst/>
              <a:gdLst/>
              <a:ahLst/>
              <a:cxnLst/>
              <a:rect l="l" t="t" r="r" b="b"/>
              <a:pathLst>
                <a:path w="684000" h="1401372">
                  <a:moveTo>
                    <a:pt x="242702" y="0"/>
                  </a:moveTo>
                  <a:lnTo>
                    <a:pt x="441299" y="0"/>
                  </a:lnTo>
                  <a:lnTo>
                    <a:pt x="441299" y="282186"/>
                  </a:lnTo>
                  <a:lnTo>
                    <a:pt x="493355" y="282186"/>
                  </a:lnTo>
                  <a:lnTo>
                    <a:pt x="527974" y="300440"/>
                  </a:lnTo>
                  <a:cubicBezTo>
                    <a:pt x="571140" y="328532"/>
                    <a:pt x="586774" y="360200"/>
                    <a:pt x="612997" y="434501"/>
                  </a:cubicBezTo>
                  <a:cubicBezTo>
                    <a:pt x="639220" y="508802"/>
                    <a:pt x="657727" y="620101"/>
                    <a:pt x="671582" y="742019"/>
                  </a:cubicBezTo>
                  <a:lnTo>
                    <a:pt x="683830" y="864799"/>
                  </a:lnTo>
                  <a:lnTo>
                    <a:pt x="684000" y="864799"/>
                  </a:lnTo>
                  <a:lnTo>
                    <a:pt x="684000" y="866501"/>
                  </a:lnTo>
                  <a:lnTo>
                    <a:pt x="684000" y="982010"/>
                  </a:lnTo>
                  <a:lnTo>
                    <a:pt x="684000" y="1034855"/>
                  </a:lnTo>
                  <a:lnTo>
                    <a:pt x="684000" y="1317498"/>
                  </a:lnTo>
                  <a:cubicBezTo>
                    <a:pt x="684000" y="1363820"/>
                    <a:pt x="646448" y="1401372"/>
                    <a:pt x="600126" y="1401372"/>
                  </a:cubicBezTo>
                  <a:lnTo>
                    <a:pt x="83874" y="1401372"/>
                  </a:lnTo>
                  <a:cubicBezTo>
                    <a:pt x="37552" y="1401372"/>
                    <a:pt x="0" y="1363820"/>
                    <a:pt x="0" y="1317498"/>
                  </a:cubicBezTo>
                  <a:lnTo>
                    <a:pt x="0" y="1034855"/>
                  </a:lnTo>
                  <a:lnTo>
                    <a:pt x="0" y="982010"/>
                  </a:lnTo>
                  <a:lnTo>
                    <a:pt x="0" y="867809"/>
                  </a:lnTo>
                  <a:lnTo>
                    <a:pt x="0" y="864799"/>
                  </a:lnTo>
                  <a:lnTo>
                    <a:pt x="300" y="864799"/>
                  </a:lnTo>
                  <a:lnTo>
                    <a:pt x="12418" y="743327"/>
                  </a:lnTo>
                  <a:cubicBezTo>
                    <a:pt x="26273" y="621409"/>
                    <a:pt x="44780" y="510110"/>
                    <a:pt x="71003" y="435809"/>
                  </a:cubicBezTo>
                  <a:cubicBezTo>
                    <a:pt x="97226" y="361508"/>
                    <a:pt x="112859" y="329840"/>
                    <a:pt x="156027" y="301748"/>
                  </a:cubicBezTo>
                  <a:lnTo>
                    <a:pt x="193127" y="282186"/>
                  </a:lnTo>
                  <a:lnTo>
                    <a:pt x="242702" y="28218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Rechteck 195"/>
            <p:cNvSpPr/>
            <p:nvPr/>
          </p:nvSpPr>
          <p:spPr>
            <a:xfrm>
              <a:off x="1330851" y="2847722"/>
              <a:ext cx="289074" cy="101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Trapez 83"/>
            <p:cNvSpPr/>
            <p:nvPr/>
          </p:nvSpPr>
          <p:spPr>
            <a:xfrm>
              <a:off x="1428292" y="2196172"/>
              <a:ext cx="94193" cy="469025"/>
            </a:xfrm>
            <a:prstGeom prst="trapezoid">
              <a:avLst/>
            </a:prstGeom>
            <a:solidFill>
              <a:schemeClr val="bg1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Trapez 56"/>
            <p:cNvSpPr/>
            <p:nvPr/>
          </p:nvSpPr>
          <p:spPr>
            <a:xfrm>
              <a:off x="1425044" y="2098947"/>
              <a:ext cx="97442" cy="210465"/>
            </a:xfrm>
            <a:custGeom>
              <a:avLst/>
              <a:gdLst/>
              <a:ahLst/>
              <a:cxnLst/>
              <a:rect l="l" t="t" r="r" b="b"/>
              <a:pathLst>
                <a:path w="97442" h="210465">
                  <a:moveTo>
                    <a:pt x="49490" y="0"/>
                  </a:moveTo>
                  <a:cubicBezTo>
                    <a:pt x="56946" y="0"/>
                    <a:pt x="63696" y="3344"/>
                    <a:pt x="68582" y="8752"/>
                  </a:cubicBezTo>
                  <a:lnTo>
                    <a:pt x="71303" y="16022"/>
                  </a:lnTo>
                  <a:lnTo>
                    <a:pt x="72900" y="16022"/>
                  </a:lnTo>
                  <a:lnTo>
                    <a:pt x="73844" y="22812"/>
                  </a:lnTo>
                  <a:lnTo>
                    <a:pt x="76490" y="29881"/>
                  </a:lnTo>
                  <a:lnTo>
                    <a:pt x="75278" y="33120"/>
                  </a:lnTo>
                  <a:lnTo>
                    <a:pt x="96434" y="185262"/>
                  </a:lnTo>
                  <a:lnTo>
                    <a:pt x="97442" y="187605"/>
                  </a:lnTo>
                  <a:lnTo>
                    <a:pt x="96926" y="188804"/>
                  </a:lnTo>
                  <a:lnTo>
                    <a:pt x="97200" y="190773"/>
                  </a:lnTo>
                  <a:lnTo>
                    <a:pt x="96079" y="190773"/>
                  </a:lnTo>
                  <a:lnTo>
                    <a:pt x="93613" y="196503"/>
                  </a:lnTo>
                  <a:cubicBezTo>
                    <a:pt x="86217" y="204708"/>
                    <a:pt x="68902" y="210465"/>
                    <a:pt x="48721" y="210465"/>
                  </a:cubicBezTo>
                  <a:cubicBezTo>
                    <a:pt x="28540" y="210465"/>
                    <a:pt x="11225" y="204708"/>
                    <a:pt x="3829" y="196503"/>
                  </a:cubicBezTo>
                  <a:lnTo>
                    <a:pt x="1363" y="190773"/>
                  </a:lnTo>
                  <a:lnTo>
                    <a:pt x="0" y="190773"/>
                  </a:lnTo>
                  <a:lnTo>
                    <a:pt x="333" y="188379"/>
                  </a:lnTo>
                  <a:lnTo>
                    <a:pt x="0" y="187605"/>
                  </a:lnTo>
                  <a:lnTo>
                    <a:pt x="651" y="186092"/>
                  </a:lnTo>
                  <a:lnTo>
                    <a:pt x="24300" y="16022"/>
                  </a:lnTo>
                  <a:lnTo>
                    <a:pt x="27677" y="16022"/>
                  </a:lnTo>
                  <a:lnTo>
                    <a:pt x="30398" y="8752"/>
                  </a:lnTo>
                  <a:cubicBezTo>
                    <a:pt x="35284" y="3344"/>
                    <a:pt x="42034" y="0"/>
                    <a:pt x="49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2" name="Gruppieren 201"/>
          <p:cNvGrpSpPr/>
          <p:nvPr/>
        </p:nvGrpSpPr>
        <p:grpSpPr>
          <a:xfrm>
            <a:off x="3773411" y="2503828"/>
            <a:ext cx="1280221" cy="3335267"/>
            <a:chOff x="5759811" y="3163485"/>
            <a:chExt cx="870061" cy="2176299"/>
          </a:xfrm>
        </p:grpSpPr>
        <p:grpSp>
          <p:nvGrpSpPr>
            <p:cNvPr id="203" name="Gruppieren 202"/>
            <p:cNvGrpSpPr/>
            <p:nvPr/>
          </p:nvGrpSpPr>
          <p:grpSpPr>
            <a:xfrm>
              <a:off x="5759811" y="3163485"/>
              <a:ext cx="870061" cy="2176299"/>
              <a:chOff x="5759811" y="3163485"/>
              <a:chExt cx="870061" cy="2176299"/>
            </a:xfrm>
          </p:grpSpPr>
          <p:sp>
            <p:nvSpPr>
              <p:cNvPr id="205" name="Abgerundetes Rechteck 36"/>
              <p:cNvSpPr/>
              <p:nvPr/>
            </p:nvSpPr>
            <p:spPr>
              <a:xfrm>
                <a:off x="5759811" y="3623012"/>
                <a:ext cx="870061" cy="1716772"/>
              </a:xfrm>
              <a:custGeom>
                <a:avLst/>
                <a:gdLst/>
                <a:ahLst/>
                <a:cxnLst/>
                <a:rect l="l" t="t" r="r" b="b"/>
                <a:pathLst>
                  <a:path w="684000" h="1491424">
                    <a:moveTo>
                      <a:pt x="272151" y="0"/>
                    </a:moveTo>
                    <a:lnTo>
                      <a:pt x="430900" y="0"/>
                    </a:lnTo>
                    <a:lnTo>
                      <a:pt x="470588" y="39688"/>
                    </a:lnTo>
                    <a:lnTo>
                      <a:pt x="470588" y="211341"/>
                    </a:lnTo>
                    <a:lnTo>
                      <a:pt x="402979" y="278950"/>
                    </a:lnTo>
                    <a:lnTo>
                      <a:pt x="402792" y="288526"/>
                    </a:lnTo>
                    <a:cubicBezTo>
                      <a:pt x="403784" y="294281"/>
                      <a:pt x="406959" y="301425"/>
                      <a:pt x="415690" y="306981"/>
                    </a:cubicBezTo>
                    <a:cubicBezTo>
                      <a:pt x="424421" y="312537"/>
                      <a:pt x="449160" y="317564"/>
                      <a:pt x="470856" y="323451"/>
                    </a:cubicBezTo>
                    <a:lnTo>
                      <a:pt x="491888" y="330730"/>
                    </a:lnTo>
                    <a:lnTo>
                      <a:pt x="493355" y="330730"/>
                    </a:lnTo>
                    <a:lnTo>
                      <a:pt x="496158" y="332208"/>
                    </a:lnTo>
                    <a:lnTo>
                      <a:pt x="498736" y="333100"/>
                    </a:lnTo>
                    <a:lnTo>
                      <a:pt x="501091" y="334809"/>
                    </a:lnTo>
                    <a:lnTo>
                      <a:pt x="527974" y="348984"/>
                    </a:lnTo>
                    <a:cubicBezTo>
                      <a:pt x="571140" y="377076"/>
                      <a:pt x="586774" y="408744"/>
                      <a:pt x="612997" y="483045"/>
                    </a:cubicBezTo>
                    <a:cubicBezTo>
                      <a:pt x="639220" y="557346"/>
                      <a:pt x="657727" y="668645"/>
                      <a:pt x="671582" y="790563"/>
                    </a:cubicBezTo>
                    <a:lnTo>
                      <a:pt x="683830" y="913343"/>
                    </a:lnTo>
                    <a:lnTo>
                      <a:pt x="684000" y="913343"/>
                    </a:lnTo>
                    <a:lnTo>
                      <a:pt x="684000" y="915045"/>
                    </a:lnTo>
                    <a:lnTo>
                      <a:pt x="684000" y="1030554"/>
                    </a:lnTo>
                    <a:lnTo>
                      <a:pt x="684000" y="1083399"/>
                    </a:lnTo>
                    <a:lnTo>
                      <a:pt x="684000" y="1343491"/>
                    </a:lnTo>
                    <a:lnTo>
                      <a:pt x="684000" y="1366042"/>
                    </a:lnTo>
                    <a:lnTo>
                      <a:pt x="684000" y="1430556"/>
                    </a:lnTo>
                    <a:lnTo>
                      <a:pt x="683268" y="1430556"/>
                    </a:lnTo>
                    <a:lnTo>
                      <a:pt x="683544" y="1437899"/>
                    </a:lnTo>
                    <a:cubicBezTo>
                      <a:pt x="681928" y="1460441"/>
                      <a:pt x="676313" y="1483257"/>
                      <a:pt x="671549" y="1489098"/>
                    </a:cubicBezTo>
                    <a:cubicBezTo>
                      <a:pt x="662021" y="1500781"/>
                      <a:pt x="634116" y="1465005"/>
                      <a:pt x="614379" y="1458434"/>
                    </a:cubicBezTo>
                    <a:cubicBezTo>
                      <a:pt x="604511" y="1455149"/>
                      <a:pt x="592430" y="1454054"/>
                      <a:pt x="581201" y="1453232"/>
                    </a:cubicBezTo>
                    <a:lnTo>
                      <a:pt x="555051" y="1449916"/>
                    </a:lnTo>
                    <a:lnTo>
                      <a:pt x="128066" y="1449916"/>
                    </a:lnTo>
                    <a:lnTo>
                      <a:pt x="102799" y="1453120"/>
                    </a:lnTo>
                    <a:cubicBezTo>
                      <a:pt x="91570" y="1453942"/>
                      <a:pt x="79490" y="1455037"/>
                      <a:pt x="69621" y="1458322"/>
                    </a:cubicBezTo>
                    <a:cubicBezTo>
                      <a:pt x="49884" y="1464893"/>
                      <a:pt x="21979" y="1500669"/>
                      <a:pt x="12451" y="1488986"/>
                    </a:cubicBezTo>
                    <a:cubicBezTo>
                      <a:pt x="7687" y="1483145"/>
                      <a:pt x="2072" y="1460329"/>
                      <a:pt x="456" y="1437787"/>
                    </a:cubicBezTo>
                    <a:lnTo>
                      <a:pt x="732" y="1430444"/>
                    </a:lnTo>
                    <a:lnTo>
                      <a:pt x="0" y="1430444"/>
                    </a:lnTo>
                    <a:lnTo>
                      <a:pt x="0" y="1366042"/>
                    </a:lnTo>
                    <a:lnTo>
                      <a:pt x="0" y="1343379"/>
                    </a:lnTo>
                    <a:lnTo>
                      <a:pt x="0" y="1083399"/>
                    </a:lnTo>
                    <a:lnTo>
                      <a:pt x="0" y="1030554"/>
                    </a:lnTo>
                    <a:lnTo>
                      <a:pt x="0" y="916353"/>
                    </a:lnTo>
                    <a:lnTo>
                      <a:pt x="0" y="913343"/>
                    </a:lnTo>
                    <a:lnTo>
                      <a:pt x="300" y="913343"/>
                    </a:lnTo>
                    <a:lnTo>
                      <a:pt x="12418" y="791871"/>
                    </a:lnTo>
                    <a:cubicBezTo>
                      <a:pt x="26273" y="669953"/>
                      <a:pt x="44780" y="558654"/>
                      <a:pt x="71003" y="484353"/>
                    </a:cubicBezTo>
                    <a:cubicBezTo>
                      <a:pt x="97226" y="410052"/>
                      <a:pt x="112859" y="378384"/>
                      <a:pt x="156027" y="350292"/>
                    </a:cubicBezTo>
                    <a:lnTo>
                      <a:pt x="193127" y="330730"/>
                    </a:lnTo>
                    <a:lnTo>
                      <a:pt x="197266" y="330730"/>
                    </a:lnTo>
                    <a:lnTo>
                      <a:pt x="198375" y="329925"/>
                    </a:lnTo>
                    <a:cubicBezTo>
                      <a:pt x="219211" y="319284"/>
                      <a:pt x="268325" y="312140"/>
                      <a:pt x="281421" y="303806"/>
                    </a:cubicBezTo>
                    <a:cubicBezTo>
                      <a:pt x="298883" y="292694"/>
                      <a:pt x="294121" y="275231"/>
                      <a:pt x="294121" y="275231"/>
                    </a:cubicBezTo>
                    <a:lnTo>
                      <a:pt x="296353" y="275231"/>
                    </a:lnTo>
                    <a:lnTo>
                      <a:pt x="232463" y="211341"/>
                    </a:lnTo>
                    <a:lnTo>
                      <a:pt x="232463" y="396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6" name="Oval 99"/>
              <p:cNvSpPr>
                <a:spLocks noChangeAspect="1"/>
              </p:cNvSpPr>
              <p:nvPr/>
            </p:nvSpPr>
            <p:spPr>
              <a:xfrm>
                <a:off x="6171901" y="3163485"/>
                <a:ext cx="444824" cy="2006014"/>
              </a:xfrm>
              <a:custGeom>
                <a:avLst/>
                <a:gdLst/>
                <a:ahLst/>
                <a:cxnLst/>
                <a:rect l="l" t="t" r="r" b="b"/>
                <a:pathLst>
                  <a:path w="349699" h="1742699">
                    <a:moveTo>
                      <a:pt x="36000" y="0"/>
                    </a:moveTo>
                    <a:cubicBezTo>
                      <a:pt x="45941" y="0"/>
                      <a:pt x="54941" y="4030"/>
                      <a:pt x="61456" y="10544"/>
                    </a:cubicBezTo>
                    <a:lnTo>
                      <a:pt x="68411" y="27334"/>
                    </a:lnTo>
                    <a:lnTo>
                      <a:pt x="69059" y="26960"/>
                    </a:lnTo>
                    <a:lnTo>
                      <a:pt x="326416" y="472714"/>
                    </a:lnTo>
                    <a:lnTo>
                      <a:pt x="349699" y="571609"/>
                    </a:lnTo>
                    <a:lnTo>
                      <a:pt x="335466" y="579827"/>
                    </a:lnTo>
                    <a:lnTo>
                      <a:pt x="47625" y="81272"/>
                    </a:lnTo>
                    <a:lnTo>
                      <a:pt x="47625" y="1742699"/>
                    </a:lnTo>
                    <a:lnTo>
                      <a:pt x="1906" y="1742699"/>
                    </a:lnTo>
                    <a:lnTo>
                      <a:pt x="1906" y="42615"/>
                    </a:lnTo>
                    <a:lnTo>
                      <a:pt x="2740" y="42615"/>
                    </a:lnTo>
                    <a:lnTo>
                      <a:pt x="0" y="36000"/>
                    </a:lnTo>
                    <a:cubicBezTo>
                      <a:pt x="0" y="16118"/>
                      <a:pt x="16118" y="0"/>
                      <a:pt x="36000" y="0"/>
                    </a:cubicBezTo>
                    <a:close/>
                  </a:path>
                </a:pathLst>
              </a:custGeom>
              <a:solidFill>
                <a:srgbClr val="FFFFFF">
                  <a:alpha val="64000"/>
                </a:srgb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04" name="Rechteck 102"/>
            <p:cNvSpPr/>
            <p:nvPr/>
          </p:nvSpPr>
          <p:spPr>
            <a:xfrm flipH="1">
              <a:off x="5759811" y="4703669"/>
              <a:ext cx="870061" cy="636115"/>
            </a:xfrm>
            <a:custGeom>
              <a:avLst/>
              <a:gdLst/>
              <a:ahLst/>
              <a:cxnLst/>
              <a:rect l="l" t="t" r="r" b="b"/>
              <a:pathLst>
                <a:path w="684000" h="552617">
                  <a:moveTo>
                    <a:pt x="684000" y="0"/>
                  </a:moveTo>
                  <a:lnTo>
                    <a:pt x="0" y="0"/>
                  </a:lnTo>
                  <a:lnTo>
                    <a:pt x="0" y="91747"/>
                  </a:lnTo>
                  <a:lnTo>
                    <a:pt x="0" y="144592"/>
                  </a:lnTo>
                  <a:lnTo>
                    <a:pt x="0" y="404684"/>
                  </a:lnTo>
                  <a:lnTo>
                    <a:pt x="0" y="427235"/>
                  </a:lnTo>
                  <a:lnTo>
                    <a:pt x="0" y="491749"/>
                  </a:lnTo>
                  <a:lnTo>
                    <a:pt x="732" y="491749"/>
                  </a:lnTo>
                  <a:lnTo>
                    <a:pt x="456" y="499092"/>
                  </a:lnTo>
                  <a:cubicBezTo>
                    <a:pt x="2072" y="521634"/>
                    <a:pt x="7687" y="544450"/>
                    <a:pt x="12451" y="550291"/>
                  </a:cubicBezTo>
                  <a:cubicBezTo>
                    <a:pt x="21979" y="561974"/>
                    <a:pt x="49884" y="526198"/>
                    <a:pt x="69621" y="519627"/>
                  </a:cubicBezTo>
                  <a:cubicBezTo>
                    <a:pt x="79490" y="516342"/>
                    <a:pt x="91570" y="515247"/>
                    <a:pt x="102799" y="514425"/>
                  </a:cubicBezTo>
                  <a:lnTo>
                    <a:pt x="128949" y="511109"/>
                  </a:lnTo>
                  <a:lnTo>
                    <a:pt x="555934" y="511109"/>
                  </a:lnTo>
                  <a:lnTo>
                    <a:pt x="581201" y="514313"/>
                  </a:lnTo>
                  <a:cubicBezTo>
                    <a:pt x="592430" y="515135"/>
                    <a:pt x="604511" y="516230"/>
                    <a:pt x="614379" y="519515"/>
                  </a:cubicBezTo>
                  <a:cubicBezTo>
                    <a:pt x="634116" y="526086"/>
                    <a:pt x="662021" y="561862"/>
                    <a:pt x="671549" y="550179"/>
                  </a:cubicBezTo>
                  <a:cubicBezTo>
                    <a:pt x="676313" y="544338"/>
                    <a:pt x="681928" y="521522"/>
                    <a:pt x="683544" y="498980"/>
                  </a:cubicBezTo>
                  <a:lnTo>
                    <a:pt x="683268" y="491637"/>
                  </a:lnTo>
                  <a:lnTo>
                    <a:pt x="684000" y="491637"/>
                  </a:lnTo>
                  <a:lnTo>
                    <a:pt x="684000" y="427235"/>
                  </a:lnTo>
                  <a:lnTo>
                    <a:pt x="684000" y="404572"/>
                  </a:lnTo>
                  <a:lnTo>
                    <a:pt x="684000" y="144592"/>
                  </a:lnTo>
                  <a:lnTo>
                    <a:pt x="684000" y="9174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7" name="Fußzeilenplatzhalter 20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655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Anleitung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Navigation</a:t>
            </a:r>
          </a:p>
          <a:p>
            <a:pPr marL="457200" indent="-457200">
              <a:buAutoNum type="arabicPeriod"/>
            </a:pPr>
            <a:r>
              <a:rPr lang="de-DE" sz="2000" dirty="0" smtClean="0"/>
              <a:t>In den Präsentationsmodus wechseln</a:t>
            </a:r>
          </a:p>
          <a:p>
            <a:pPr marL="457200" indent="-457200">
              <a:buAutoNum type="arabicPeriod"/>
            </a:pPr>
            <a:endParaRPr lang="de-DE" sz="2000" dirty="0"/>
          </a:p>
          <a:p>
            <a:pPr marL="457200" indent="-457200">
              <a:buAutoNum type="arabicPeriod"/>
            </a:pPr>
            <a:r>
              <a:rPr lang="de-DE" sz="2000" dirty="0" smtClean="0"/>
              <a:t>Auf </a:t>
            </a:r>
            <a:r>
              <a:rPr lang="de-DE" sz="2000" dirty="0"/>
              <a:t>das Symbol für die Navigationsseite </a:t>
            </a:r>
            <a:r>
              <a:rPr lang="de-DE" sz="2000" dirty="0" smtClean="0"/>
              <a:t>klicken.</a:t>
            </a:r>
          </a:p>
          <a:p>
            <a:pPr marL="457200" indent="-457200">
              <a:buAutoNum type="arabicPeriod"/>
            </a:pPr>
            <a:endParaRPr lang="de-DE" sz="2000" dirty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r>
              <a:rPr lang="de-DE" sz="2000" dirty="0" smtClean="0"/>
              <a:t>Auf der Navigationsseite das gewünschte Kapitel anklicken. Die Präsentation springt an die entsprechende Stelle.</a:t>
            </a:r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/>
          </a:p>
          <a:p>
            <a:pPr marL="457200" indent="-457200">
              <a:buAutoNum type="arabicPeriod"/>
            </a:pPr>
            <a:r>
              <a:rPr lang="de-DE" sz="2000" dirty="0" smtClean="0"/>
              <a:t>Präsentationsmodus mit ESC verlassen.</a:t>
            </a:r>
          </a:p>
          <a:p>
            <a:pPr marL="457200" indent="-457200">
              <a:buAutoNum type="arabicPeriod"/>
            </a:pPr>
            <a:r>
              <a:rPr lang="de-DE" sz="2000" dirty="0" smtClean="0"/>
              <a:t>Versuchsskizze bearbeiten, kopieren, etc.</a:t>
            </a:r>
          </a:p>
          <a:p>
            <a:pPr marL="457200" indent="-457200">
              <a:buAutoNum type="arabicPeriod"/>
            </a:pPr>
            <a:r>
              <a:rPr lang="de-DE" sz="2000" dirty="0" smtClean="0"/>
              <a:t>Für weitere Versuchsskizzen erneut in den Präsentationsmodus wechseln und Schritte 2 bis 5 wiederholen.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859" t="93236" r="1461" b="3468"/>
          <a:stretch/>
        </p:blipFill>
        <p:spPr bwMode="auto">
          <a:xfrm>
            <a:off x="1034903" y="1515419"/>
            <a:ext cx="2966484" cy="38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e 10"/>
          <p:cNvSpPr/>
          <p:nvPr/>
        </p:nvSpPr>
        <p:spPr>
          <a:xfrm>
            <a:off x="1694119" y="1600481"/>
            <a:ext cx="252000" cy="25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859" t="93236" r="1461" b="3468"/>
          <a:stretch/>
        </p:blipFill>
        <p:spPr bwMode="auto">
          <a:xfrm>
            <a:off x="1034903" y="5786033"/>
            <a:ext cx="2966484" cy="38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llipse 14"/>
          <p:cNvSpPr/>
          <p:nvPr/>
        </p:nvSpPr>
        <p:spPr>
          <a:xfrm>
            <a:off x="1694119" y="5871095"/>
            <a:ext cx="252000" cy="25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55" t="78786" r="53919" b="15898"/>
          <a:stretch/>
        </p:blipFill>
        <p:spPr bwMode="auto">
          <a:xfrm>
            <a:off x="951975" y="2218032"/>
            <a:ext cx="1988288" cy="53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47" t="34870" r="36943" b="51522"/>
          <a:stretch/>
        </p:blipFill>
        <p:spPr bwMode="auto">
          <a:xfrm>
            <a:off x="1034903" y="3615071"/>
            <a:ext cx="2424223" cy="75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feil nach rechts 11"/>
          <p:cNvSpPr/>
          <p:nvPr/>
        </p:nvSpPr>
        <p:spPr>
          <a:xfrm rot="18981845">
            <a:off x="1628732" y="3963073"/>
            <a:ext cx="382772" cy="3189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 rot="18981845">
            <a:off x="1882502" y="2519189"/>
            <a:ext cx="382772" cy="3189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LBS-</a:t>
            </a:r>
            <a:r>
              <a:rPr lang="de-DE" dirty="0" err="1" smtClean="0"/>
              <a:t>Maisenbacher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174179" y="186707"/>
            <a:ext cx="2815442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de-DE" sz="2000" dirty="0" smtClean="0"/>
              <a:t>Wir empfehlen </a:t>
            </a:r>
            <a:r>
              <a:rPr lang="de-DE" sz="2000" dirty="0" smtClean="0"/>
              <a:t>Skizzen </a:t>
            </a:r>
            <a:r>
              <a:rPr lang="de-DE" sz="2000" dirty="0" smtClean="0"/>
              <a:t>in PowerPoint </a:t>
            </a:r>
            <a:r>
              <a:rPr lang="de-DE" sz="2000" dirty="0" smtClean="0"/>
              <a:t>zusammen zu stellen </a:t>
            </a:r>
            <a:r>
              <a:rPr lang="de-DE" sz="2000" dirty="0" smtClean="0"/>
              <a:t>und dann </a:t>
            </a:r>
            <a:r>
              <a:rPr lang="de-DE" sz="2000" dirty="0" smtClean="0"/>
              <a:t>erst </a:t>
            </a:r>
            <a:r>
              <a:rPr lang="de-DE" sz="2000" dirty="0" smtClean="0"/>
              <a:t>als Gesamtobjekt </a:t>
            </a:r>
            <a:r>
              <a:rPr lang="de-DE" sz="2000" dirty="0" smtClean="0"/>
              <a:t>in </a:t>
            </a:r>
            <a:r>
              <a:rPr lang="de-DE" sz="2000" dirty="0" smtClean="0"/>
              <a:t>Word </a:t>
            </a:r>
            <a:r>
              <a:rPr lang="de-DE" sz="2000" dirty="0" smtClean="0"/>
              <a:t>zu </a:t>
            </a:r>
            <a:r>
              <a:rPr lang="de-DE" sz="2000" dirty="0" smtClean="0"/>
              <a:t>kopieren</a:t>
            </a:r>
            <a:r>
              <a:rPr lang="de-DE" sz="2000" dirty="0" smtClean="0"/>
              <a:t>.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1272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Anleitung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Versuchsskizzen verwenden </a:t>
            </a:r>
          </a:p>
          <a:p>
            <a:pPr marL="457200" indent="-457200">
              <a:buAutoNum type="arabicPeriod"/>
            </a:pPr>
            <a:r>
              <a:rPr lang="de-DE" sz="2000" dirty="0" smtClean="0"/>
              <a:t>Die Objekte sind in der Regel gruppiert und können durch anklicken ausgewählt werden.</a:t>
            </a:r>
          </a:p>
          <a:p>
            <a:pPr marL="457200" indent="-457200">
              <a:buAutoNum type="arabicPeriod"/>
            </a:pPr>
            <a:endParaRPr lang="de-DE" sz="2000" dirty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/>
          </a:p>
          <a:p>
            <a:pPr marL="457200" indent="-457200">
              <a:buAutoNum type="arabicPeriod"/>
            </a:pPr>
            <a:r>
              <a:rPr lang="de-DE" sz="2000" dirty="0" smtClean="0"/>
              <a:t>Die Objekte sind zum direkten </a:t>
            </a:r>
            <a:r>
              <a:rPr lang="de-DE" sz="2000" dirty="0"/>
              <a:t>K</a:t>
            </a:r>
            <a:r>
              <a:rPr lang="de-DE" sz="2000" dirty="0" smtClean="0"/>
              <a:t>opieren gruppiert. Um einzelne Teilobjekte bearbeiten zu können, muss die Gruppierung aufgehoben werden. 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Eine Objekte enthalten mehrere Untergruppierungen, die nacheinander aufgehoben werden können.</a:t>
            </a:r>
          </a:p>
          <a:p>
            <a:pPr marL="457200" indent="-457200">
              <a:buAutoNum type="arabicPeriod"/>
            </a:pPr>
            <a:endParaRPr lang="de-DE" sz="2000" dirty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17" t="36146" r="43854" b="45134"/>
          <a:stretch/>
        </p:blipFill>
        <p:spPr bwMode="auto">
          <a:xfrm>
            <a:off x="3253564" y="1469106"/>
            <a:ext cx="2073348" cy="113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feil nach rechts 4"/>
          <p:cNvSpPr/>
          <p:nvPr/>
        </p:nvSpPr>
        <p:spPr>
          <a:xfrm rot="18981845">
            <a:off x="3285999" y="2394311"/>
            <a:ext cx="382772" cy="3189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2054059" y="3553463"/>
            <a:ext cx="3343798" cy="1215506"/>
            <a:chOff x="3359889" y="3246845"/>
            <a:chExt cx="3343798" cy="121550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748" t="37528" r="35415" b="44283"/>
            <a:stretch/>
          </p:blipFill>
          <p:spPr bwMode="auto">
            <a:xfrm>
              <a:off x="3359889" y="3246845"/>
              <a:ext cx="3083442" cy="1215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Pfeil nach rechts 6"/>
            <p:cNvSpPr/>
            <p:nvPr/>
          </p:nvSpPr>
          <p:spPr>
            <a:xfrm rot="10800000">
              <a:off x="6320915" y="4105605"/>
              <a:ext cx="382772" cy="31897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hteck 3"/>
            <p:cNvSpPr/>
            <p:nvPr/>
          </p:nvSpPr>
          <p:spPr>
            <a:xfrm>
              <a:off x="5007936" y="4193616"/>
              <a:ext cx="1440000" cy="13602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700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39" y="1250815"/>
            <a:ext cx="1083178" cy="10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spect="1" noChangeArrowheads="1"/>
          </p:cNvSpPr>
          <p:nvPr/>
        </p:nvSpPr>
        <p:spPr bwMode="auto">
          <a:xfrm>
            <a:off x="4744398" y="5283569"/>
            <a:ext cx="1078406" cy="1079994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ctr" anchorCtr="1"/>
          <a:lstStyle/>
          <a:p>
            <a:pPr algn="ctr">
              <a:tabLst>
                <a:tab pos="723900" algn="l"/>
              </a:tabLst>
            </a:pP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811" y="2393812"/>
            <a:ext cx="1078406" cy="10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810" y="3546337"/>
            <a:ext cx="1079994" cy="10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810" y="4700450"/>
            <a:ext cx="1079995" cy="10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4400" y="685798"/>
            <a:ext cx="1078405" cy="10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4400" y="2990848"/>
            <a:ext cx="1081585" cy="10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4398" y="1838323"/>
            <a:ext cx="1079994" cy="10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4400" y="4143373"/>
            <a:ext cx="1081585" cy="10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499542" y="1431793"/>
            <a:ext cx="31686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8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de-DE" dirty="0"/>
              <a:t>explosive Stoffe/Gemische, </a:t>
            </a:r>
            <a:r>
              <a:rPr lang="de-DE" dirty="0" err="1"/>
              <a:t>selbstzersetzliche</a:t>
            </a:r>
            <a:r>
              <a:rPr lang="de-DE" dirty="0"/>
              <a:t> Stoffe/Gemische, organische Peroxide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823900" y="5145459"/>
            <a:ext cx="31686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8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de-DE"/>
              <a:t> entzündbare Gase/Aerosole/ Flüssigkeiten/Feststoffe, pyrophore Flüssigkeiten/Feststoffe, Stoffe/Gemische, die in Berührung mit Wasser entzündbare Gase entwickeln, selbstzersetzliche und selbsterhitzungsfähige Stoffe/Gemische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504313" y="4957628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8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de-DE"/>
              <a:t>Stoffe/Gemische, die gegenüber Metallen korrosiv sind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504313" y="3690803"/>
            <a:ext cx="31686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8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de-DE"/>
              <a:t> Gase unter Druck, verdichtete Gase, verflüssigte Gase, tiefgekühlt verflüssigte Gase, gelöste Gase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823901" y="1054101"/>
            <a:ext cx="31686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8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de-DE"/>
              <a:t> Akute Toxizität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504313" y="2898640"/>
            <a:ext cx="31686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8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de-DE"/>
              <a:t>Oxidierende Gase/Flüssogkeiten/Feststoffe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823901" y="1846263"/>
            <a:ext cx="316865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8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de-DE"/>
              <a:t>karzinogene Wirkung, Keimzellmutagenität, reproduktionstoxische Wirkung, spezifische Zielorgantoxizität, Sensibilisierung der Atemwege, Aspirationsgefahr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823901" y="3141663"/>
            <a:ext cx="316865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8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de-DE"/>
              <a:t> Akute Toxizität, Hautreizend, Augenreizend, Sensibilisierung der Haut, Atemwegsreizend, narkotischer Effekt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823901" y="4502151"/>
            <a:ext cx="31686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8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de-DE"/>
              <a:t>Akut/chronisch gewässergefährdend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Gefahrstoffsymbole - GHS</a:t>
            </a:r>
            <a:endParaRPr lang="de-DE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244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2104903" y="1863188"/>
            <a:ext cx="879475" cy="1548350"/>
            <a:chOff x="2104903" y="1863188"/>
            <a:chExt cx="879475" cy="1548350"/>
          </a:xfrm>
        </p:grpSpPr>
        <p:sp>
          <p:nvSpPr>
            <p:cNvPr id="23" name="Abgerundetes Rechteck 13"/>
            <p:cNvSpPr/>
            <p:nvPr/>
          </p:nvSpPr>
          <p:spPr>
            <a:xfrm>
              <a:off x="2104903" y="1863188"/>
              <a:ext cx="879475" cy="1548350"/>
            </a:xfrm>
            <a:custGeom>
              <a:avLst/>
              <a:gdLst/>
              <a:ahLst/>
              <a:cxnLst/>
              <a:rect l="l" t="t" r="r" b="b"/>
              <a:pathLst>
                <a:path w="879475" h="1548350">
                  <a:moveTo>
                    <a:pt x="186121" y="0"/>
                  </a:moveTo>
                  <a:lnTo>
                    <a:pt x="693354" y="0"/>
                  </a:lnTo>
                  <a:lnTo>
                    <a:pt x="715053" y="32285"/>
                  </a:lnTo>
                  <a:lnTo>
                    <a:pt x="717550" y="32285"/>
                  </a:lnTo>
                  <a:lnTo>
                    <a:pt x="717214" y="35500"/>
                  </a:lnTo>
                  <a:lnTo>
                    <a:pt x="717550" y="36000"/>
                  </a:lnTo>
                  <a:lnTo>
                    <a:pt x="717162" y="36000"/>
                  </a:lnTo>
                  <a:lnTo>
                    <a:pt x="685023" y="343460"/>
                  </a:lnTo>
                  <a:lnTo>
                    <a:pt x="879475" y="587912"/>
                  </a:lnTo>
                  <a:lnTo>
                    <a:pt x="879475" y="1183491"/>
                  </a:lnTo>
                  <a:lnTo>
                    <a:pt x="879475" y="1229262"/>
                  </a:lnTo>
                  <a:lnTo>
                    <a:pt x="879475" y="1425846"/>
                  </a:lnTo>
                  <a:cubicBezTo>
                    <a:pt x="879475" y="1493503"/>
                    <a:pt x="824628" y="1548350"/>
                    <a:pt x="756971" y="1548350"/>
                  </a:cubicBezTo>
                  <a:lnTo>
                    <a:pt x="122504" y="1548350"/>
                  </a:lnTo>
                  <a:cubicBezTo>
                    <a:pt x="54847" y="1548350"/>
                    <a:pt x="0" y="1493503"/>
                    <a:pt x="0" y="1425846"/>
                  </a:cubicBezTo>
                  <a:lnTo>
                    <a:pt x="0" y="1229262"/>
                  </a:lnTo>
                  <a:lnTo>
                    <a:pt x="0" y="1183491"/>
                  </a:lnTo>
                  <a:lnTo>
                    <a:pt x="0" y="587912"/>
                  </a:lnTo>
                  <a:lnTo>
                    <a:pt x="194452" y="343460"/>
                  </a:lnTo>
                  <a:lnTo>
                    <a:pt x="162313" y="36000"/>
                  </a:lnTo>
                  <a:lnTo>
                    <a:pt x="161925" y="36000"/>
                  </a:lnTo>
                  <a:lnTo>
                    <a:pt x="162261" y="35500"/>
                  </a:lnTo>
                  <a:lnTo>
                    <a:pt x="161925" y="32285"/>
                  </a:lnTo>
                  <a:lnTo>
                    <a:pt x="164422" y="3228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Abgerundetes Rechteck 13"/>
            <p:cNvSpPr/>
            <p:nvPr/>
          </p:nvSpPr>
          <p:spPr>
            <a:xfrm>
              <a:off x="2104903" y="2654825"/>
              <a:ext cx="879475" cy="756713"/>
            </a:xfrm>
            <a:custGeom>
              <a:avLst/>
              <a:gdLst/>
              <a:ahLst/>
              <a:cxnLst/>
              <a:rect l="l" t="t" r="r" b="b"/>
              <a:pathLst>
                <a:path w="879475" h="756713">
                  <a:moveTo>
                    <a:pt x="0" y="0"/>
                  </a:moveTo>
                  <a:lnTo>
                    <a:pt x="879475" y="0"/>
                  </a:lnTo>
                  <a:lnTo>
                    <a:pt x="879475" y="391854"/>
                  </a:lnTo>
                  <a:lnTo>
                    <a:pt x="879475" y="437625"/>
                  </a:lnTo>
                  <a:lnTo>
                    <a:pt x="879475" y="634209"/>
                  </a:lnTo>
                  <a:cubicBezTo>
                    <a:pt x="879475" y="701866"/>
                    <a:pt x="824628" y="756713"/>
                    <a:pt x="756971" y="756713"/>
                  </a:cubicBezTo>
                  <a:lnTo>
                    <a:pt x="122504" y="756713"/>
                  </a:lnTo>
                  <a:cubicBezTo>
                    <a:pt x="54847" y="756713"/>
                    <a:pt x="0" y="701866"/>
                    <a:pt x="0" y="634209"/>
                  </a:cubicBezTo>
                  <a:lnTo>
                    <a:pt x="0" y="437625"/>
                  </a:lnTo>
                  <a:lnTo>
                    <a:pt x="0" y="391854"/>
                  </a:ln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Flaschen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2203328" y="1795988"/>
            <a:ext cx="666750" cy="344488"/>
            <a:chOff x="2203328" y="1795988"/>
            <a:chExt cx="666750" cy="344488"/>
          </a:xfrm>
        </p:grpSpPr>
        <p:sp>
          <p:nvSpPr>
            <p:cNvPr id="24" name="Freeform 4"/>
            <p:cNvSpPr>
              <a:spLocks noChangeArrowheads="1"/>
            </p:cNvSpPr>
            <p:nvPr/>
          </p:nvSpPr>
          <p:spPr bwMode="auto">
            <a:xfrm>
              <a:off x="2355728" y="1822976"/>
              <a:ext cx="385763" cy="317500"/>
            </a:xfrm>
            <a:custGeom>
              <a:avLst/>
              <a:gdLst>
                <a:gd name="T0" fmla="*/ 0 w 1121"/>
                <a:gd name="T1" fmla="*/ 0 h 892"/>
                <a:gd name="T2" fmla="*/ 1120 w 1121"/>
                <a:gd name="T3" fmla="*/ 0 h 892"/>
                <a:gd name="T4" fmla="*/ 968 w 1121"/>
                <a:gd name="T5" fmla="*/ 891 h 892"/>
                <a:gd name="T6" fmla="*/ 151 w 1121"/>
                <a:gd name="T7" fmla="*/ 891 h 892"/>
                <a:gd name="T8" fmla="*/ 0 w 1121"/>
                <a:gd name="T9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892">
                  <a:moveTo>
                    <a:pt x="0" y="0"/>
                  </a:moveTo>
                  <a:lnTo>
                    <a:pt x="1120" y="0"/>
                  </a:lnTo>
                  <a:lnTo>
                    <a:pt x="968" y="891"/>
                  </a:lnTo>
                  <a:lnTo>
                    <a:pt x="151" y="891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2203328" y="1795988"/>
              <a:ext cx="666750" cy="52388"/>
            </a:xfrm>
            <a:prstGeom prst="roundRect">
              <a:avLst>
                <a:gd name="adj" fmla="val 2940"/>
              </a:avLst>
            </a:prstGeom>
            <a:solidFill>
              <a:schemeClr val="bg1">
                <a:lumMod val="50000"/>
              </a:scheme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Abgerundetes Rechteck 13"/>
          <p:cNvSpPr/>
          <p:nvPr/>
        </p:nvSpPr>
        <p:spPr>
          <a:xfrm>
            <a:off x="3312380" y="1863188"/>
            <a:ext cx="879475" cy="1548350"/>
          </a:xfrm>
          <a:custGeom>
            <a:avLst/>
            <a:gdLst/>
            <a:ahLst/>
            <a:cxnLst/>
            <a:rect l="l" t="t" r="r" b="b"/>
            <a:pathLst>
              <a:path w="879475" h="1548350">
                <a:moveTo>
                  <a:pt x="186121" y="0"/>
                </a:moveTo>
                <a:lnTo>
                  <a:pt x="693354" y="0"/>
                </a:lnTo>
                <a:lnTo>
                  <a:pt x="715053" y="32285"/>
                </a:lnTo>
                <a:lnTo>
                  <a:pt x="717550" y="32285"/>
                </a:lnTo>
                <a:lnTo>
                  <a:pt x="717214" y="35500"/>
                </a:lnTo>
                <a:lnTo>
                  <a:pt x="717550" y="36000"/>
                </a:lnTo>
                <a:lnTo>
                  <a:pt x="717162" y="36000"/>
                </a:lnTo>
                <a:lnTo>
                  <a:pt x="685023" y="343460"/>
                </a:lnTo>
                <a:lnTo>
                  <a:pt x="879475" y="587912"/>
                </a:lnTo>
                <a:lnTo>
                  <a:pt x="879475" y="1183491"/>
                </a:lnTo>
                <a:lnTo>
                  <a:pt x="879475" y="1229262"/>
                </a:lnTo>
                <a:lnTo>
                  <a:pt x="879475" y="1425846"/>
                </a:lnTo>
                <a:cubicBezTo>
                  <a:pt x="879475" y="1493503"/>
                  <a:pt x="824628" y="1548350"/>
                  <a:pt x="756971" y="1548350"/>
                </a:cubicBezTo>
                <a:lnTo>
                  <a:pt x="122504" y="1548350"/>
                </a:lnTo>
                <a:cubicBezTo>
                  <a:pt x="54847" y="1548350"/>
                  <a:pt x="0" y="1493503"/>
                  <a:pt x="0" y="1425846"/>
                </a:cubicBezTo>
                <a:lnTo>
                  <a:pt x="0" y="1229262"/>
                </a:lnTo>
                <a:lnTo>
                  <a:pt x="0" y="1183491"/>
                </a:lnTo>
                <a:lnTo>
                  <a:pt x="0" y="587912"/>
                </a:lnTo>
                <a:lnTo>
                  <a:pt x="194452" y="343460"/>
                </a:lnTo>
                <a:lnTo>
                  <a:pt x="162313" y="36000"/>
                </a:lnTo>
                <a:lnTo>
                  <a:pt x="161925" y="36000"/>
                </a:lnTo>
                <a:lnTo>
                  <a:pt x="162261" y="35500"/>
                </a:lnTo>
                <a:lnTo>
                  <a:pt x="161925" y="32285"/>
                </a:lnTo>
                <a:lnTo>
                  <a:pt x="164422" y="3228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3374339" y="1282506"/>
            <a:ext cx="666750" cy="344488"/>
            <a:chOff x="3410805" y="1795988"/>
            <a:chExt cx="666750" cy="344488"/>
          </a:xfrm>
        </p:grpSpPr>
        <p:sp>
          <p:nvSpPr>
            <p:cNvPr id="29" name="Freeform 4"/>
            <p:cNvSpPr>
              <a:spLocks noChangeArrowheads="1"/>
            </p:cNvSpPr>
            <p:nvPr/>
          </p:nvSpPr>
          <p:spPr bwMode="auto">
            <a:xfrm>
              <a:off x="3563205" y="1822976"/>
              <a:ext cx="385763" cy="317500"/>
            </a:xfrm>
            <a:custGeom>
              <a:avLst/>
              <a:gdLst>
                <a:gd name="T0" fmla="*/ 0 w 1121"/>
                <a:gd name="T1" fmla="*/ 0 h 892"/>
                <a:gd name="T2" fmla="*/ 1120 w 1121"/>
                <a:gd name="T3" fmla="*/ 0 h 892"/>
                <a:gd name="T4" fmla="*/ 968 w 1121"/>
                <a:gd name="T5" fmla="*/ 891 h 892"/>
                <a:gd name="T6" fmla="*/ 151 w 1121"/>
                <a:gd name="T7" fmla="*/ 891 h 892"/>
                <a:gd name="T8" fmla="*/ 0 w 1121"/>
                <a:gd name="T9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892">
                  <a:moveTo>
                    <a:pt x="0" y="0"/>
                  </a:moveTo>
                  <a:lnTo>
                    <a:pt x="1120" y="0"/>
                  </a:lnTo>
                  <a:lnTo>
                    <a:pt x="968" y="891"/>
                  </a:lnTo>
                  <a:lnTo>
                    <a:pt x="151" y="891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utoShape 5"/>
            <p:cNvSpPr>
              <a:spLocks noChangeArrowheads="1"/>
            </p:cNvSpPr>
            <p:nvPr/>
          </p:nvSpPr>
          <p:spPr bwMode="auto">
            <a:xfrm>
              <a:off x="3410805" y="1795988"/>
              <a:ext cx="666750" cy="52388"/>
            </a:xfrm>
            <a:prstGeom prst="roundRect">
              <a:avLst>
                <a:gd name="adj" fmla="val 2940"/>
              </a:avLst>
            </a:prstGeom>
            <a:solidFill>
              <a:schemeClr val="bg1">
                <a:lumMod val="50000"/>
              </a:scheme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4547211" y="1793075"/>
            <a:ext cx="879475" cy="1615550"/>
            <a:chOff x="4547211" y="1793075"/>
            <a:chExt cx="879475" cy="1615550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4547211" y="1860275"/>
              <a:ext cx="879475" cy="1548350"/>
              <a:chOff x="4547211" y="1860275"/>
              <a:chExt cx="879475" cy="1548350"/>
            </a:xfrm>
          </p:grpSpPr>
          <p:sp>
            <p:nvSpPr>
              <p:cNvPr id="36" name="Abgerundetes Rechteck 13"/>
              <p:cNvSpPr/>
              <p:nvPr/>
            </p:nvSpPr>
            <p:spPr>
              <a:xfrm>
                <a:off x="4547211" y="1860275"/>
                <a:ext cx="879475" cy="1548350"/>
              </a:xfrm>
              <a:custGeom>
                <a:avLst/>
                <a:gdLst/>
                <a:ahLst/>
                <a:cxnLst/>
                <a:rect l="l" t="t" r="r" b="b"/>
                <a:pathLst>
                  <a:path w="879475" h="1548350">
                    <a:moveTo>
                      <a:pt x="186121" y="0"/>
                    </a:moveTo>
                    <a:lnTo>
                      <a:pt x="693354" y="0"/>
                    </a:lnTo>
                    <a:lnTo>
                      <a:pt x="715053" y="32285"/>
                    </a:lnTo>
                    <a:lnTo>
                      <a:pt x="717550" y="32285"/>
                    </a:lnTo>
                    <a:lnTo>
                      <a:pt x="717214" y="35500"/>
                    </a:lnTo>
                    <a:lnTo>
                      <a:pt x="717550" y="36000"/>
                    </a:lnTo>
                    <a:lnTo>
                      <a:pt x="717162" y="36000"/>
                    </a:lnTo>
                    <a:lnTo>
                      <a:pt x="685023" y="343460"/>
                    </a:lnTo>
                    <a:lnTo>
                      <a:pt x="879475" y="587912"/>
                    </a:lnTo>
                    <a:lnTo>
                      <a:pt x="879475" y="1183491"/>
                    </a:lnTo>
                    <a:lnTo>
                      <a:pt x="879475" y="1229262"/>
                    </a:lnTo>
                    <a:lnTo>
                      <a:pt x="879475" y="1425846"/>
                    </a:lnTo>
                    <a:cubicBezTo>
                      <a:pt x="879475" y="1493503"/>
                      <a:pt x="824628" y="1548350"/>
                      <a:pt x="756971" y="1548350"/>
                    </a:cubicBezTo>
                    <a:lnTo>
                      <a:pt x="122504" y="1548350"/>
                    </a:lnTo>
                    <a:cubicBezTo>
                      <a:pt x="54847" y="1548350"/>
                      <a:pt x="0" y="1493503"/>
                      <a:pt x="0" y="1425846"/>
                    </a:cubicBezTo>
                    <a:lnTo>
                      <a:pt x="0" y="1229262"/>
                    </a:lnTo>
                    <a:lnTo>
                      <a:pt x="0" y="1183491"/>
                    </a:lnTo>
                    <a:lnTo>
                      <a:pt x="0" y="587912"/>
                    </a:lnTo>
                    <a:lnTo>
                      <a:pt x="194452" y="343460"/>
                    </a:lnTo>
                    <a:lnTo>
                      <a:pt x="162313" y="36000"/>
                    </a:lnTo>
                    <a:lnTo>
                      <a:pt x="161925" y="36000"/>
                    </a:lnTo>
                    <a:lnTo>
                      <a:pt x="162261" y="35500"/>
                    </a:lnTo>
                    <a:lnTo>
                      <a:pt x="161925" y="32285"/>
                    </a:lnTo>
                    <a:lnTo>
                      <a:pt x="164422" y="32285"/>
                    </a:lnTo>
                    <a:close/>
                  </a:path>
                </a:pathLst>
              </a:custGeom>
              <a:solidFill>
                <a:srgbClr val="8040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Rechteck 39"/>
              <p:cNvSpPr/>
              <p:nvPr/>
            </p:nvSpPr>
            <p:spPr>
              <a:xfrm>
                <a:off x="4667861" y="2445537"/>
                <a:ext cx="644525" cy="8223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4645636" y="1793075"/>
              <a:ext cx="666750" cy="344488"/>
              <a:chOff x="4645636" y="1793075"/>
              <a:chExt cx="666750" cy="344488"/>
            </a:xfrm>
          </p:grpSpPr>
          <p:sp>
            <p:nvSpPr>
              <p:cNvPr id="37" name="Freeform 4"/>
              <p:cNvSpPr>
                <a:spLocks noChangeArrowheads="1"/>
              </p:cNvSpPr>
              <p:nvPr/>
            </p:nvSpPr>
            <p:spPr bwMode="auto">
              <a:xfrm>
                <a:off x="4798036" y="1820063"/>
                <a:ext cx="385763" cy="317500"/>
              </a:xfrm>
              <a:custGeom>
                <a:avLst/>
                <a:gdLst>
                  <a:gd name="T0" fmla="*/ 0 w 1121"/>
                  <a:gd name="T1" fmla="*/ 0 h 892"/>
                  <a:gd name="T2" fmla="*/ 1120 w 1121"/>
                  <a:gd name="T3" fmla="*/ 0 h 892"/>
                  <a:gd name="T4" fmla="*/ 968 w 1121"/>
                  <a:gd name="T5" fmla="*/ 891 h 892"/>
                  <a:gd name="T6" fmla="*/ 151 w 1121"/>
                  <a:gd name="T7" fmla="*/ 891 h 892"/>
                  <a:gd name="T8" fmla="*/ 0 w 1121"/>
                  <a:gd name="T9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1" h="892">
                    <a:moveTo>
                      <a:pt x="0" y="0"/>
                    </a:moveTo>
                    <a:lnTo>
                      <a:pt x="1120" y="0"/>
                    </a:lnTo>
                    <a:lnTo>
                      <a:pt x="968" y="891"/>
                    </a:lnTo>
                    <a:lnTo>
                      <a:pt x="151" y="89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AutoShape 5"/>
              <p:cNvSpPr>
                <a:spLocks noChangeArrowheads="1"/>
              </p:cNvSpPr>
              <p:nvPr/>
            </p:nvSpPr>
            <p:spPr bwMode="auto">
              <a:xfrm>
                <a:off x="4645636" y="1793075"/>
                <a:ext cx="666750" cy="52388"/>
              </a:xfrm>
              <a:prstGeom prst="roundRect">
                <a:avLst>
                  <a:gd name="adj" fmla="val 2940"/>
                </a:avLst>
              </a:prstGeom>
              <a:solidFill>
                <a:schemeClr val="bg1">
                  <a:lumMod val="50000"/>
                </a:scheme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9" name="Gruppieren 38"/>
          <p:cNvGrpSpPr/>
          <p:nvPr/>
        </p:nvGrpSpPr>
        <p:grpSpPr>
          <a:xfrm>
            <a:off x="849690" y="4262304"/>
            <a:ext cx="1115999" cy="1612637"/>
            <a:chOff x="849690" y="4262304"/>
            <a:chExt cx="1115999" cy="1612637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849690" y="4331513"/>
              <a:ext cx="1115999" cy="1543428"/>
              <a:chOff x="849690" y="4331513"/>
              <a:chExt cx="1115999" cy="1543428"/>
            </a:xfrm>
          </p:grpSpPr>
          <p:grpSp>
            <p:nvGrpSpPr>
              <p:cNvPr id="31" name="Gruppieren 30"/>
              <p:cNvGrpSpPr/>
              <p:nvPr/>
            </p:nvGrpSpPr>
            <p:grpSpPr>
              <a:xfrm>
                <a:off x="849690" y="4331513"/>
                <a:ext cx="1115999" cy="1543428"/>
                <a:chOff x="849690" y="4331513"/>
                <a:chExt cx="1115999" cy="1543428"/>
              </a:xfrm>
            </p:grpSpPr>
            <p:sp>
              <p:nvSpPr>
                <p:cNvPr id="49" name="Trapez 48"/>
                <p:cNvSpPr/>
                <p:nvPr/>
              </p:nvSpPr>
              <p:spPr>
                <a:xfrm>
                  <a:off x="849690" y="4331513"/>
                  <a:ext cx="1115999" cy="154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999" h="1543428">
                      <a:moveTo>
                        <a:pt x="368485" y="0"/>
                      </a:moveTo>
                      <a:lnTo>
                        <a:pt x="743207" y="0"/>
                      </a:lnTo>
                      <a:lnTo>
                        <a:pt x="754135" y="35688"/>
                      </a:lnTo>
                      <a:lnTo>
                        <a:pt x="754230" y="35688"/>
                      </a:lnTo>
                      <a:lnTo>
                        <a:pt x="754195" y="35886"/>
                      </a:lnTo>
                      <a:lnTo>
                        <a:pt x="754230" y="36000"/>
                      </a:lnTo>
                      <a:lnTo>
                        <a:pt x="754175" y="36000"/>
                      </a:lnTo>
                      <a:lnTo>
                        <a:pt x="696970" y="359684"/>
                      </a:lnTo>
                      <a:lnTo>
                        <a:pt x="695346" y="359684"/>
                      </a:lnTo>
                      <a:lnTo>
                        <a:pt x="1112253" y="583253"/>
                      </a:lnTo>
                      <a:lnTo>
                        <a:pt x="1115999" y="583253"/>
                      </a:lnTo>
                      <a:lnTo>
                        <a:pt x="1115999" y="585262"/>
                      </a:lnTo>
                      <a:lnTo>
                        <a:pt x="1115999" y="985251"/>
                      </a:lnTo>
                      <a:lnTo>
                        <a:pt x="1115999" y="1142331"/>
                      </a:lnTo>
                      <a:lnTo>
                        <a:pt x="1115999" y="1431790"/>
                      </a:lnTo>
                      <a:cubicBezTo>
                        <a:pt x="1115999" y="1493446"/>
                        <a:pt x="1066017" y="1543428"/>
                        <a:pt x="1004361" y="1543428"/>
                      </a:cubicBezTo>
                      <a:lnTo>
                        <a:pt x="111638" y="1543428"/>
                      </a:lnTo>
                      <a:cubicBezTo>
                        <a:pt x="49982" y="1543428"/>
                        <a:pt x="0" y="1493446"/>
                        <a:pt x="0" y="1431790"/>
                      </a:cubicBezTo>
                      <a:lnTo>
                        <a:pt x="0" y="1142331"/>
                      </a:lnTo>
                      <a:lnTo>
                        <a:pt x="0" y="985251"/>
                      </a:lnTo>
                      <a:lnTo>
                        <a:pt x="0" y="585262"/>
                      </a:lnTo>
                      <a:lnTo>
                        <a:pt x="0" y="583253"/>
                      </a:lnTo>
                      <a:lnTo>
                        <a:pt x="3746" y="583253"/>
                      </a:lnTo>
                      <a:lnTo>
                        <a:pt x="420653" y="359684"/>
                      </a:lnTo>
                      <a:lnTo>
                        <a:pt x="414722" y="359684"/>
                      </a:lnTo>
                      <a:lnTo>
                        <a:pt x="357517" y="36000"/>
                      </a:lnTo>
                      <a:lnTo>
                        <a:pt x="357462" y="36000"/>
                      </a:lnTo>
                      <a:lnTo>
                        <a:pt x="357497" y="35886"/>
                      </a:lnTo>
                      <a:lnTo>
                        <a:pt x="357462" y="35688"/>
                      </a:lnTo>
                      <a:lnTo>
                        <a:pt x="357558" y="356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1" name="Trapez 48"/>
                <p:cNvSpPr/>
                <p:nvPr/>
              </p:nvSpPr>
              <p:spPr>
                <a:xfrm>
                  <a:off x="849690" y="5284029"/>
                  <a:ext cx="1115999" cy="590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999" h="590912">
                      <a:moveTo>
                        <a:pt x="0" y="0"/>
                      </a:moveTo>
                      <a:lnTo>
                        <a:pt x="1115999" y="0"/>
                      </a:lnTo>
                      <a:lnTo>
                        <a:pt x="1115999" y="32735"/>
                      </a:lnTo>
                      <a:lnTo>
                        <a:pt x="1115999" y="189815"/>
                      </a:lnTo>
                      <a:lnTo>
                        <a:pt x="1115999" y="479274"/>
                      </a:lnTo>
                      <a:cubicBezTo>
                        <a:pt x="1115999" y="540930"/>
                        <a:pt x="1066017" y="590912"/>
                        <a:pt x="1004361" y="590912"/>
                      </a:cubicBezTo>
                      <a:lnTo>
                        <a:pt x="111638" y="590912"/>
                      </a:lnTo>
                      <a:cubicBezTo>
                        <a:pt x="49982" y="590912"/>
                        <a:pt x="0" y="540930"/>
                        <a:pt x="0" y="479274"/>
                      </a:cubicBezTo>
                      <a:lnTo>
                        <a:pt x="0" y="189815"/>
                      </a:lnTo>
                      <a:lnTo>
                        <a:pt x="0" y="32735"/>
                      </a:lnTo>
                      <a:close/>
                    </a:path>
                  </a:pathLst>
                </a:custGeom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50" name="Rechteck 49"/>
              <p:cNvSpPr/>
              <p:nvPr/>
            </p:nvSpPr>
            <p:spPr>
              <a:xfrm>
                <a:off x="971734" y="5034722"/>
                <a:ext cx="865544" cy="70236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48" name="Gruppierung 47"/>
            <p:cNvGrpSpPr/>
            <p:nvPr/>
          </p:nvGrpSpPr>
          <p:grpSpPr>
            <a:xfrm>
              <a:off x="1143920" y="4262304"/>
              <a:ext cx="504000" cy="344488"/>
              <a:chOff x="5397665" y="1838576"/>
              <a:chExt cx="666750" cy="344488"/>
            </a:xfrm>
          </p:grpSpPr>
          <p:sp>
            <p:nvSpPr>
              <p:cNvPr id="46" name="Freeform 4"/>
              <p:cNvSpPr>
                <a:spLocks noChangeArrowheads="1"/>
              </p:cNvSpPr>
              <p:nvPr/>
            </p:nvSpPr>
            <p:spPr bwMode="auto">
              <a:xfrm>
                <a:off x="5550065" y="1865564"/>
                <a:ext cx="385763" cy="317500"/>
              </a:xfrm>
              <a:custGeom>
                <a:avLst/>
                <a:gdLst>
                  <a:gd name="T0" fmla="*/ 0 w 1121"/>
                  <a:gd name="T1" fmla="*/ 0 h 892"/>
                  <a:gd name="T2" fmla="*/ 1120 w 1121"/>
                  <a:gd name="T3" fmla="*/ 0 h 892"/>
                  <a:gd name="T4" fmla="*/ 968 w 1121"/>
                  <a:gd name="T5" fmla="*/ 891 h 892"/>
                  <a:gd name="T6" fmla="*/ 151 w 1121"/>
                  <a:gd name="T7" fmla="*/ 891 h 892"/>
                  <a:gd name="T8" fmla="*/ 0 w 1121"/>
                  <a:gd name="T9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1" h="892">
                    <a:moveTo>
                      <a:pt x="0" y="0"/>
                    </a:moveTo>
                    <a:lnTo>
                      <a:pt x="1120" y="0"/>
                    </a:lnTo>
                    <a:lnTo>
                      <a:pt x="968" y="891"/>
                    </a:lnTo>
                    <a:lnTo>
                      <a:pt x="151" y="89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AutoShape 5"/>
              <p:cNvSpPr>
                <a:spLocks noChangeArrowheads="1"/>
              </p:cNvSpPr>
              <p:nvPr/>
            </p:nvSpPr>
            <p:spPr bwMode="auto">
              <a:xfrm>
                <a:off x="5397665" y="1838576"/>
                <a:ext cx="666750" cy="52388"/>
              </a:xfrm>
              <a:prstGeom prst="roundRect">
                <a:avLst>
                  <a:gd name="adj" fmla="val 2940"/>
                </a:avLst>
              </a:prstGeom>
              <a:solidFill>
                <a:schemeClr val="bg1">
                  <a:lumMod val="50000"/>
                </a:scheme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2" name="Gruppieren 41"/>
          <p:cNvGrpSpPr/>
          <p:nvPr/>
        </p:nvGrpSpPr>
        <p:grpSpPr>
          <a:xfrm>
            <a:off x="2071587" y="4262304"/>
            <a:ext cx="1115999" cy="1612637"/>
            <a:chOff x="2071587" y="4262304"/>
            <a:chExt cx="1115999" cy="1612637"/>
          </a:xfrm>
        </p:grpSpPr>
        <p:grpSp>
          <p:nvGrpSpPr>
            <p:cNvPr id="41" name="Gruppieren 40"/>
            <p:cNvGrpSpPr/>
            <p:nvPr/>
          </p:nvGrpSpPr>
          <p:grpSpPr>
            <a:xfrm>
              <a:off x="2071587" y="4331513"/>
              <a:ext cx="1115999" cy="1543428"/>
              <a:chOff x="2071587" y="4331513"/>
              <a:chExt cx="1115999" cy="1543428"/>
            </a:xfrm>
          </p:grpSpPr>
          <p:sp>
            <p:nvSpPr>
              <p:cNvPr id="53" name="Trapez 48"/>
              <p:cNvSpPr/>
              <p:nvPr/>
            </p:nvSpPr>
            <p:spPr>
              <a:xfrm>
                <a:off x="2071587" y="4331513"/>
                <a:ext cx="1115999" cy="1543428"/>
              </a:xfrm>
              <a:custGeom>
                <a:avLst/>
                <a:gdLst/>
                <a:ahLst/>
                <a:cxnLst/>
                <a:rect l="l" t="t" r="r" b="b"/>
                <a:pathLst>
                  <a:path w="1115999" h="1543428">
                    <a:moveTo>
                      <a:pt x="368485" y="0"/>
                    </a:moveTo>
                    <a:lnTo>
                      <a:pt x="743207" y="0"/>
                    </a:lnTo>
                    <a:lnTo>
                      <a:pt x="754135" y="35688"/>
                    </a:lnTo>
                    <a:lnTo>
                      <a:pt x="754230" y="35688"/>
                    </a:lnTo>
                    <a:lnTo>
                      <a:pt x="754195" y="35886"/>
                    </a:lnTo>
                    <a:lnTo>
                      <a:pt x="754230" y="36000"/>
                    </a:lnTo>
                    <a:lnTo>
                      <a:pt x="754175" y="36000"/>
                    </a:lnTo>
                    <a:lnTo>
                      <a:pt x="696970" y="359684"/>
                    </a:lnTo>
                    <a:lnTo>
                      <a:pt x="695346" y="359684"/>
                    </a:lnTo>
                    <a:lnTo>
                      <a:pt x="1112253" y="583253"/>
                    </a:lnTo>
                    <a:lnTo>
                      <a:pt x="1115999" y="583253"/>
                    </a:lnTo>
                    <a:lnTo>
                      <a:pt x="1115999" y="585262"/>
                    </a:lnTo>
                    <a:lnTo>
                      <a:pt x="1115999" y="985251"/>
                    </a:lnTo>
                    <a:lnTo>
                      <a:pt x="1115999" y="1142331"/>
                    </a:lnTo>
                    <a:lnTo>
                      <a:pt x="1115999" y="1431790"/>
                    </a:lnTo>
                    <a:cubicBezTo>
                      <a:pt x="1115999" y="1493446"/>
                      <a:pt x="1066017" y="1543428"/>
                      <a:pt x="1004361" y="1543428"/>
                    </a:cubicBezTo>
                    <a:lnTo>
                      <a:pt x="111638" y="1543428"/>
                    </a:lnTo>
                    <a:cubicBezTo>
                      <a:pt x="49982" y="1543428"/>
                      <a:pt x="0" y="1493446"/>
                      <a:pt x="0" y="1431790"/>
                    </a:cubicBezTo>
                    <a:lnTo>
                      <a:pt x="0" y="1142331"/>
                    </a:lnTo>
                    <a:lnTo>
                      <a:pt x="0" y="985251"/>
                    </a:lnTo>
                    <a:lnTo>
                      <a:pt x="0" y="585262"/>
                    </a:lnTo>
                    <a:lnTo>
                      <a:pt x="0" y="583253"/>
                    </a:lnTo>
                    <a:lnTo>
                      <a:pt x="3746" y="583253"/>
                    </a:lnTo>
                    <a:lnTo>
                      <a:pt x="420653" y="359684"/>
                    </a:lnTo>
                    <a:lnTo>
                      <a:pt x="414722" y="359684"/>
                    </a:lnTo>
                    <a:lnTo>
                      <a:pt x="357517" y="36000"/>
                    </a:lnTo>
                    <a:lnTo>
                      <a:pt x="357462" y="36000"/>
                    </a:lnTo>
                    <a:lnTo>
                      <a:pt x="357497" y="35886"/>
                    </a:lnTo>
                    <a:lnTo>
                      <a:pt x="357462" y="35688"/>
                    </a:lnTo>
                    <a:lnTo>
                      <a:pt x="357558" y="35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Trapez 48"/>
              <p:cNvSpPr/>
              <p:nvPr/>
            </p:nvSpPr>
            <p:spPr>
              <a:xfrm>
                <a:off x="2071587" y="5284029"/>
                <a:ext cx="1115999" cy="590912"/>
              </a:xfrm>
              <a:custGeom>
                <a:avLst/>
                <a:gdLst/>
                <a:ahLst/>
                <a:cxnLst/>
                <a:rect l="l" t="t" r="r" b="b"/>
                <a:pathLst>
                  <a:path w="1115999" h="590912">
                    <a:moveTo>
                      <a:pt x="0" y="0"/>
                    </a:moveTo>
                    <a:lnTo>
                      <a:pt x="1115999" y="0"/>
                    </a:lnTo>
                    <a:lnTo>
                      <a:pt x="1115999" y="32735"/>
                    </a:lnTo>
                    <a:lnTo>
                      <a:pt x="1115999" y="189815"/>
                    </a:lnTo>
                    <a:lnTo>
                      <a:pt x="1115999" y="479274"/>
                    </a:lnTo>
                    <a:cubicBezTo>
                      <a:pt x="1115999" y="540930"/>
                      <a:pt x="1066017" y="590912"/>
                      <a:pt x="1004361" y="590912"/>
                    </a:cubicBezTo>
                    <a:lnTo>
                      <a:pt x="111638" y="590912"/>
                    </a:lnTo>
                    <a:cubicBezTo>
                      <a:pt x="49982" y="590912"/>
                      <a:pt x="0" y="540930"/>
                      <a:pt x="0" y="479274"/>
                    </a:cubicBezTo>
                    <a:lnTo>
                      <a:pt x="0" y="189815"/>
                    </a:lnTo>
                    <a:lnTo>
                      <a:pt x="0" y="32735"/>
                    </a:lnTo>
                    <a:close/>
                  </a:path>
                </a:pathLst>
              </a:custGeom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4" name="Gruppierung 53"/>
            <p:cNvGrpSpPr/>
            <p:nvPr/>
          </p:nvGrpSpPr>
          <p:grpSpPr>
            <a:xfrm>
              <a:off x="2365817" y="4262304"/>
              <a:ext cx="504000" cy="344488"/>
              <a:chOff x="5397665" y="1838576"/>
              <a:chExt cx="666750" cy="344488"/>
            </a:xfrm>
          </p:grpSpPr>
          <p:sp>
            <p:nvSpPr>
              <p:cNvPr id="55" name="Freeform 4"/>
              <p:cNvSpPr>
                <a:spLocks noChangeArrowheads="1"/>
              </p:cNvSpPr>
              <p:nvPr/>
            </p:nvSpPr>
            <p:spPr bwMode="auto">
              <a:xfrm>
                <a:off x="5550065" y="1865564"/>
                <a:ext cx="385763" cy="317500"/>
              </a:xfrm>
              <a:custGeom>
                <a:avLst/>
                <a:gdLst>
                  <a:gd name="T0" fmla="*/ 0 w 1121"/>
                  <a:gd name="T1" fmla="*/ 0 h 892"/>
                  <a:gd name="T2" fmla="*/ 1120 w 1121"/>
                  <a:gd name="T3" fmla="*/ 0 h 892"/>
                  <a:gd name="T4" fmla="*/ 968 w 1121"/>
                  <a:gd name="T5" fmla="*/ 891 h 892"/>
                  <a:gd name="T6" fmla="*/ 151 w 1121"/>
                  <a:gd name="T7" fmla="*/ 891 h 892"/>
                  <a:gd name="T8" fmla="*/ 0 w 1121"/>
                  <a:gd name="T9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1" h="892">
                    <a:moveTo>
                      <a:pt x="0" y="0"/>
                    </a:moveTo>
                    <a:lnTo>
                      <a:pt x="1120" y="0"/>
                    </a:lnTo>
                    <a:lnTo>
                      <a:pt x="968" y="891"/>
                    </a:lnTo>
                    <a:lnTo>
                      <a:pt x="151" y="89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AutoShape 5"/>
              <p:cNvSpPr>
                <a:spLocks noChangeArrowheads="1"/>
              </p:cNvSpPr>
              <p:nvPr/>
            </p:nvSpPr>
            <p:spPr bwMode="auto">
              <a:xfrm>
                <a:off x="5397665" y="1838576"/>
                <a:ext cx="666750" cy="52388"/>
              </a:xfrm>
              <a:prstGeom prst="roundRect">
                <a:avLst>
                  <a:gd name="adj" fmla="val 2940"/>
                </a:avLst>
              </a:prstGeom>
              <a:solidFill>
                <a:schemeClr val="bg1">
                  <a:lumMod val="50000"/>
                </a:scheme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59" name="Trapez 48"/>
          <p:cNvSpPr/>
          <p:nvPr/>
        </p:nvSpPr>
        <p:spPr>
          <a:xfrm>
            <a:off x="3276774" y="4331513"/>
            <a:ext cx="1115999" cy="1543428"/>
          </a:xfrm>
          <a:custGeom>
            <a:avLst/>
            <a:gdLst/>
            <a:ahLst/>
            <a:cxnLst/>
            <a:rect l="l" t="t" r="r" b="b"/>
            <a:pathLst>
              <a:path w="1115999" h="1543428">
                <a:moveTo>
                  <a:pt x="368485" y="0"/>
                </a:moveTo>
                <a:lnTo>
                  <a:pt x="743207" y="0"/>
                </a:lnTo>
                <a:lnTo>
                  <a:pt x="754135" y="35688"/>
                </a:lnTo>
                <a:lnTo>
                  <a:pt x="754230" y="35688"/>
                </a:lnTo>
                <a:lnTo>
                  <a:pt x="754195" y="35886"/>
                </a:lnTo>
                <a:lnTo>
                  <a:pt x="754230" y="36000"/>
                </a:lnTo>
                <a:lnTo>
                  <a:pt x="754175" y="36000"/>
                </a:lnTo>
                <a:lnTo>
                  <a:pt x="696970" y="359684"/>
                </a:lnTo>
                <a:lnTo>
                  <a:pt x="695346" y="359684"/>
                </a:lnTo>
                <a:lnTo>
                  <a:pt x="1112253" y="583253"/>
                </a:lnTo>
                <a:lnTo>
                  <a:pt x="1115999" y="583253"/>
                </a:lnTo>
                <a:lnTo>
                  <a:pt x="1115999" y="585262"/>
                </a:lnTo>
                <a:lnTo>
                  <a:pt x="1115999" y="985251"/>
                </a:lnTo>
                <a:lnTo>
                  <a:pt x="1115999" y="1142331"/>
                </a:lnTo>
                <a:lnTo>
                  <a:pt x="1115999" y="1431790"/>
                </a:lnTo>
                <a:cubicBezTo>
                  <a:pt x="1115999" y="1493446"/>
                  <a:pt x="1066017" y="1543428"/>
                  <a:pt x="1004361" y="1543428"/>
                </a:cubicBezTo>
                <a:lnTo>
                  <a:pt x="111638" y="1543428"/>
                </a:lnTo>
                <a:cubicBezTo>
                  <a:pt x="49982" y="1543428"/>
                  <a:pt x="0" y="1493446"/>
                  <a:pt x="0" y="1431790"/>
                </a:cubicBezTo>
                <a:lnTo>
                  <a:pt x="0" y="1142331"/>
                </a:lnTo>
                <a:lnTo>
                  <a:pt x="0" y="985251"/>
                </a:lnTo>
                <a:lnTo>
                  <a:pt x="0" y="585262"/>
                </a:lnTo>
                <a:lnTo>
                  <a:pt x="0" y="583253"/>
                </a:lnTo>
                <a:lnTo>
                  <a:pt x="3746" y="583253"/>
                </a:lnTo>
                <a:lnTo>
                  <a:pt x="420653" y="359684"/>
                </a:lnTo>
                <a:lnTo>
                  <a:pt x="414722" y="359684"/>
                </a:lnTo>
                <a:lnTo>
                  <a:pt x="357517" y="36000"/>
                </a:lnTo>
                <a:lnTo>
                  <a:pt x="357462" y="36000"/>
                </a:lnTo>
                <a:lnTo>
                  <a:pt x="357497" y="35886"/>
                </a:lnTo>
                <a:lnTo>
                  <a:pt x="357462" y="35688"/>
                </a:lnTo>
                <a:lnTo>
                  <a:pt x="357558" y="35688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0" name="Gruppierung 59"/>
          <p:cNvGrpSpPr/>
          <p:nvPr/>
        </p:nvGrpSpPr>
        <p:grpSpPr>
          <a:xfrm>
            <a:off x="3582773" y="3767588"/>
            <a:ext cx="504000" cy="344488"/>
            <a:chOff x="5397665" y="1838576"/>
            <a:chExt cx="666750" cy="344488"/>
          </a:xfrm>
        </p:grpSpPr>
        <p:sp>
          <p:nvSpPr>
            <p:cNvPr id="61" name="Freeform 4"/>
            <p:cNvSpPr>
              <a:spLocks noChangeArrowheads="1"/>
            </p:cNvSpPr>
            <p:nvPr/>
          </p:nvSpPr>
          <p:spPr bwMode="auto">
            <a:xfrm>
              <a:off x="5550065" y="1865564"/>
              <a:ext cx="385763" cy="317500"/>
            </a:xfrm>
            <a:custGeom>
              <a:avLst/>
              <a:gdLst>
                <a:gd name="T0" fmla="*/ 0 w 1121"/>
                <a:gd name="T1" fmla="*/ 0 h 892"/>
                <a:gd name="T2" fmla="*/ 1120 w 1121"/>
                <a:gd name="T3" fmla="*/ 0 h 892"/>
                <a:gd name="T4" fmla="*/ 968 w 1121"/>
                <a:gd name="T5" fmla="*/ 891 h 892"/>
                <a:gd name="T6" fmla="*/ 151 w 1121"/>
                <a:gd name="T7" fmla="*/ 891 h 892"/>
                <a:gd name="T8" fmla="*/ 0 w 1121"/>
                <a:gd name="T9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892">
                  <a:moveTo>
                    <a:pt x="0" y="0"/>
                  </a:moveTo>
                  <a:lnTo>
                    <a:pt x="1120" y="0"/>
                  </a:lnTo>
                  <a:lnTo>
                    <a:pt x="968" y="891"/>
                  </a:lnTo>
                  <a:lnTo>
                    <a:pt x="151" y="891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AutoShape 5"/>
            <p:cNvSpPr>
              <a:spLocks noChangeArrowheads="1"/>
            </p:cNvSpPr>
            <p:nvPr/>
          </p:nvSpPr>
          <p:spPr bwMode="auto">
            <a:xfrm>
              <a:off x="5397665" y="1838576"/>
              <a:ext cx="666750" cy="52388"/>
            </a:xfrm>
            <a:prstGeom prst="roundRect">
              <a:avLst>
                <a:gd name="adj" fmla="val 2940"/>
              </a:avLst>
            </a:prstGeom>
            <a:solidFill>
              <a:schemeClr val="bg1">
                <a:lumMod val="50000"/>
              </a:scheme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4507336" y="4262304"/>
            <a:ext cx="1115999" cy="1612637"/>
            <a:chOff x="4507336" y="4262304"/>
            <a:chExt cx="1115999" cy="1612637"/>
          </a:xfrm>
        </p:grpSpPr>
        <p:grpSp>
          <p:nvGrpSpPr>
            <p:cNvPr id="43" name="Gruppieren 42"/>
            <p:cNvGrpSpPr/>
            <p:nvPr/>
          </p:nvGrpSpPr>
          <p:grpSpPr>
            <a:xfrm>
              <a:off x="4507336" y="4331513"/>
              <a:ext cx="1115999" cy="1543428"/>
              <a:chOff x="4507336" y="4331513"/>
              <a:chExt cx="1115999" cy="1543428"/>
            </a:xfrm>
          </p:grpSpPr>
          <p:sp>
            <p:nvSpPr>
              <p:cNvPr id="64" name="Trapez 48"/>
              <p:cNvSpPr/>
              <p:nvPr/>
            </p:nvSpPr>
            <p:spPr>
              <a:xfrm>
                <a:off x="4507336" y="4331513"/>
                <a:ext cx="1115999" cy="1543428"/>
              </a:xfrm>
              <a:custGeom>
                <a:avLst/>
                <a:gdLst/>
                <a:ahLst/>
                <a:cxnLst/>
                <a:rect l="l" t="t" r="r" b="b"/>
                <a:pathLst>
                  <a:path w="1115999" h="1543428">
                    <a:moveTo>
                      <a:pt x="368485" y="0"/>
                    </a:moveTo>
                    <a:lnTo>
                      <a:pt x="743207" y="0"/>
                    </a:lnTo>
                    <a:lnTo>
                      <a:pt x="754135" y="35688"/>
                    </a:lnTo>
                    <a:lnTo>
                      <a:pt x="754230" y="35688"/>
                    </a:lnTo>
                    <a:lnTo>
                      <a:pt x="754195" y="35886"/>
                    </a:lnTo>
                    <a:lnTo>
                      <a:pt x="754230" y="36000"/>
                    </a:lnTo>
                    <a:lnTo>
                      <a:pt x="754175" y="36000"/>
                    </a:lnTo>
                    <a:lnTo>
                      <a:pt x="696970" y="359684"/>
                    </a:lnTo>
                    <a:lnTo>
                      <a:pt x="695346" y="359684"/>
                    </a:lnTo>
                    <a:lnTo>
                      <a:pt x="1112253" y="583253"/>
                    </a:lnTo>
                    <a:lnTo>
                      <a:pt x="1115999" y="583253"/>
                    </a:lnTo>
                    <a:lnTo>
                      <a:pt x="1115999" y="585262"/>
                    </a:lnTo>
                    <a:lnTo>
                      <a:pt x="1115999" y="985251"/>
                    </a:lnTo>
                    <a:lnTo>
                      <a:pt x="1115999" y="1142331"/>
                    </a:lnTo>
                    <a:lnTo>
                      <a:pt x="1115999" y="1431790"/>
                    </a:lnTo>
                    <a:cubicBezTo>
                      <a:pt x="1115999" y="1493446"/>
                      <a:pt x="1066017" y="1543428"/>
                      <a:pt x="1004361" y="1543428"/>
                    </a:cubicBezTo>
                    <a:lnTo>
                      <a:pt x="111638" y="1543428"/>
                    </a:lnTo>
                    <a:cubicBezTo>
                      <a:pt x="49982" y="1543428"/>
                      <a:pt x="0" y="1493446"/>
                      <a:pt x="0" y="1431790"/>
                    </a:cubicBezTo>
                    <a:lnTo>
                      <a:pt x="0" y="1142331"/>
                    </a:lnTo>
                    <a:lnTo>
                      <a:pt x="0" y="985251"/>
                    </a:lnTo>
                    <a:lnTo>
                      <a:pt x="0" y="585262"/>
                    </a:lnTo>
                    <a:lnTo>
                      <a:pt x="0" y="583253"/>
                    </a:lnTo>
                    <a:lnTo>
                      <a:pt x="3746" y="583253"/>
                    </a:lnTo>
                    <a:lnTo>
                      <a:pt x="420653" y="359684"/>
                    </a:lnTo>
                    <a:lnTo>
                      <a:pt x="414722" y="359684"/>
                    </a:lnTo>
                    <a:lnTo>
                      <a:pt x="357517" y="36000"/>
                    </a:lnTo>
                    <a:lnTo>
                      <a:pt x="357462" y="36000"/>
                    </a:lnTo>
                    <a:lnTo>
                      <a:pt x="357497" y="35886"/>
                    </a:lnTo>
                    <a:lnTo>
                      <a:pt x="357462" y="35688"/>
                    </a:lnTo>
                    <a:lnTo>
                      <a:pt x="357558" y="35688"/>
                    </a:lnTo>
                    <a:close/>
                  </a:path>
                </a:pathLst>
              </a:custGeom>
              <a:solidFill>
                <a:srgbClr val="8040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Rechteck 68"/>
              <p:cNvSpPr/>
              <p:nvPr/>
            </p:nvSpPr>
            <p:spPr>
              <a:xfrm>
                <a:off x="4629380" y="5034722"/>
                <a:ext cx="865544" cy="70236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5" name="Gruppierung 64"/>
            <p:cNvGrpSpPr/>
            <p:nvPr/>
          </p:nvGrpSpPr>
          <p:grpSpPr>
            <a:xfrm>
              <a:off x="4801566" y="4262304"/>
              <a:ext cx="504000" cy="344488"/>
              <a:chOff x="5397665" y="1838576"/>
              <a:chExt cx="666750" cy="344488"/>
            </a:xfrm>
          </p:grpSpPr>
          <p:sp>
            <p:nvSpPr>
              <p:cNvPr id="66" name="Freeform 4"/>
              <p:cNvSpPr>
                <a:spLocks noChangeArrowheads="1"/>
              </p:cNvSpPr>
              <p:nvPr/>
            </p:nvSpPr>
            <p:spPr bwMode="auto">
              <a:xfrm>
                <a:off x="5550065" y="1865564"/>
                <a:ext cx="385763" cy="317500"/>
              </a:xfrm>
              <a:custGeom>
                <a:avLst/>
                <a:gdLst>
                  <a:gd name="T0" fmla="*/ 0 w 1121"/>
                  <a:gd name="T1" fmla="*/ 0 h 892"/>
                  <a:gd name="T2" fmla="*/ 1120 w 1121"/>
                  <a:gd name="T3" fmla="*/ 0 h 892"/>
                  <a:gd name="T4" fmla="*/ 968 w 1121"/>
                  <a:gd name="T5" fmla="*/ 891 h 892"/>
                  <a:gd name="T6" fmla="*/ 151 w 1121"/>
                  <a:gd name="T7" fmla="*/ 891 h 892"/>
                  <a:gd name="T8" fmla="*/ 0 w 1121"/>
                  <a:gd name="T9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1" h="892">
                    <a:moveTo>
                      <a:pt x="0" y="0"/>
                    </a:moveTo>
                    <a:lnTo>
                      <a:pt x="1120" y="0"/>
                    </a:lnTo>
                    <a:lnTo>
                      <a:pt x="968" y="891"/>
                    </a:lnTo>
                    <a:lnTo>
                      <a:pt x="151" y="89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AutoShape 5"/>
              <p:cNvSpPr>
                <a:spLocks noChangeArrowheads="1"/>
              </p:cNvSpPr>
              <p:nvPr/>
            </p:nvSpPr>
            <p:spPr bwMode="auto">
              <a:xfrm>
                <a:off x="5397665" y="1838576"/>
                <a:ext cx="666750" cy="52388"/>
              </a:xfrm>
              <a:prstGeom prst="roundRect">
                <a:avLst>
                  <a:gd name="adj" fmla="val 2940"/>
                </a:avLst>
              </a:prstGeom>
              <a:solidFill>
                <a:schemeClr val="bg1">
                  <a:lumMod val="50000"/>
                </a:scheme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7" name="Gruppieren 16"/>
          <p:cNvGrpSpPr/>
          <p:nvPr/>
        </p:nvGrpSpPr>
        <p:grpSpPr>
          <a:xfrm>
            <a:off x="6181020" y="1626994"/>
            <a:ext cx="912813" cy="1785120"/>
            <a:chOff x="6181020" y="1626994"/>
            <a:chExt cx="912813" cy="1785120"/>
          </a:xfrm>
        </p:grpSpPr>
        <p:grpSp>
          <p:nvGrpSpPr>
            <p:cNvPr id="97" name="Gruppierung 96"/>
            <p:cNvGrpSpPr/>
            <p:nvPr/>
          </p:nvGrpSpPr>
          <p:grpSpPr>
            <a:xfrm>
              <a:off x="6461886" y="1750792"/>
              <a:ext cx="359997" cy="466784"/>
              <a:chOff x="7410346" y="3772199"/>
              <a:chExt cx="359997" cy="466784"/>
            </a:xfrm>
          </p:grpSpPr>
          <p:grpSp>
            <p:nvGrpSpPr>
              <p:cNvPr id="93" name="Gruppierung 92"/>
              <p:cNvGrpSpPr/>
              <p:nvPr/>
            </p:nvGrpSpPr>
            <p:grpSpPr>
              <a:xfrm>
                <a:off x="7410346" y="3894495"/>
                <a:ext cx="359997" cy="344488"/>
                <a:chOff x="7318215" y="3487341"/>
                <a:chExt cx="504000" cy="344488"/>
              </a:xfrm>
            </p:grpSpPr>
            <p:sp>
              <p:nvSpPr>
                <p:cNvPr id="91" name="Freeform 4"/>
                <p:cNvSpPr>
                  <a:spLocks noChangeArrowheads="1"/>
                </p:cNvSpPr>
                <p:nvPr/>
              </p:nvSpPr>
              <p:spPr bwMode="auto">
                <a:xfrm>
                  <a:off x="7433415" y="3514329"/>
                  <a:ext cx="291600" cy="317500"/>
                </a:xfrm>
                <a:custGeom>
                  <a:avLst/>
                  <a:gdLst>
                    <a:gd name="T0" fmla="*/ 0 w 1121"/>
                    <a:gd name="T1" fmla="*/ 0 h 892"/>
                    <a:gd name="T2" fmla="*/ 1120 w 1121"/>
                    <a:gd name="T3" fmla="*/ 0 h 892"/>
                    <a:gd name="T4" fmla="*/ 968 w 1121"/>
                    <a:gd name="T5" fmla="*/ 891 h 892"/>
                    <a:gd name="T6" fmla="*/ 151 w 1121"/>
                    <a:gd name="T7" fmla="*/ 891 h 892"/>
                    <a:gd name="T8" fmla="*/ 0 w 1121"/>
                    <a:gd name="T9" fmla="*/ 0 h 8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1" h="892">
                      <a:moveTo>
                        <a:pt x="0" y="0"/>
                      </a:moveTo>
                      <a:lnTo>
                        <a:pt x="1120" y="0"/>
                      </a:lnTo>
                      <a:lnTo>
                        <a:pt x="968" y="891"/>
                      </a:lnTo>
                      <a:lnTo>
                        <a:pt x="151" y="89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AutoShape 5"/>
                <p:cNvSpPr>
                  <a:spLocks noChangeArrowheads="1"/>
                </p:cNvSpPr>
                <p:nvPr/>
              </p:nvSpPr>
              <p:spPr bwMode="auto">
                <a:xfrm>
                  <a:off x="7318215" y="3487341"/>
                  <a:ext cx="504000" cy="52388"/>
                </a:xfrm>
                <a:prstGeom prst="roundRect">
                  <a:avLst>
                    <a:gd name="adj" fmla="val 2940"/>
                  </a:avLst>
                </a:prstGeom>
                <a:solidFill>
                  <a:schemeClr val="bg1">
                    <a:lumMod val="50000"/>
                  </a:scheme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6" name="Oval 95"/>
              <p:cNvSpPr/>
              <p:nvPr/>
            </p:nvSpPr>
            <p:spPr>
              <a:xfrm>
                <a:off x="7492631" y="3772199"/>
                <a:ext cx="208284" cy="122296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" name="Gruppierung 103"/>
            <p:cNvGrpSpPr/>
            <p:nvPr/>
          </p:nvGrpSpPr>
          <p:grpSpPr>
            <a:xfrm>
              <a:off x="6326231" y="1626994"/>
              <a:ext cx="630068" cy="640788"/>
              <a:chOff x="7131941" y="3009108"/>
              <a:chExt cx="630068" cy="640788"/>
            </a:xfrm>
          </p:grpSpPr>
          <p:sp>
            <p:nvSpPr>
              <p:cNvPr id="100" name="Ecken des Rechtecks auf der gleichen Seite schneiden 99"/>
              <p:cNvSpPr/>
              <p:nvPr/>
            </p:nvSpPr>
            <p:spPr>
              <a:xfrm>
                <a:off x="7131941" y="3009108"/>
                <a:ext cx="630068" cy="640788"/>
              </a:xfrm>
              <a:custGeom>
                <a:avLst/>
                <a:gdLst/>
                <a:ahLst/>
                <a:cxnLst/>
                <a:rect l="l" t="t" r="r" b="b"/>
                <a:pathLst>
                  <a:path w="630068" h="640788">
                    <a:moveTo>
                      <a:pt x="193604" y="0"/>
                    </a:moveTo>
                    <a:lnTo>
                      <a:pt x="436462" y="0"/>
                    </a:lnTo>
                    <a:cubicBezTo>
                      <a:pt x="518920" y="0"/>
                      <a:pt x="585766" y="66846"/>
                      <a:pt x="585766" y="149304"/>
                    </a:cubicBezTo>
                    <a:lnTo>
                      <a:pt x="585766" y="544584"/>
                    </a:lnTo>
                    <a:lnTo>
                      <a:pt x="630068" y="588887"/>
                    </a:lnTo>
                    <a:lnTo>
                      <a:pt x="630068" y="640788"/>
                    </a:lnTo>
                    <a:lnTo>
                      <a:pt x="550478" y="640788"/>
                    </a:lnTo>
                    <a:lnTo>
                      <a:pt x="550478" y="173834"/>
                    </a:lnTo>
                    <a:cubicBezTo>
                      <a:pt x="550478" y="102341"/>
                      <a:pt x="492521" y="44384"/>
                      <a:pt x="421028" y="44384"/>
                    </a:cubicBezTo>
                    <a:lnTo>
                      <a:pt x="210464" y="44384"/>
                    </a:lnTo>
                    <a:cubicBezTo>
                      <a:pt x="138971" y="44384"/>
                      <a:pt x="81014" y="102341"/>
                      <a:pt x="81014" y="173834"/>
                    </a:cubicBezTo>
                    <a:lnTo>
                      <a:pt x="81014" y="640788"/>
                    </a:lnTo>
                    <a:lnTo>
                      <a:pt x="0" y="640788"/>
                    </a:lnTo>
                    <a:lnTo>
                      <a:pt x="0" y="588887"/>
                    </a:lnTo>
                    <a:lnTo>
                      <a:pt x="44300" y="544587"/>
                    </a:lnTo>
                    <a:lnTo>
                      <a:pt x="44300" y="149304"/>
                    </a:lnTo>
                    <a:cubicBezTo>
                      <a:pt x="44300" y="66846"/>
                      <a:pt x="111146" y="0"/>
                      <a:pt x="19360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" name="Ecken des Rechtecks auf der gleichen Seite schneiden 99"/>
              <p:cNvSpPr/>
              <p:nvPr/>
            </p:nvSpPr>
            <p:spPr>
              <a:xfrm>
                <a:off x="7131941" y="3009108"/>
                <a:ext cx="630068" cy="640788"/>
              </a:xfrm>
              <a:custGeom>
                <a:avLst/>
                <a:gdLst/>
                <a:ahLst/>
                <a:cxnLst/>
                <a:rect l="l" t="t" r="r" b="b"/>
                <a:pathLst>
                  <a:path w="630068" h="640788">
                    <a:moveTo>
                      <a:pt x="193604" y="0"/>
                    </a:moveTo>
                    <a:lnTo>
                      <a:pt x="436462" y="0"/>
                    </a:lnTo>
                    <a:cubicBezTo>
                      <a:pt x="518920" y="0"/>
                      <a:pt x="585766" y="66846"/>
                      <a:pt x="585766" y="149304"/>
                    </a:cubicBezTo>
                    <a:lnTo>
                      <a:pt x="585766" y="544584"/>
                    </a:lnTo>
                    <a:lnTo>
                      <a:pt x="630068" y="588887"/>
                    </a:lnTo>
                    <a:lnTo>
                      <a:pt x="630068" y="640788"/>
                    </a:lnTo>
                    <a:lnTo>
                      <a:pt x="0" y="640788"/>
                    </a:lnTo>
                    <a:lnTo>
                      <a:pt x="0" y="588887"/>
                    </a:lnTo>
                    <a:lnTo>
                      <a:pt x="44300" y="544587"/>
                    </a:lnTo>
                    <a:lnTo>
                      <a:pt x="44300" y="149304"/>
                    </a:lnTo>
                    <a:cubicBezTo>
                      <a:pt x="44300" y="66846"/>
                      <a:pt x="111146" y="0"/>
                      <a:pt x="193604" y="0"/>
                    </a:cubicBezTo>
                    <a:close/>
                  </a:path>
                </a:pathLst>
              </a:custGeom>
              <a:solidFill>
                <a:srgbClr val="BFBFBF">
                  <a:alpha val="2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5"/>
            <p:cNvGrpSpPr/>
            <p:nvPr/>
          </p:nvGrpSpPr>
          <p:grpSpPr>
            <a:xfrm>
              <a:off x="6181020" y="1962246"/>
              <a:ext cx="912813" cy="1449868"/>
              <a:chOff x="6181020" y="1962246"/>
              <a:chExt cx="912813" cy="1449868"/>
            </a:xfrm>
          </p:grpSpPr>
          <p:grpSp>
            <p:nvGrpSpPr>
              <p:cNvPr id="15" name="Gruppieren 14"/>
              <p:cNvGrpSpPr/>
              <p:nvPr/>
            </p:nvGrpSpPr>
            <p:grpSpPr>
              <a:xfrm>
                <a:off x="6181020" y="1962246"/>
                <a:ext cx="912813" cy="1449868"/>
                <a:chOff x="6181020" y="1962246"/>
                <a:chExt cx="912813" cy="1449868"/>
              </a:xfrm>
            </p:grpSpPr>
            <p:sp>
              <p:nvSpPr>
                <p:cNvPr id="87" name="Rechteck 86"/>
                <p:cNvSpPr/>
                <p:nvPr/>
              </p:nvSpPr>
              <p:spPr>
                <a:xfrm>
                  <a:off x="6181020" y="1962246"/>
                  <a:ext cx="912813" cy="1449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813" h="1449292">
                      <a:moveTo>
                        <a:pt x="569471" y="0"/>
                      </a:moveTo>
                      <a:lnTo>
                        <a:pt x="614978" y="4392"/>
                      </a:lnTo>
                      <a:lnTo>
                        <a:pt x="590763" y="255329"/>
                      </a:lnTo>
                      <a:lnTo>
                        <a:pt x="691405" y="255329"/>
                      </a:lnTo>
                      <a:lnTo>
                        <a:pt x="691405" y="304107"/>
                      </a:lnTo>
                      <a:lnTo>
                        <a:pt x="774580" y="304107"/>
                      </a:lnTo>
                      <a:lnTo>
                        <a:pt x="912813" y="508575"/>
                      </a:lnTo>
                      <a:lnTo>
                        <a:pt x="912813" y="1140650"/>
                      </a:lnTo>
                      <a:lnTo>
                        <a:pt x="912813" y="1210944"/>
                      </a:lnTo>
                      <a:lnTo>
                        <a:pt x="912813" y="1281237"/>
                      </a:lnTo>
                      <a:cubicBezTo>
                        <a:pt x="912813" y="1374051"/>
                        <a:pt x="837572" y="1449292"/>
                        <a:pt x="744758" y="1449292"/>
                      </a:cubicBezTo>
                      <a:lnTo>
                        <a:pt x="168055" y="1449292"/>
                      </a:lnTo>
                      <a:cubicBezTo>
                        <a:pt x="75241" y="1449292"/>
                        <a:pt x="0" y="1374051"/>
                        <a:pt x="0" y="1281237"/>
                      </a:cubicBezTo>
                      <a:lnTo>
                        <a:pt x="0" y="1210944"/>
                      </a:lnTo>
                      <a:lnTo>
                        <a:pt x="0" y="1140650"/>
                      </a:lnTo>
                      <a:lnTo>
                        <a:pt x="0" y="508575"/>
                      </a:lnTo>
                      <a:lnTo>
                        <a:pt x="140595" y="300613"/>
                      </a:lnTo>
                      <a:lnTo>
                        <a:pt x="225115" y="300613"/>
                      </a:lnTo>
                      <a:lnTo>
                        <a:pt x="225114" y="255329"/>
                      </a:lnTo>
                      <a:lnTo>
                        <a:pt x="345157" y="255329"/>
                      </a:lnTo>
                      <a:lnTo>
                        <a:pt x="320941" y="4393"/>
                      </a:lnTo>
                      <a:lnTo>
                        <a:pt x="366448" y="1"/>
                      </a:lnTo>
                      <a:lnTo>
                        <a:pt x="391088" y="255329"/>
                      </a:lnTo>
                      <a:lnTo>
                        <a:pt x="544832" y="2553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5" name="Rechteck 86"/>
                <p:cNvSpPr/>
                <p:nvPr/>
              </p:nvSpPr>
              <p:spPr>
                <a:xfrm>
                  <a:off x="6181020" y="2670183"/>
                  <a:ext cx="912813" cy="741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813" h="741931">
                      <a:moveTo>
                        <a:pt x="0" y="0"/>
                      </a:moveTo>
                      <a:lnTo>
                        <a:pt x="912813" y="0"/>
                      </a:lnTo>
                      <a:lnTo>
                        <a:pt x="912813" y="433289"/>
                      </a:lnTo>
                      <a:lnTo>
                        <a:pt x="912813" y="503583"/>
                      </a:lnTo>
                      <a:lnTo>
                        <a:pt x="912813" y="573876"/>
                      </a:lnTo>
                      <a:cubicBezTo>
                        <a:pt x="912813" y="666690"/>
                        <a:pt x="837572" y="741931"/>
                        <a:pt x="744758" y="741931"/>
                      </a:cubicBezTo>
                      <a:lnTo>
                        <a:pt x="168055" y="741931"/>
                      </a:lnTo>
                      <a:cubicBezTo>
                        <a:pt x="75241" y="741931"/>
                        <a:pt x="0" y="666690"/>
                        <a:pt x="0" y="573876"/>
                      </a:cubicBezTo>
                      <a:lnTo>
                        <a:pt x="0" y="503583"/>
                      </a:lnTo>
                      <a:lnTo>
                        <a:pt x="0" y="433289"/>
                      </a:lnTo>
                      <a:close/>
                    </a:path>
                  </a:pathLst>
                </a:cu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07" name="Rechteck 106"/>
              <p:cNvSpPr/>
              <p:nvPr/>
            </p:nvSpPr>
            <p:spPr>
              <a:xfrm>
                <a:off x="6238629" y="2737522"/>
                <a:ext cx="797066" cy="5030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27" name="Gruppieren 26"/>
          <p:cNvGrpSpPr/>
          <p:nvPr/>
        </p:nvGrpSpPr>
        <p:grpSpPr>
          <a:xfrm>
            <a:off x="7394876" y="1627570"/>
            <a:ext cx="912813" cy="1785120"/>
            <a:chOff x="7394876" y="1627570"/>
            <a:chExt cx="912813" cy="1785120"/>
          </a:xfrm>
        </p:grpSpPr>
        <p:grpSp>
          <p:nvGrpSpPr>
            <p:cNvPr id="109" name="Gruppierung 108"/>
            <p:cNvGrpSpPr/>
            <p:nvPr/>
          </p:nvGrpSpPr>
          <p:grpSpPr>
            <a:xfrm>
              <a:off x="7675742" y="1751368"/>
              <a:ext cx="359997" cy="466784"/>
              <a:chOff x="7410346" y="3772199"/>
              <a:chExt cx="359997" cy="466784"/>
            </a:xfrm>
          </p:grpSpPr>
          <p:grpSp>
            <p:nvGrpSpPr>
              <p:cNvPr id="110" name="Gruppierung 109"/>
              <p:cNvGrpSpPr/>
              <p:nvPr/>
            </p:nvGrpSpPr>
            <p:grpSpPr>
              <a:xfrm>
                <a:off x="7410346" y="3894495"/>
                <a:ext cx="359997" cy="344488"/>
                <a:chOff x="7318215" y="3487341"/>
                <a:chExt cx="504000" cy="344488"/>
              </a:xfrm>
            </p:grpSpPr>
            <p:sp>
              <p:nvSpPr>
                <p:cNvPr id="112" name="Freeform 4"/>
                <p:cNvSpPr>
                  <a:spLocks noChangeArrowheads="1"/>
                </p:cNvSpPr>
                <p:nvPr/>
              </p:nvSpPr>
              <p:spPr bwMode="auto">
                <a:xfrm>
                  <a:off x="7433415" y="3514329"/>
                  <a:ext cx="291600" cy="317500"/>
                </a:xfrm>
                <a:custGeom>
                  <a:avLst/>
                  <a:gdLst>
                    <a:gd name="T0" fmla="*/ 0 w 1121"/>
                    <a:gd name="T1" fmla="*/ 0 h 892"/>
                    <a:gd name="T2" fmla="*/ 1120 w 1121"/>
                    <a:gd name="T3" fmla="*/ 0 h 892"/>
                    <a:gd name="T4" fmla="*/ 968 w 1121"/>
                    <a:gd name="T5" fmla="*/ 891 h 892"/>
                    <a:gd name="T6" fmla="*/ 151 w 1121"/>
                    <a:gd name="T7" fmla="*/ 891 h 892"/>
                    <a:gd name="T8" fmla="*/ 0 w 1121"/>
                    <a:gd name="T9" fmla="*/ 0 h 8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1" h="892">
                      <a:moveTo>
                        <a:pt x="0" y="0"/>
                      </a:moveTo>
                      <a:lnTo>
                        <a:pt x="1120" y="0"/>
                      </a:lnTo>
                      <a:lnTo>
                        <a:pt x="968" y="891"/>
                      </a:lnTo>
                      <a:lnTo>
                        <a:pt x="151" y="89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AutoShape 5"/>
                <p:cNvSpPr>
                  <a:spLocks noChangeArrowheads="1"/>
                </p:cNvSpPr>
                <p:nvPr/>
              </p:nvSpPr>
              <p:spPr bwMode="auto">
                <a:xfrm>
                  <a:off x="7318215" y="3487341"/>
                  <a:ext cx="504000" cy="52388"/>
                </a:xfrm>
                <a:prstGeom prst="roundRect">
                  <a:avLst>
                    <a:gd name="adj" fmla="val 2940"/>
                  </a:avLst>
                </a:prstGeom>
                <a:solidFill>
                  <a:schemeClr val="bg1">
                    <a:lumMod val="50000"/>
                  </a:scheme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1" name="Oval 110"/>
              <p:cNvSpPr/>
              <p:nvPr/>
            </p:nvSpPr>
            <p:spPr>
              <a:xfrm>
                <a:off x="7492631" y="3772199"/>
                <a:ext cx="208284" cy="122296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4" name="Gruppierung 113"/>
            <p:cNvGrpSpPr/>
            <p:nvPr/>
          </p:nvGrpSpPr>
          <p:grpSpPr>
            <a:xfrm>
              <a:off x="7540087" y="1627570"/>
              <a:ext cx="630068" cy="640788"/>
              <a:chOff x="7131941" y="3009108"/>
              <a:chExt cx="630068" cy="640788"/>
            </a:xfrm>
          </p:grpSpPr>
          <p:sp>
            <p:nvSpPr>
              <p:cNvPr id="115" name="Ecken des Rechtecks auf der gleichen Seite schneiden 99"/>
              <p:cNvSpPr/>
              <p:nvPr/>
            </p:nvSpPr>
            <p:spPr>
              <a:xfrm>
                <a:off x="7131941" y="3009108"/>
                <a:ext cx="630068" cy="640788"/>
              </a:xfrm>
              <a:custGeom>
                <a:avLst/>
                <a:gdLst/>
                <a:ahLst/>
                <a:cxnLst/>
                <a:rect l="l" t="t" r="r" b="b"/>
                <a:pathLst>
                  <a:path w="630068" h="640788">
                    <a:moveTo>
                      <a:pt x="193604" y="0"/>
                    </a:moveTo>
                    <a:lnTo>
                      <a:pt x="436462" y="0"/>
                    </a:lnTo>
                    <a:cubicBezTo>
                      <a:pt x="518920" y="0"/>
                      <a:pt x="585766" y="66846"/>
                      <a:pt x="585766" y="149304"/>
                    </a:cubicBezTo>
                    <a:lnTo>
                      <a:pt x="585766" y="544584"/>
                    </a:lnTo>
                    <a:lnTo>
                      <a:pt x="630068" y="588887"/>
                    </a:lnTo>
                    <a:lnTo>
                      <a:pt x="630068" y="640788"/>
                    </a:lnTo>
                    <a:lnTo>
                      <a:pt x="550478" y="640788"/>
                    </a:lnTo>
                    <a:lnTo>
                      <a:pt x="550478" y="173834"/>
                    </a:lnTo>
                    <a:cubicBezTo>
                      <a:pt x="550478" y="102341"/>
                      <a:pt x="492521" y="44384"/>
                      <a:pt x="421028" y="44384"/>
                    </a:cubicBezTo>
                    <a:lnTo>
                      <a:pt x="210464" y="44384"/>
                    </a:lnTo>
                    <a:cubicBezTo>
                      <a:pt x="138971" y="44384"/>
                      <a:pt x="81014" y="102341"/>
                      <a:pt x="81014" y="173834"/>
                    </a:cubicBezTo>
                    <a:lnTo>
                      <a:pt x="81014" y="640788"/>
                    </a:lnTo>
                    <a:lnTo>
                      <a:pt x="0" y="640788"/>
                    </a:lnTo>
                    <a:lnTo>
                      <a:pt x="0" y="588887"/>
                    </a:lnTo>
                    <a:lnTo>
                      <a:pt x="44300" y="544587"/>
                    </a:lnTo>
                    <a:lnTo>
                      <a:pt x="44300" y="149304"/>
                    </a:lnTo>
                    <a:cubicBezTo>
                      <a:pt x="44300" y="66846"/>
                      <a:pt x="111146" y="0"/>
                      <a:pt x="19360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cken des Rechtecks auf der gleichen Seite schneiden 99"/>
              <p:cNvSpPr/>
              <p:nvPr/>
            </p:nvSpPr>
            <p:spPr>
              <a:xfrm>
                <a:off x="7131941" y="3009108"/>
                <a:ext cx="630068" cy="640788"/>
              </a:xfrm>
              <a:custGeom>
                <a:avLst/>
                <a:gdLst/>
                <a:ahLst/>
                <a:cxnLst/>
                <a:rect l="l" t="t" r="r" b="b"/>
                <a:pathLst>
                  <a:path w="630068" h="640788">
                    <a:moveTo>
                      <a:pt x="193604" y="0"/>
                    </a:moveTo>
                    <a:lnTo>
                      <a:pt x="436462" y="0"/>
                    </a:lnTo>
                    <a:cubicBezTo>
                      <a:pt x="518920" y="0"/>
                      <a:pt x="585766" y="66846"/>
                      <a:pt x="585766" y="149304"/>
                    </a:cubicBezTo>
                    <a:lnTo>
                      <a:pt x="585766" y="544584"/>
                    </a:lnTo>
                    <a:lnTo>
                      <a:pt x="630068" y="588887"/>
                    </a:lnTo>
                    <a:lnTo>
                      <a:pt x="630068" y="640788"/>
                    </a:lnTo>
                    <a:lnTo>
                      <a:pt x="0" y="640788"/>
                    </a:lnTo>
                    <a:lnTo>
                      <a:pt x="0" y="588887"/>
                    </a:lnTo>
                    <a:lnTo>
                      <a:pt x="44300" y="544587"/>
                    </a:lnTo>
                    <a:lnTo>
                      <a:pt x="44300" y="149304"/>
                    </a:lnTo>
                    <a:cubicBezTo>
                      <a:pt x="44300" y="66846"/>
                      <a:pt x="111146" y="0"/>
                      <a:pt x="193604" y="0"/>
                    </a:cubicBezTo>
                    <a:close/>
                  </a:path>
                </a:pathLst>
              </a:custGeom>
              <a:solidFill>
                <a:srgbClr val="643201">
                  <a:alpha val="2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" name="Gruppieren 19"/>
            <p:cNvGrpSpPr/>
            <p:nvPr/>
          </p:nvGrpSpPr>
          <p:grpSpPr>
            <a:xfrm>
              <a:off x="7394876" y="1962822"/>
              <a:ext cx="912813" cy="1449868"/>
              <a:chOff x="7394876" y="1962822"/>
              <a:chExt cx="912813" cy="1449868"/>
            </a:xfrm>
          </p:grpSpPr>
          <p:grpSp>
            <p:nvGrpSpPr>
              <p:cNvPr id="18" name="Gruppieren 17"/>
              <p:cNvGrpSpPr/>
              <p:nvPr/>
            </p:nvGrpSpPr>
            <p:grpSpPr>
              <a:xfrm>
                <a:off x="7394876" y="1962822"/>
                <a:ext cx="912813" cy="1449868"/>
                <a:chOff x="7394876" y="1962822"/>
                <a:chExt cx="912813" cy="1449868"/>
              </a:xfrm>
            </p:grpSpPr>
            <p:sp>
              <p:nvSpPr>
                <p:cNvPr id="108" name="Rechteck 86"/>
                <p:cNvSpPr/>
                <p:nvPr/>
              </p:nvSpPr>
              <p:spPr>
                <a:xfrm>
                  <a:off x="7394876" y="1962822"/>
                  <a:ext cx="912813" cy="1449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813" h="1449292">
                      <a:moveTo>
                        <a:pt x="569471" y="0"/>
                      </a:moveTo>
                      <a:lnTo>
                        <a:pt x="614978" y="4392"/>
                      </a:lnTo>
                      <a:lnTo>
                        <a:pt x="590763" y="255329"/>
                      </a:lnTo>
                      <a:lnTo>
                        <a:pt x="691405" y="255329"/>
                      </a:lnTo>
                      <a:lnTo>
                        <a:pt x="691405" y="304107"/>
                      </a:lnTo>
                      <a:lnTo>
                        <a:pt x="774580" y="304107"/>
                      </a:lnTo>
                      <a:lnTo>
                        <a:pt x="912813" y="508575"/>
                      </a:lnTo>
                      <a:lnTo>
                        <a:pt x="912813" y="1140650"/>
                      </a:lnTo>
                      <a:lnTo>
                        <a:pt x="912813" y="1210944"/>
                      </a:lnTo>
                      <a:lnTo>
                        <a:pt x="912813" y="1281237"/>
                      </a:lnTo>
                      <a:cubicBezTo>
                        <a:pt x="912813" y="1374051"/>
                        <a:pt x="837572" y="1449292"/>
                        <a:pt x="744758" y="1449292"/>
                      </a:cubicBezTo>
                      <a:lnTo>
                        <a:pt x="168055" y="1449292"/>
                      </a:lnTo>
                      <a:cubicBezTo>
                        <a:pt x="75241" y="1449292"/>
                        <a:pt x="0" y="1374051"/>
                        <a:pt x="0" y="1281237"/>
                      </a:cubicBezTo>
                      <a:lnTo>
                        <a:pt x="0" y="1210944"/>
                      </a:lnTo>
                      <a:lnTo>
                        <a:pt x="0" y="1140650"/>
                      </a:lnTo>
                      <a:lnTo>
                        <a:pt x="0" y="508575"/>
                      </a:lnTo>
                      <a:lnTo>
                        <a:pt x="140595" y="300613"/>
                      </a:lnTo>
                      <a:lnTo>
                        <a:pt x="225115" y="300613"/>
                      </a:lnTo>
                      <a:lnTo>
                        <a:pt x="225114" y="255329"/>
                      </a:lnTo>
                      <a:lnTo>
                        <a:pt x="345157" y="255329"/>
                      </a:lnTo>
                      <a:lnTo>
                        <a:pt x="320941" y="4393"/>
                      </a:lnTo>
                      <a:lnTo>
                        <a:pt x="366448" y="1"/>
                      </a:lnTo>
                      <a:lnTo>
                        <a:pt x="391088" y="255329"/>
                      </a:lnTo>
                      <a:lnTo>
                        <a:pt x="544832" y="255329"/>
                      </a:lnTo>
                      <a:close/>
                    </a:path>
                  </a:pathLst>
                </a:custGeom>
                <a:solidFill>
                  <a:srgbClr val="804000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7" name="Rechteck 86"/>
                <p:cNvSpPr/>
                <p:nvPr/>
              </p:nvSpPr>
              <p:spPr>
                <a:xfrm>
                  <a:off x="7394876" y="2670759"/>
                  <a:ext cx="912813" cy="741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813" h="741931">
                      <a:moveTo>
                        <a:pt x="0" y="0"/>
                      </a:moveTo>
                      <a:lnTo>
                        <a:pt x="912813" y="0"/>
                      </a:lnTo>
                      <a:lnTo>
                        <a:pt x="912813" y="433289"/>
                      </a:lnTo>
                      <a:lnTo>
                        <a:pt x="912813" y="503583"/>
                      </a:lnTo>
                      <a:lnTo>
                        <a:pt x="912813" y="573876"/>
                      </a:lnTo>
                      <a:cubicBezTo>
                        <a:pt x="912813" y="666690"/>
                        <a:pt x="837572" y="741931"/>
                        <a:pt x="744758" y="741931"/>
                      </a:cubicBezTo>
                      <a:lnTo>
                        <a:pt x="168055" y="741931"/>
                      </a:lnTo>
                      <a:cubicBezTo>
                        <a:pt x="75241" y="741931"/>
                        <a:pt x="0" y="666690"/>
                        <a:pt x="0" y="573876"/>
                      </a:cubicBezTo>
                      <a:lnTo>
                        <a:pt x="0" y="503583"/>
                      </a:lnTo>
                      <a:lnTo>
                        <a:pt x="0" y="433289"/>
                      </a:lnTo>
                      <a:close/>
                    </a:path>
                  </a:pathLst>
                </a:custGeom>
                <a:solidFill>
                  <a:srgbClr val="643201">
                    <a:alpha val="68000"/>
                  </a:srgb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18" name="Rechteck 117"/>
              <p:cNvSpPr/>
              <p:nvPr/>
            </p:nvSpPr>
            <p:spPr>
              <a:xfrm>
                <a:off x="7452485" y="2738098"/>
                <a:ext cx="797066" cy="5030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135" name="Gruppierung 134"/>
          <p:cNvGrpSpPr/>
          <p:nvPr/>
        </p:nvGrpSpPr>
        <p:grpSpPr>
          <a:xfrm>
            <a:off x="6238629" y="4477796"/>
            <a:ext cx="644525" cy="836758"/>
            <a:chOff x="6238629" y="4477796"/>
            <a:chExt cx="644525" cy="836758"/>
          </a:xfrm>
        </p:grpSpPr>
        <p:sp>
          <p:nvSpPr>
            <p:cNvPr id="121" name="Rechteck 120"/>
            <p:cNvSpPr/>
            <p:nvPr/>
          </p:nvSpPr>
          <p:spPr>
            <a:xfrm>
              <a:off x="6238629" y="4492229"/>
              <a:ext cx="644525" cy="82232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Textfeld 122"/>
            <p:cNvSpPr txBox="1"/>
            <p:nvPr/>
          </p:nvSpPr>
          <p:spPr>
            <a:xfrm>
              <a:off x="6238629" y="4477796"/>
              <a:ext cx="6445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 smtClean="0"/>
                <a:t>Methanol</a:t>
              </a:r>
              <a:endParaRPr lang="de-DE" sz="900" dirty="0"/>
            </a:p>
          </p:txBody>
        </p:sp>
        <p:sp>
          <p:nvSpPr>
            <p:cNvPr id="124" name="Textfeld 123"/>
            <p:cNvSpPr txBox="1"/>
            <p:nvPr/>
          </p:nvSpPr>
          <p:spPr>
            <a:xfrm>
              <a:off x="6436174" y="4641508"/>
              <a:ext cx="4454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700" dirty="0" smtClean="0"/>
                <a:t>Gefahr</a:t>
              </a:r>
              <a:endParaRPr lang="de-DE" sz="700" dirty="0"/>
            </a:p>
          </p:txBody>
        </p:sp>
        <p:sp>
          <p:nvSpPr>
            <p:cNvPr id="125" name="Textfeld 124"/>
            <p:cNvSpPr txBox="1"/>
            <p:nvPr/>
          </p:nvSpPr>
          <p:spPr>
            <a:xfrm>
              <a:off x="6533568" y="5040629"/>
              <a:ext cx="336489" cy="2573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36000" rtlCol="0" anchor="t">
              <a:spAutoFit/>
            </a:bodyPr>
            <a:lstStyle/>
            <a:p>
              <a:r>
                <a:rPr lang="de-DE" sz="600" dirty="0" smtClean="0"/>
                <a:t>H-Sätze</a:t>
              </a:r>
            </a:p>
            <a:p>
              <a:r>
                <a:rPr lang="de-DE" sz="600" dirty="0" smtClean="0"/>
                <a:t>P-Sätze</a:t>
              </a:r>
              <a:endParaRPr lang="de-DE" sz="600" dirty="0"/>
            </a:p>
          </p:txBody>
        </p:sp>
        <p:sp>
          <p:nvSpPr>
            <p:cNvPr id="126" name="Rectangle 4"/>
            <p:cNvSpPr>
              <a:spLocks noChangeArrowheads="1"/>
            </p:cNvSpPr>
            <p:nvPr/>
          </p:nvSpPr>
          <p:spPr bwMode="auto">
            <a:xfrm>
              <a:off x="6245569" y="4690623"/>
              <a:ext cx="251998" cy="252000"/>
            </a:xfrm>
            <a:prstGeom prst="rect">
              <a:avLst/>
            </a:prstGeom>
            <a:blipFill dpi="0" rotWithShape="0"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3745" b="94313" l="4167" r="94861">
                            <a14:foregroundMark x1="56250" y1="70042" x2="56250" y2="70042"/>
                            <a14:foregroundMark x1="22083" y1="32178" x2="22083" y2="32178"/>
                            <a14:foregroundMark x1="49861" y1="3883" x2="49861" y2="3883"/>
                            <a14:foregroundMark x1="4167" y1="50069" x2="4167" y2="50069"/>
                            <a14:foregroundMark x1="49861" y1="94452" x2="49861" y2="94452"/>
                            <a14:foregroundMark x1="94861" y1="49515" x2="94861" y2="49515"/>
                            <a14:foregroundMark x1="51806" y1="33426" x2="51806" y2="3342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8000" cap="flat">
                  <a:solidFill>
                    <a:srgbClr val="4C4C4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8000" tIns="45000" rIns="18000" bIns="18000" anchor="ctr" anchorCtr="1"/>
            <a:lstStyle/>
            <a:p>
              <a:pPr algn="ctr">
                <a:tabLst>
                  <a:tab pos="723900" algn="l"/>
                </a:tabLst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pic>
          <p:nvPicPr>
            <p:cNvPr id="127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4716" b="96810" l="1110" r="99307">
                          <a14:foregroundMark x1="49376" y1="4854" x2="49376" y2="4854"/>
                          <a14:foregroundMark x1="50624" y1="96810" x2="50624" y2="96810"/>
                          <a14:foregroundMark x1="47989" y1="29958" x2="47989" y2="29958"/>
                          <a14:foregroundMark x1="32594" y1="58807" x2="32594" y2="58807"/>
                          <a14:foregroundMark x1="42302" y1="70458" x2="42302" y2="70458"/>
                          <a14:foregroundMark x1="57004" y1="72399" x2="57004" y2="72399"/>
                          <a14:foregroundMark x1="68655" y1="60194" x2="68655" y2="601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507" y="4816623"/>
              <a:ext cx="2520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18000" cap="flat">
                  <a:solidFill>
                    <a:srgbClr val="4C4C4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2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3329" b="96117" l="3056" r="95139">
                          <a14:foregroundMark x1="46806" y1="3606" x2="46806" y2="3606"/>
                          <a14:foregroundMark x1="72500" y1="71706" x2="72500" y2="71706"/>
                          <a14:foregroundMark x1="95139" y1="50485" x2="95139" y2="50485"/>
                          <a14:foregroundMark x1="51944" y1="96255" x2="51944" y2="96255"/>
                          <a14:foregroundMark x1="3056" y1="51179" x2="3056" y2="51179"/>
                          <a14:foregroundMark x1="44167" y1="40915" x2="44167" y2="40915"/>
                          <a14:foregroundMark x1="56528" y1="40222" x2="56528" y2="40222"/>
                          <a14:foregroundMark x1="50000" y1="47989" x2="50000" y2="47989"/>
                          <a14:foregroundMark x1="66806" y1="47989" x2="66806" y2="479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567" y="4942623"/>
              <a:ext cx="252000" cy="252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18000" cap="flat">
                  <a:solidFill>
                    <a:srgbClr val="4C4C4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36" name="Gruppierung 135"/>
          <p:cNvGrpSpPr/>
          <p:nvPr/>
        </p:nvGrpSpPr>
        <p:grpSpPr>
          <a:xfrm>
            <a:off x="7126143" y="4605256"/>
            <a:ext cx="865544" cy="702556"/>
            <a:chOff x="7126143" y="4605256"/>
            <a:chExt cx="865544" cy="702556"/>
          </a:xfrm>
        </p:grpSpPr>
        <p:sp>
          <p:nvSpPr>
            <p:cNvPr id="122" name="Rechteck 121"/>
            <p:cNvSpPr/>
            <p:nvPr/>
          </p:nvSpPr>
          <p:spPr>
            <a:xfrm>
              <a:off x="7126143" y="4605443"/>
              <a:ext cx="865544" cy="70236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" name="Textfeld 128"/>
            <p:cNvSpPr txBox="1"/>
            <p:nvPr/>
          </p:nvSpPr>
          <p:spPr>
            <a:xfrm>
              <a:off x="7254940" y="4605256"/>
              <a:ext cx="6445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 smtClean="0"/>
                <a:t>Methanol</a:t>
              </a:r>
              <a:endParaRPr lang="de-DE" sz="900" dirty="0"/>
            </a:p>
          </p:txBody>
        </p:sp>
        <p:sp>
          <p:nvSpPr>
            <p:cNvPr id="130" name="Textfeld 129"/>
            <p:cNvSpPr txBox="1"/>
            <p:nvPr/>
          </p:nvSpPr>
          <p:spPr>
            <a:xfrm>
              <a:off x="7452485" y="4768968"/>
              <a:ext cx="4454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700" dirty="0" smtClean="0"/>
                <a:t>Gefahr</a:t>
              </a:r>
              <a:endParaRPr lang="de-DE" sz="700" dirty="0"/>
            </a:p>
          </p:txBody>
        </p:sp>
        <p:sp>
          <p:nvSpPr>
            <p:cNvPr id="131" name="Textfeld 130"/>
            <p:cNvSpPr txBox="1"/>
            <p:nvPr/>
          </p:nvSpPr>
          <p:spPr>
            <a:xfrm>
              <a:off x="7549879" y="5001529"/>
              <a:ext cx="336489" cy="2573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36000" rtlCol="0" anchor="t">
              <a:spAutoFit/>
            </a:bodyPr>
            <a:lstStyle/>
            <a:p>
              <a:r>
                <a:rPr lang="de-DE" sz="600" dirty="0" smtClean="0"/>
                <a:t>H-Sätze</a:t>
              </a:r>
            </a:p>
            <a:p>
              <a:r>
                <a:rPr lang="de-DE" sz="600" dirty="0" smtClean="0"/>
                <a:t>P-Sätze</a:t>
              </a:r>
              <a:endParaRPr lang="de-DE" sz="600" dirty="0"/>
            </a:p>
          </p:txBody>
        </p:sp>
        <p:sp>
          <p:nvSpPr>
            <p:cNvPr id="132" name="Rectangle 4"/>
            <p:cNvSpPr>
              <a:spLocks noChangeArrowheads="1"/>
            </p:cNvSpPr>
            <p:nvPr/>
          </p:nvSpPr>
          <p:spPr bwMode="auto">
            <a:xfrm>
              <a:off x="7143900" y="4776443"/>
              <a:ext cx="251998" cy="252000"/>
            </a:xfrm>
            <a:prstGeom prst="rect">
              <a:avLst/>
            </a:prstGeom>
            <a:blipFill dpi="0" rotWithShape="0"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3745" b="94313" l="4167" r="94861">
                            <a14:foregroundMark x1="56250" y1="70042" x2="56250" y2="70042"/>
                            <a14:foregroundMark x1="22083" y1="32178" x2="22083" y2="32178"/>
                            <a14:foregroundMark x1="49861" y1="3883" x2="49861" y2="3883"/>
                            <a14:foregroundMark x1="4167" y1="50069" x2="4167" y2="50069"/>
                            <a14:foregroundMark x1="49861" y1="94452" x2="49861" y2="94452"/>
                            <a14:foregroundMark x1="94861" y1="49515" x2="94861" y2="49515"/>
                            <a14:foregroundMark x1="51806" y1="33426" x2="51806" y2="3342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8000" cap="flat">
                  <a:solidFill>
                    <a:srgbClr val="4C4C4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8000" tIns="45000" rIns="18000" bIns="18000" anchor="ctr" anchorCtr="1"/>
            <a:lstStyle/>
            <a:p>
              <a:pPr algn="ctr">
                <a:tabLst>
                  <a:tab pos="723900" algn="l"/>
                </a:tabLst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pic>
          <p:nvPicPr>
            <p:cNvPr id="133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4716" b="96810" l="1110" r="99307">
                          <a14:foregroundMark x1="49376" y1="4854" x2="49376" y2="4854"/>
                          <a14:foregroundMark x1="50624" y1="96810" x2="50624" y2="96810"/>
                          <a14:foregroundMark x1="47989" y1="29958" x2="47989" y2="29958"/>
                          <a14:foregroundMark x1="32594" y1="58807" x2="32594" y2="58807"/>
                          <a14:foregroundMark x1="42302" y1="70458" x2="42302" y2="70458"/>
                          <a14:foregroundMark x1="57004" y1="72399" x2="57004" y2="72399"/>
                          <a14:foregroundMark x1="68655" y1="60194" x2="68655" y2="601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838" y="4902443"/>
              <a:ext cx="2520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18000" cap="flat">
                  <a:solidFill>
                    <a:srgbClr val="4C4C4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3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3329" b="96117" l="3056" r="95139">
                          <a14:foregroundMark x1="46806" y1="3606" x2="46806" y2="3606"/>
                          <a14:foregroundMark x1="72500" y1="71706" x2="72500" y2="71706"/>
                          <a14:foregroundMark x1="95139" y1="50485" x2="95139" y2="50485"/>
                          <a14:foregroundMark x1="51944" y1="96255" x2="51944" y2="96255"/>
                          <a14:foregroundMark x1="3056" y1="51179" x2="3056" y2="51179"/>
                          <a14:foregroundMark x1="44167" y1="40915" x2="44167" y2="40915"/>
                          <a14:foregroundMark x1="56528" y1="40222" x2="56528" y2="40222"/>
                          <a14:foregroundMark x1="50000" y1="47989" x2="50000" y2="47989"/>
                          <a14:foregroundMark x1="66806" y1="47989" x2="66806" y2="479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98" y="5028443"/>
              <a:ext cx="252000" cy="252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18000" cap="flat">
                  <a:solidFill>
                    <a:srgbClr val="4C4C4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uppieren 4"/>
          <p:cNvGrpSpPr/>
          <p:nvPr/>
        </p:nvGrpSpPr>
        <p:grpSpPr>
          <a:xfrm>
            <a:off x="877888" y="1795988"/>
            <a:ext cx="879475" cy="1615550"/>
            <a:chOff x="877888" y="1795988"/>
            <a:chExt cx="879475" cy="1615550"/>
          </a:xfrm>
        </p:grpSpPr>
        <p:grpSp>
          <p:nvGrpSpPr>
            <p:cNvPr id="4" name="Gruppieren 3"/>
            <p:cNvGrpSpPr/>
            <p:nvPr/>
          </p:nvGrpSpPr>
          <p:grpSpPr>
            <a:xfrm>
              <a:off x="877888" y="1863188"/>
              <a:ext cx="879475" cy="1548350"/>
              <a:chOff x="877888" y="1863188"/>
              <a:chExt cx="879475" cy="1548350"/>
            </a:xfrm>
          </p:grpSpPr>
          <p:grpSp>
            <p:nvGrpSpPr>
              <p:cNvPr id="2" name="Gruppieren 1"/>
              <p:cNvGrpSpPr/>
              <p:nvPr/>
            </p:nvGrpSpPr>
            <p:grpSpPr>
              <a:xfrm>
                <a:off x="877888" y="1863188"/>
                <a:ext cx="879475" cy="1548350"/>
                <a:chOff x="877888" y="1863188"/>
                <a:chExt cx="879475" cy="1548350"/>
              </a:xfrm>
            </p:grpSpPr>
            <p:sp>
              <p:nvSpPr>
                <p:cNvPr id="14" name="Abgerundetes Rechteck 13"/>
                <p:cNvSpPr/>
                <p:nvPr/>
              </p:nvSpPr>
              <p:spPr>
                <a:xfrm>
                  <a:off x="877888" y="1863188"/>
                  <a:ext cx="879475" cy="15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475" h="1548350">
                      <a:moveTo>
                        <a:pt x="186121" y="0"/>
                      </a:moveTo>
                      <a:lnTo>
                        <a:pt x="693354" y="0"/>
                      </a:lnTo>
                      <a:lnTo>
                        <a:pt x="715053" y="32285"/>
                      </a:lnTo>
                      <a:lnTo>
                        <a:pt x="717550" y="32285"/>
                      </a:lnTo>
                      <a:lnTo>
                        <a:pt x="717214" y="35500"/>
                      </a:lnTo>
                      <a:lnTo>
                        <a:pt x="717550" y="36000"/>
                      </a:lnTo>
                      <a:lnTo>
                        <a:pt x="717162" y="36000"/>
                      </a:lnTo>
                      <a:lnTo>
                        <a:pt x="685023" y="343460"/>
                      </a:lnTo>
                      <a:lnTo>
                        <a:pt x="879475" y="587912"/>
                      </a:lnTo>
                      <a:lnTo>
                        <a:pt x="879475" y="1183491"/>
                      </a:lnTo>
                      <a:lnTo>
                        <a:pt x="879475" y="1229262"/>
                      </a:lnTo>
                      <a:lnTo>
                        <a:pt x="879475" y="1425846"/>
                      </a:lnTo>
                      <a:cubicBezTo>
                        <a:pt x="879475" y="1493503"/>
                        <a:pt x="824628" y="1548350"/>
                        <a:pt x="756971" y="1548350"/>
                      </a:cubicBezTo>
                      <a:lnTo>
                        <a:pt x="122504" y="1548350"/>
                      </a:lnTo>
                      <a:cubicBezTo>
                        <a:pt x="54847" y="1548350"/>
                        <a:pt x="0" y="1493503"/>
                        <a:pt x="0" y="1425846"/>
                      </a:cubicBezTo>
                      <a:lnTo>
                        <a:pt x="0" y="1229262"/>
                      </a:lnTo>
                      <a:lnTo>
                        <a:pt x="0" y="1183491"/>
                      </a:lnTo>
                      <a:lnTo>
                        <a:pt x="0" y="587912"/>
                      </a:lnTo>
                      <a:lnTo>
                        <a:pt x="194452" y="343460"/>
                      </a:lnTo>
                      <a:lnTo>
                        <a:pt x="162313" y="36000"/>
                      </a:lnTo>
                      <a:lnTo>
                        <a:pt x="161925" y="36000"/>
                      </a:lnTo>
                      <a:lnTo>
                        <a:pt x="162261" y="35500"/>
                      </a:lnTo>
                      <a:lnTo>
                        <a:pt x="161925" y="32285"/>
                      </a:lnTo>
                      <a:lnTo>
                        <a:pt x="164422" y="322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" name="Abgerundetes Rechteck 13"/>
                <p:cNvSpPr/>
                <p:nvPr/>
              </p:nvSpPr>
              <p:spPr>
                <a:xfrm>
                  <a:off x="877888" y="2654825"/>
                  <a:ext cx="879475" cy="75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475" h="756713">
                      <a:moveTo>
                        <a:pt x="0" y="0"/>
                      </a:moveTo>
                      <a:lnTo>
                        <a:pt x="879475" y="0"/>
                      </a:lnTo>
                      <a:lnTo>
                        <a:pt x="879475" y="391854"/>
                      </a:lnTo>
                      <a:lnTo>
                        <a:pt x="879475" y="437625"/>
                      </a:lnTo>
                      <a:lnTo>
                        <a:pt x="879475" y="634209"/>
                      </a:lnTo>
                      <a:cubicBezTo>
                        <a:pt x="879475" y="701866"/>
                        <a:pt x="824628" y="756713"/>
                        <a:pt x="756971" y="756713"/>
                      </a:cubicBezTo>
                      <a:lnTo>
                        <a:pt x="122504" y="756713"/>
                      </a:lnTo>
                      <a:cubicBezTo>
                        <a:pt x="54847" y="756713"/>
                        <a:pt x="0" y="701866"/>
                        <a:pt x="0" y="634209"/>
                      </a:cubicBezTo>
                      <a:lnTo>
                        <a:pt x="0" y="437625"/>
                      </a:lnTo>
                      <a:lnTo>
                        <a:pt x="0" y="391854"/>
                      </a:lnTo>
                      <a:close/>
                    </a:path>
                  </a:pathLst>
                </a:custGeom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1" name="Rechteck 20"/>
              <p:cNvSpPr/>
              <p:nvPr/>
            </p:nvSpPr>
            <p:spPr>
              <a:xfrm>
                <a:off x="998538" y="2448450"/>
                <a:ext cx="644525" cy="8223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976313" y="1795988"/>
              <a:ext cx="666750" cy="344488"/>
              <a:chOff x="976313" y="1795988"/>
              <a:chExt cx="666750" cy="344488"/>
            </a:xfrm>
          </p:grpSpPr>
          <p:sp>
            <p:nvSpPr>
              <p:cNvPr id="10" name="Freeform 4"/>
              <p:cNvSpPr>
                <a:spLocks noChangeArrowheads="1"/>
              </p:cNvSpPr>
              <p:nvPr/>
            </p:nvSpPr>
            <p:spPr bwMode="auto">
              <a:xfrm>
                <a:off x="1128713" y="1822976"/>
                <a:ext cx="385763" cy="317500"/>
              </a:xfrm>
              <a:custGeom>
                <a:avLst/>
                <a:gdLst>
                  <a:gd name="T0" fmla="*/ 0 w 1121"/>
                  <a:gd name="T1" fmla="*/ 0 h 892"/>
                  <a:gd name="T2" fmla="*/ 1120 w 1121"/>
                  <a:gd name="T3" fmla="*/ 0 h 892"/>
                  <a:gd name="T4" fmla="*/ 968 w 1121"/>
                  <a:gd name="T5" fmla="*/ 891 h 892"/>
                  <a:gd name="T6" fmla="*/ 151 w 1121"/>
                  <a:gd name="T7" fmla="*/ 891 h 892"/>
                  <a:gd name="T8" fmla="*/ 0 w 1121"/>
                  <a:gd name="T9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1" h="892">
                    <a:moveTo>
                      <a:pt x="0" y="0"/>
                    </a:moveTo>
                    <a:lnTo>
                      <a:pt x="1120" y="0"/>
                    </a:lnTo>
                    <a:lnTo>
                      <a:pt x="968" y="891"/>
                    </a:lnTo>
                    <a:lnTo>
                      <a:pt x="151" y="89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976313" y="1795988"/>
                <a:ext cx="666750" cy="52388"/>
              </a:xfrm>
              <a:prstGeom prst="roundRect">
                <a:avLst>
                  <a:gd name="adj" fmla="val 2940"/>
                </a:avLst>
              </a:prstGeom>
              <a:solidFill>
                <a:schemeClr val="bg1">
                  <a:lumMod val="50000"/>
                </a:scheme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5" name="Fußzeilenplatzhalt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77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Reagenzgläser</a:t>
            </a:r>
            <a:endParaRPr lang="de-DE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1339235" y="1528963"/>
            <a:ext cx="291128" cy="1612700"/>
            <a:chOff x="1339235" y="1528963"/>
            <a:chExt cx="291128" cy="1612700"/>
          </a:xfrm>
        </p:grpSpPr>
        <p:sp>
          <p:nvSpPr>
            <p:cNvPr id="145" name="Trapez 144"/>
            <p:cNvSpPr/>
            <p:nvPr/>
          </p:nvSpPr>
          <p:spPr>
            <a:xfrm flipV="1">
              <a:off x="1339235" y="1528963"/>
              <a:ext cx="291128" cy="333134"/>
            </a:xfrm>
            <a:custGeom>
              <a:avLst/>
              <a:gdLst/>
              <a:ahLst/>
              <a:cxnLst/>
              <a:rect l="l" t="t" r="r" b="b"/>
              <a:pathLst>
                <a:path w="291128" h="333134">
                  <a:moveTo>
                    <a:pt x="0" y="333134"/>
                  </a:moveTo>
                  <a:lnTo>
                    <a:pt x="291128" y="333134"/>
                  </a:lnTo>
                  <a:lnTo>
                    <a:pt x="266122" y="157334"/>
                  </a:lnTo>
                  <a:lnTo>
                    <a:pt x="266122" y="0"/>
                  </a:lnTo>
                  <a:lnTo>
                    <a:pt x="28522" y="0"/>
                  </a:lnTo>
                  <a:lnTo>
                    <a:pt x="28522" y="137269"/>
                  </a:lnTo>
                  <a:lnTo>
                    <a:pt x="27860" y="1372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1360059" y="1699332"/>
              <a:ext cx="252000" cy="1442331"/>
              <a:chOff x="1360059" y="1699332"/>
              <a:chExt cx="252000" cy="1442331"/>
            </a:xfrm>
          </p:grpSpPr>
          <p:sp>
            <p:nvSpPr>
              <p:cNvPr id="3" name="Ecken des Rechtecks auf der gleichen Seite abrunden 2"/>
              <p:cNvSpPr/>
              <p:nvPr/>
            </p:nvSpPr>
            <p:spPr>
              <a:xfrm flipV="1">
                <a:off x="1360059" y="1699332"/>
                <a:ext cx="252000" cy="144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6" name="Ecken des Rechtecks auf der gleichen Seite abrunden 145"/>
              <p:cNvSpPr/>
              <p:nvPr/>
            </p:nvSpPr>
            <p:spPr>
              <a:xfrm flipV="1">
                <a:off x="1360059" y="2157567"/>
                <a:ext cx="252000" cy="984096"/>
              </a:xfrm>
              <a:custGeom>
                <a:avLst/>
                <a:gdLst/>
                <a:ahLst/>
                <a:cxnLst/>
                <a:rect l="l" t="t" r="r" b="b"/>
                <a:pathLst>
                  <a:path w="252000" h="984096">
                    <a:moveTo>
                      <a:pt x="0" y="984096"/>
                    </a:moveTo>
                    <a:lnTo>
                      <a:pt x="252000" y="984096"/>
                    </a:lnTo>
                    <a:lnTo>
                      <a:pt x="252000" y="126000"/>
                    </a:lnTo>
                    <a:cubicBezTo>
                      <a:pt x="252000" y="56412"/>
                      <a:pt x="195588" y="0"/>
                      <a:pt x="126000" y="0"/>
                    </a:cubicBezTo>
                    <a:cubicBezTo>
                      <a:pt x="56412" y="0"/>
                      <a:pt x="0" y="56412"/>
                      <a:pt x="0" y="126000"/>
                    </a:cubicBezTo>
                    <a:close/>
                  </a:path>
                </a:pathLst>
              </a:custGeom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7" name="Gruppierung 6"/>
          <p:cNvGrpSpPr/>
          <p:nvPr/>
        </p:nvGrpSpPr>
        <p:grpSpPr>
          <a:xfrm>
            <a:off x="1763665" y="1701663"/>
            <a:ext cx="252000" cy="1440000"/>
            <a:chOff x="1763665" y="1701663"/>
            <a:chExt cx="252000" cy="1440000"/>
          </a:xfrm>
        </p:grpSpPr>
        <p:sp>
          <p:nvSpPr>
            <p:cNvPr id="147" name="Ecken des Rechtecks auf der gleichen Seite abrunden 146"/>
            <p:cNvSpPr/>
            <p:nvPr/>
          </p:nvSpPr>
          <p:spPr>
            <a:xfrm flipV="1">
              <a:off x="1763665" y="1701663"/>
              <a:ext cx="252000" cy="1440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Ecken des Rechtecks auf der gleichen Seite abrunden 145"/>
            <p:cNvSpPr/>
            <p:nvPr/>
          </p:nvSpPr>
          <p:spPr>
            <a:xfrm flipV="1">
              <a:off x="1763665" y="2447154"/>
              <a:ext cx="252000" cy="694509"/>
            </a:xfrm>
            <a:custGeom>
              <a:avLst/>
              <a:gdLst/>
              <a:ahLst/>
              <a:cxnLst/>
              <a:rect l="l" t="t" r="r" b="b"/>
              <a:pathLst>
                <a:path w="252000" h="694509">
                  <a:moveTo>
                    <a:pt x="0" y="694509"/>
                  </a:moveTo>
                  <a:lnTo>
                    <a:pt x="252000" y="694509"/>
                  </a:lnTo>
                  <a:lnTo>
                    <a:pt x="252000" y="126000"/>
                  </a:lnTo>
                  <a:cubicBezTo>
                    <a:pt x="252000" y="56412"/>
                    <a:pt x="195588" y="0"/>
                    <a:pt x="126000" y="0"/>
                  </a:cubicBezTo>
                  <a:cubicBezTo>
                    <a:pt x="56412" y="0"/>
                    <a:pt x="0" y="56412"/>
                    <a:pt x="0" y="126000"/>
                  </a:cubicBez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ung 7"/>
          <p:cNvGrpSpPr/>
          <p:nvPr/>
        </p:nvGrpSpPr>
        <p:grpSpPr>
          <a:xfrm>
            <a:off x="2168065" y="1701663"/>
            <a:ext cx="252000" cy="1440000"/>
            <a:chOff x="2168065" y="1701663"/>
            <a:chExt cx="252000" cy="1440000"/>
          </a:xfrm>
        </p:grpSpPr>
        <p:sp>
          <p:nvSpPr>
            <p:cNvPr id="151" name="Ecken des Rechtecks auf der gleichen Seite abrunden 150"/>
            <p:cNvSpPr/>
            <p:nvPr/>
          </p:nvSpPr>
          <p:spPr>
            <a:xfrm flipV="1">
              <a:off x="2168065" y="1701663"/>
              <a:ext cx="252000" cy="1440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Ecken des Rechtecks auf der gleichen Seite abrunden 145"/>
            <p:cNvSpPr/>
            <p:nvPr/>
          </p:nvSpPr>
          <p:spPr>
            <a:xfrm flipV="1">
              <a:off x="2168065" y="2854508"/>
              <a:ext cx="252000" cy="287155"/>
            </a:xfrm>
            <a:custGeom>
              <a:avLst/>
              <a:gdLst/>
              <a:ahLst/>
              <a:cxnLst/>
              <a:rect l="l" t="t" r="r" b="b"/>
              <a:pathLst>
                <a:path w="252000" h="287155">
                  <a:moveTo>
                    <a:pt x="0" y="287155"/>
                  </a:moveTo>
                  <a:lnTo>
                    <a:pt x="252000" y="287155"/>
                  </a:lnTo>
                  <a:lnTo>
                    <a:pt x="252000" y="126000"/>
                  </a:lnTo>
                  <a:cubicBezTo>
                    <a:pt x="252000" y="56412"/>
                    <a:pt x="195588" y="0"/>
                    <a:pt x="126000" y="0"/>
                  </a:cubicBezTo>
                  <a:cubicBezTo>
                    <a:pt x="56412" y="0"/>
                    <a:pt x="0" y="56412"/>
                    <a:pt x="0" y="126000"/>
                  </a:cubicBez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ung 8"/>
          <p:cNvGrpSpPr/>
          <p:nvPr/>
        </p:nvGrpSpPr>
        <p:grpSpPr>
          <a:xfrm>
            <a:off x="2537206" y="1701663"/>
            <a:ext cx="252000" cy="1440000"/>
            <a:chOff x="2537206" y="1701663"/>
            <a:chExt cx="252000" cy="1440000"/>
          </a:xfrm>
        </p:grpSpPr>
        <p:sp>
          <p:nvSpPr>
            <p:cNvPr id="154" name="Ecken des Rechtecks auf der gleichen Seite abrunden 145"/>
            <p:cNvSpPr/>
            <p:nvPr/>
          </p:nvSpPr>
          <p:spPr>
            <a:xfrm flipV="1">
              <a:off x="2537206" y="2447154"/>
              <a:ext cx="252000" cy="694509"/>
            </a:xfrm>
            <a:custGeom>
              <a:avLst/>
              <a:gdLst/>
              <a:ahLst/>
              <a:cxnLst/>
              <a:rect l="l" t="t" r="r" b="b"/>
              <a:pathLst>
                <a:path w="252000" h="694509">
                  <a:moveTo>
                    <a:pt x="0" y="694509"/>
                  </a:moveTo>
                  <a:lnTo>
                    <a:pt x="252000" y="694509"/>
                  </a:lnTo>
                  <a:lnTo>
                    <a:pt x="252000" y="126000"/>
                  </a:lnTo>
                  <a:cubicBezTo>
                    <a:pt x="252000" y="56412"/>
                    <a:pt x="195588" y="0"/>
                    <a:pt x="126000" y="0"/>
                  </a:cubicBezTo>
                  <a:cubicBezTo>
                    <a:pt x="56412" y="0"/>
                    <a:pt x="0" y="56412"/>
                    <a:pt x="0" y="126000"/>
                  </a:cubicBez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Ecken des Rechtecks auf der gleichen Seite abrunden 154"/>
            <p:cNvSpPr/>
            <p:nvPr/>
          </p:nvSpPr>
          <p:spPr>
            <a:xfrm flipV="1">
              <a:off x="2537206" y="1701663"/>
              <a:ext cx="252000" cy="1440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Ecken des Rechtecks auf der gleichen Seite abrunden 145"/>
            <p:cNvSpPr/>
            <p:nvPr/>
          </p:nvSpPr>
          <p:spPr>
            <a:xfrm flipV="1">
              <a:off x="2537206" y="2853815"/>
              <a:ext cx="252000" cy="287155"/>
            </a:xfrm>
            <a:custGeom>
              <a:avLst/>
              <a:gdLst/>
              <a:ahLst/>
              <a:cxnLst/>
              <a:rect l="l" t="t" r="r" b="b"/>
              <a:pathLst>
                <a:path w="252000" h="287155">
                  <a:moveTo>
                    <a:pt x="0" y="287155"/>
                  </a:moveTo>
                  <a:lnTo>
                    <a:pt x="252000" y="287155"/>
                  </a:lnTo>
                  <a:lnTo>
                    <a:pt x="252000" y="126000"/>
                  </a:lnTo>
                  <a:cubicBezTo>
                    <a:pt x="252000" y="56412"/>
                    <a:pt x="195588" y="0"/>
                    <a:pt x="126000" y="0"/>
                  </a:cubicBezTo>
                  <a:cubicBezTo>
                    <a:pt x="56412" y="0"/>
                    <a:pt x="0" y="56412"/>
                    <a:pt x="0" y="126000"/>
                  </a:cubicBez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ung 4"/>
          <p:cNvGrpSpPr/>
          <p:nvPr/>
        </p:nvGrpSpPr>
        <p:grpSpPr>
          <a:xfrm>
            <a:off x="1055436" y="2168972"/>
            <a:ext cx="2808791" cy="1195238"/>
            <a:chOff x="1055436" y="2157566"/>
            <a:chExt cx="2808791" cy="1195238"/>
          </a:xfrm>
        </p:grpSpPr>
        <p:sp>
          <p:nvSpPr>
            <p:cNvPr id="274" name="Rechteck 273"/>
            <p:cNvSpPr/>
            <p:nvPr/>
          </p:nvSpPr>
          <p:spPr>
            <a:xfrm>
              <a:off x="1120775" y="2296860"/>
              <a:ext cx="2673350" cy="74865"/>
            </a:xfrm>
            <a:prstGeom prst="rect">
              <a:avLst/>
            </a:prstGeom>
            <a:solidFill>
              <a:srgbClr val="804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1120775" y="3141663"/>
              <a:ext cx="2673350" cy="74865"/>
            </a:xfrm>
            <a:prstGeom prst="rect">
              <a:avLst/>
            </a:prstGeom>
            <a:solidFill>
              <a:srgbClr val="804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 rot="5400000">
              <a:off x="492868" y="2720134"/>
              <a:ext cx="1195237" cy="70102"/>
            </a:xfrm>
            <a:prstGeom prst="rect">
              <a:avLst/>
            </a:prstGeom>
            <a:solidFill>
              <a:srgbClr val="804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/>
            <p:cNvSpPr/>
            <p:nvPr/>
          </p:nvSpPr>
          <p:spPr>
            <a:xfrm rot="5400000">
              <a:off x="3231557" y="2720135"/>
              <a:ext cx="1195237" cy="70102"/>
            </a:xfrm>
            <a:prstGeom prst="rect">
              <a:avLst/>
            </a:prstGeom>
            <a:solidFill>
              <a:srgbClr val="804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9" name="Trapez 144"/>
          <p:cNvSpPr/>
          <p:nvPr/>
        </p:nvSpPr>
        <p:spPr>
          <a:xfrm flipV="1">
            <a:off x="2966714" y="1528963"/>
            <a:ext cx="291128" cy="333134"/>
          </a:xfrm>
          <a:custGeom>
            <a:avLst/>
            <a:gdLst/>
            <a:ahLst/>
            <a:cxnLst/>
            <a:rect l="l" t="t" r="r" b="b"/>
            <a:pathLst>
              <a:path w="291128" h="333134">
                <a:moveTo>
                  <a:pt x="0" y="333134"/>
                </a:moveTo>
                <a:lnTo>
                  <a:pt x="291128" y="333134"/>
                </a:lnTo>
                <a:lnTo>
                  <a:pt x="266122" y="157334"/>
                </a:lnTo>
                <a:lnTo>
                  <a:pt x="266122" y="0"/>
                </a:lnTo>
                <a:lnTo>
                  <a:pt x="28522" y="0"/>
                </a:lnTo>
                <a:lnTo>
                  <a:pt x="28522" y="137269"/>
                </a:lnTo>
                <a:lnTo>
                  <a:pt x="27860" y="13726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30"/>
          <p:cNvGrpSpPr/>
          <p:nvPr/>
        </p:nvGrpSpPr>
        <p:grpSpPr>
          <a:xfrm>
            <a:off x="4706897" y="1744476"/>
            <a:ext cx="846174" cy="1514361"/>
            <a:chOff x="4706897" y="1744476"/>
            <a:chExt cx="846174" cy="1514361"/>
          </a:xfrm>
        </p:grpSpPr>
        <p:sp>
          <p:nvSpPr>
            <p:cNvPr id="163" name="Trapez 144"/>
            <p:cNvSpPr/>
            <p:nvPr/>
          </p:nvSpPr>
          <p:spPr>
            <a:xfrm rot="1800000" flipV="1">
              <a:off x="5261943" y="1744476"/>
              <a:ext cx="291128" cy="333134"/>
            </a:xfrm>
            <a:custGeom>
              <a:avLst/>
              <a:gdLst/>
              <a:ahLst/>
              <a:cxnLst/>
              <a:rect l="l" t="t" r="r" b="b"/>
              <a:pathLst>
                <a:path w="291128" h="333134">
                  <a:moveTo>
                    <a:pt x="0" y="333134"/>
                  </a:moveTo>
                  <a:lnTo>
                    <a:pt x="291128" y="333134"/>
                  </a:lnTo>
                  <a:lnTo>
                    <a:pt x="266122" y="157334"/>
                  </a:lnTo>
                  <a:lnTo>
                    <a:pt x="266122" y="0"/>
                  </a:lnTo>
                  <a:lnTo>
                    <a:pt x="28522" y="0"/>
                  </a:lnTo>
                  <a:lnTo>
                    <a:pt x="28522" y="137269"/>
                  </a:lnTo>
                  <a:lnTo>
                    <a:pt x="27860" y="1372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4706897" y="1818837"/>
              <a:ext cx="469066" cy="1440000"/>
              <a:chOff x="4706897" y="1818837"/>
              <a:chExt cx="469066" cy="1440000"/>
            </a:xfrm>
          </p:grpSpPr>
          <p:sp>
            <p:nvSpPr>
              <p:cNvPr id="164" name="Ecken des Rechtecks auf der gleichen Seite abrunden 163"/>
              <p:cNvSpPr/>
              <p:nvPr/>
            </p:nvSpPr>
            <p:spPr>
              <a:xfrm rot="1800000" flipV="1">
                <a:off x="4923963" y="1818837"/>
                <a:ext cx="252000" cy="144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0" name="Ecken des Rechtecks auf der gleichen Seite abrunden 169"/>
              <p:cNvSpPr/>
              <p:nvPr/>
            </p:nvSpPr>
            <p:spPr>
              <a:xfrm rot="1800000" flipV="1">
                <a:off x="4706897" y="2626072"/>
                <a:ext cx="252000" cy="571740"/>
              </a:xfrm>
              <a:custGeom>
                <a:avLst/>
                <a:gdLst/>
                <a:ahLst/>
                <a:cxnLst/>
                <a:rect l="l" t="t" r="r" b="b"/>
                <a:pathLst>
                  <a:path w="252000" h="571740">
                    <a:moveTo>
                      <a:pt x="0" y="426248"/>
                    </a:moveTo>
                    <a:lnTo>
                      <a:pt x="252000" y="571740"/>
                    </a:lnTo>
                    <a:lnTo>
                      <a:pt x="252000" y="126000"/>
                    </a:lnTo>
                    <a:cubicBezTo>
                      <a:pt x="252000" y="56412"/>
                      <a:pt x="195588" y="0"/>
                      <a:pt x="126000" y="0"/>
                    </a:cubicBezTo>
                    <a:cubicBezTo>
                      <a:pt x="56412" y="0"/>
                      <a:pt x="0" y="56412"/>
                      <a:pt x="0" y="126000"/>
                    </a:cubicBezTo>
                    <a:close/>
                  </a:path>
                </a:pathLst>
              </a:custGeom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8" name="Gruppieren 27"/>
          <p:cNvGrpSpPr/>
          <p:nvPr/>
        </p:nvGrpSpPr>
        <p:grpSpPr>
          <a:xfrm>
            <a:off x="4228140" y="1558130"/>
            <a:ext cx="291128" cy="1613560"/>
            <a:chOff x="4228140" y="1558130"/>
            <a:chExt cx="291128" cy="1613560"/>
          </a:xfrm>
        </p:grpSpPr>
        <p:sp>
          <p:nvSpPr>
            <p:cNvPr id="160" name="Trapez 144"/>
            <p:cNvSpPr/>
            <p:nvPr/>
          </p:nvSpPr>
          <p:spPr>
            <a:xfrm flipV="1">
              <a:off x="4228140" y="1558130"/>
              <a:ext cx="291128" cy="333134"/>
            </a:xfrm>
            <a:custGeom>
              <a:avLst/>
              <a:gdLst/>
              <a:ahLst/>
              <a:cxnLst/>
              <a:rect l="l" t="t" r="r" b="b"/>
              <a:pathLst>
                <a:path w="291128" h="333134">
                  <a:moveTo>
                    <a:pt x="0" y="333134"/>
                  </a:moveTo>
                  <a:lnTo>
                    <a:pt x="291128" y="333134"/>
                  </a:lnTo>
                  <a:lnTo>
                    <a:pt x="266122" y="157334"/>
                  </a:lnTo>
                  <a:lnTo>
                    <a:pt x="266122" y="0"/>
                  </a:lnTo>
                  <a:lnTo>
                    <a:pt x="28522" y="0"/>
                  </a:lnTo>
                  <a:lnTo>
                    <a:pt x="28522" y="137269"/>
                  </a:lnTo>
                  <a:lnTo>
                    <a:pt x="27860" y="1372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7" name="Gruppieren 26"/>
            <p:cNvGrpSpPr/>
            <p:nvPr/>
          </p:nvGrpSpPr>
          <p:grpSpPr>
            <a:xfrm>
              <a:off x="4251959" y="1727154"/>
              <a:ext cx="252000" cy="1444536"/>
              <a:chOff x="4251959" y="1727154"/>
              <a:chExt cx="252000" cy="1444536"/>
            </a:xfrm>
          </p:grpSpPr>
          <p:sp>
            <p:nvSpPr>
              <p:cNvPr id="158" name="Ecken des Rechtecks auf der gleichen Seite abrunden 157"/>
              <p:cNvSpPr/>
              <p:nvPr/>
            </p:nvSpPr>
            <p:spPr>
              <a:xfrm flipV="1">
                <a:off x="4251959" y="1727154"/>
                <a:ext cx="252000" cy="144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2" name="Ecken des Rechtecks auf der gleichen Seite abrunden 145"/>
              <p:cNvSpPr/>
              <p:nvPr/>
            </p:nvSpPr>
            <p:spPr>
              <a:xfrm flipV="1">
                <a:off x="4251959" y="2477181"/>
                <a:ext cx="252000" cy="694509"/>
              </a:xfrm>
              <a:custGeom>
                <a:avLst/>
                <a:gdLst/>
                <a:ahLst/>
                <a:cxnLst/>
                <a:rect l="l" t="t" r="r" b="b"/>
                <a:pathLst>
                  <a:path w="252000" h="694509">
                    <a:moveTo>
                      <a:pt x="0" y="694509"/>
                    </a:moveTo>
                    <a:lnTo>
                      <a:pt x="252000" y="694509"/>
                    </a:lnTo>
                    <a:lnTo>
                      <a:pt x="252000" y="126000"/>
                    </a:lnTo>
                    <a:cubicBezTo>
                      <a:pt x="252000" y="56412"/>
                      <a:pt x="195588" y="0"/>
                      <a:pt x="126000" y="0"/>
                    </a:cubicBezTo>
                    <a:cubicBezTo>
                      <a:pt x="56412" y="0"/>
                      <a:pt x="0" y="56412"/>
                      <a:pt x="0" y="126000"/>
                    </a:cubicBezTo>
                    <a:close/>
                  </a:path>
                </a:pathLst>
              </a:custGeom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3" name="Gruppieren 32"/>
          <p:cNvGrpSpPr/>
          <p:nvPr/>
        </p:nvGrpSpPr>
        <p:grpSpPr>
          <a:xfrm>
            <a:off x="4985086" y="2256523"/>
            <a:ext cx="1510106" cy="844420"/>
            <a:chOff x="4985086" y="2256523"/>
            <a:chExt cx="1510106" cy="844420"/>
          </a:xfrm>
        </p:grpSpPr>
        <p:sp>
          <p:nvSpPr>
            <p:cNvPr id="166" name="Trapez 144"/>
            <p:cNvSpPr/>
            <p:nvPr/>
          </p:nvSpPr>
          <p:spPr>
            <a:xfrm rot="3600000" flipV="1">
              <a:off x="6183061" y="2235520"/>
              <a:ext cx="291128" cy="333134"/>
            </a:xfrm>
            <a:custGeom>
              <a:avLst/>
              <a:gdLst/>
              <a:ahLst/>
              <a:cxnLst/>
              <a:rect l="l" t="t" r="r" b="b"/>
              <a:pathLst>
                <a:path w="291128" h="333134">
                  <a:moveTo>
                    <a:pt x="0" y="333134"/>
                  </a:moveTo>
                  <a:lnTo>
                    <a:pt x="291128" y="333134"/>
                  </a:lnTo>
                  <a:lnTo>
                    <a:pt x="266122" y="157334"/>
                  </a:lnTo>
                  <a:lnTo>
                    <a:pt x="266122" y="0"/>
                  </a:lnTo>
                  <a:lnTo>
                    <a:pt x="28522" y="0"/>
                  </a:lnTo>
                  <a:lnTo>
                    <a:pt x="28522" y="137269"/>
                  </a:lnTo>
                  <a:lnTo>
                    <a:pt x="27860" y="1372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2" name="Gruppieren 31"/>
            <p:cNvGrpSpPr/>
            <p:nvPr/>
          </p:nvGrpSpPr>
          <p:grpSpPr>
            <a:xfrm>
              <a:off x="4985086" y="2641000"/>
              <a:ext cx="1440000" cy="459943"/>
              <a:chOff x="4985086" y="2641000"/>
              <a:chExt cx="1440000" cy="459943"/>
            </a:xfrm>
          </p:grpSpPr>
          <p:sp>
            <p:nvSpPr>
              <p:cNvPr id="167" name="Ecken des Rechtecks auf der gleichen Seite abrunden 166"/>
              <p:cNvSpPr/>
              <p:nvPr/>
            </p:nvSpPr>
            <p:spPr>
              <a:xfrm rot="3600000" flipV="1">
                <a:off x="5579086" y="2047000"/>
                <a:ext cx="252000" cy="144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3" name="Ecken des Rechtecks auf der gleichen Seite abrunden 172"/>
              <p:cNvSpPr/>
              <p:nvPr/>
            </p:nvSpPr>
            <p:spPr>
              <a:xfrm rot="3600000" flipV="1">
                <a:off x="5218919" y="2670828"/>
                <a:ext cx="252000" cy="608230"/>
              </a:xfrm>
              <a:custGeom>
                <a:avLst/>
                <a:gdLst/>
                <a:ahLst/>
                <a:cxnLst/>
                <a:rect l="l" t="t" r="r" b="b"/>
                <a:pathLst>
                  <a:path w="252000" h="608230">
                    <a:moveTo>
                      <a:pt x="0" y="171753"/>
                    </a:moveTo>
                    <a:lnTo>
                      <a:pt x="252000" y="608230"/>
                    </a:lnTo>
                    <a:lnTo>
                      <a:pt x="252000" y="125999"/>
                    </a:lnTo>
                    <a:cubicBezTo>
                      <a:pt x="252000" y="56411"/>
                      <a:pt x="195588" y="0"/>
                      <a:pt x="126000" y="0"/>
                    </a:cubicBezTo>
                    <a:cubicBezTo>
                      <a:pt x="56412" y="0"/>
                      <a:pt x="0" y="56411"/>
                      <a:pt x="0" y="1260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5" name="Gruppieren 34"/>
          <p:cNvGrpSpPr/>
          <p:nvPr/>
        </p:nvGrpSpPr>
        <p:grpSpPr>
          <a:xfrm>
            <a:off x="6733060" y="1836949"/>
            <a:ext cx="1609024" cy="291128"/>
            <a:chOff x="6733060" y="1836949"/>
            <a:chExt cx="1609024" cy="291128"/>
          </a:xfrm>
        </p:grpSpPr>
        <p:sp>
          <p:nvSpPr>
            <p:cNvPr id="176" name="Trapez 144"/>
            <p:cNvSpPr/>
            <p:nvPr/>
          </p:nvSpPr>
          <p:spPr>
            <a:xfrm rot="5400000" flipV="1">
              <a:off x="8029953" y="1815946"/>
              <a:ext cx="291128" cy="333134"/>
            </a:xfrm>
            <a:custGeom>
              <a:avLst/>
              <a:gdLst/>
              <a:ahLst/>
              <a:cxnLst/>
              <a:rect l="l" t="t" r="r" b="b"/>
              <a:pathLst>
                <a:path w="291128" h="333134">
                  <a:moveTo>
                    <a:pt x="0" y="333134"/>
                  </a:moveTo>
                  <a:lnTo>
                    <a:pt x="291128" y="333134"/>
                  </a:lnTo>
                  <a:lnTo>
                    <a:pt x="266122" y="157334"/>
                  </a:lnTo>
                  <a:lnTo>
                    <a:pt x="266122" y="0"/>
                  </a:lnTo>
                  <a:lnTo>
                    <a:pt x="28522" y="0"/>
                  </a:lnTo>
                  <a:lnTo>
                    <a:pt x="28522" y="137269"/>
                  </a:lnTo>
                  <a:lnTo>
                    <a:pt x="27860" y="1372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4" name="Gruppieren 33"/>
            <p:cNvGrpSpPr/>
            <p:nvPr/>
          </p:nvGrpSpPr>
          <p:grpSpPr>
            <a:xfrm>
              <a:off x="6733060" y="1860768"/>
              <a:ext cx="1440000" cy="254349"/>
              <a:chOff x="6733060" y="1860768"/>
              <a:chExt cx="1440000" cy="254349"/>
            </a:xfrm>
          </p:grpSpPr>
          <p:sp>
            <p:nvSpPr>
              <p:cNvPr id="177" name="Ecken des Rechtecks auf der gleichen Seite abrunden 176"/>
              <p:cNvSpPr/>
              <p:nvPr/>
            </p:nvSpPr>
            <p:spPr>
              <a:xfrm rot="5400000" flipV="1">
                <a:off x="7327060" y="1266768"/>
                <a:ext cx="252000" cy="144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8" name="Ecken des Rechtecks auf der gleichen Seite abrunden 172"/>
              <p:cNvSpPr/>
              <p:nvPr/>
            </p:nvSpPr>
            <p:spPr>
              <a:xfrm rot="5400000" flipV="1">
                <a:off x="6932712" y="1706539"/>
                <a:ext cx="208927" cy="608230"/>
              </a:xfrm>
              <a:custGeom>
                <a:avLst/>
                <a:gdLst/>
                <a:ahLst/>
                <a:cxnLst/>
                <a:rect l="l" t="t" r="r" b="b"/>
                <a:pathLst>
                  <a:path w="208927" h="608230">
                    <a:moveTo>
                      <a:pt x="0" y="32746"/>
                    </a:moveTo>
                    <a:lnTo>
                      <a:pt x="47800" y="329151"/>
                    </a:lnTo>
                    <a:lnTo>
                      <a:pt x="208927" y="608230"/>
                    </a:lnTo>
                    <a:lnTo>
                      <a:pt x="208927" y="125999"/>
                    </a:lnTo>
                    <a:cubicBezTo>
                      <a:pt x="208927" y="56411"/>
                      <a:pt x="152515" y="0"/>
                      <a:pt x="82927" y="0"/>
                    </a:cubicBezTo>
                    <a:cubicBezTo>
                      <a:pt x="65530" y="0"/>
                      <a:pt x="48957" y="3526"/>
                      <a:pt x="33882" y="9902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7" name="Gruppieren 36"/>
          <p:cNvGrpSpPr/>
          <p:nvPr/>
        </p:nvGrpSpPr>
        <p:grpSpPr>
          <a:xfrm>
            <a:off x="6624593" y="2853815"/>
            <a:ext cx="2398606" cy="1252179"/>
            <a:chOff x="6624593" y="2853815"/>
            <a:chExt cx="2398606" cy="1252179"/>
          </a:xfrm>
        </p:grpSpPr>
        <p:grpSp>
          <p:nvGrpSpPr>
            <p:cNvPr id="36" name="Gruppieren 35"/>
            <p:cNvGrpSpPr/>
            <p:nvPr/>
          </p:nvGrpSpPr>
          <p:grpSpPr>
            <a:xfrm>
              <a:off x="6624593" y="2899088"/>
              <a:ext cx="1440000" cy="254349"/>
              <a:chOff x="6624593" y="2899088"/>
              <a:chExt cx="1440000" cy="254349"/>
            </a:xfrm>
          </p:grpSpPr>
          <p:sp>
            <p:nvSpPr>
              <p:cNvPr id="182" name="Ecken des Rechtecks auf der gleichen Seite abrunden 181"/>
              <p:cNvSpPr/>
              <p:nvPr/>
            </p:nvSpPr>
            <p:spPr>
              <a:xfrm rot="5400000" flipV="1">
                <a:off x="7218593" y="2305088"/>
                <a:ext cx="252000" cy="144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cken des Rechtecks auf der gleichen Seite abrunden 172"/>
              <p:cNvSpPr/>
              <p:nvPr/>
            </p:nvSpPr>
            <p:spPr>
              <a:xfrm rot="5400000" flipV="1">
                <a:off x="6824245" y="2744859"/>
                <a:ext cx="208927" cy="608230"/>
              </a:xfrm>
              <a:custGeom>
                <a:avLst/>
                <a:gdLst/>
                <a:ahLst/>
                <a:cxnLst/>
                <a:rect l="l" t="t" r="r" b="b"/>
                <a:pathLst>
                  <a:path w="208927" h="608230">
                    <a:moveTo>
                      <a:pt x="0" y="32746"/>
                    </a:moveTo>
                    <a:lnTo>
                      <a:pt x="47800" y="329151"/>
                    </a:lnTo>
                    <a:lnTo>
                      <a:pt x="208927" y="608230"/>
                    </a:lnTo>
                    <a:lnTo>
                      <a:pt x="208927" y="125999"/>
                    </a:lnTo>
                    <a:cubicBezTo>
                      <a:pt x="208927" y="56411"/>
                      <a:pt x="152515" y="0"/>
                      <a:pt x="82927" y="0"/>
                    </a:cubicBezTo>
                    <a:cubicBezTo>
                      <a:pt x="65530" y="0"/>
                      <a:pt x="48957" y="3526"/>
                      <a:pt x="33882" y="9902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4" name="Freihandform 13"/>
            <p:cNvSpPr/>
            <p:nvPr/>
          </p:nvSpPr>
          <p:spPr>
            <a:xfrm>
              <a:off x="8008950" y="2853815"/>
              <a:ext cx="1014249" cy="1252179"/>
            </a:xfrm>
            <a:custGeom>
              <a:avLst/>
              <a:gdLst>
                <a:gd name="connsiteX0" fmla="*/ 4233 w 1014249"/>
                <a:gd name="connsiteY0" fmla="*/ 41275 h 1252179"/>
                <a:gd name="connsiteX1" fmla="*/ 4233 w 1014249"/>
                <a:gd name="connsiteY1" fmla="*/ 247650 h 1252179"/>
                <a:gd name="connsiteX2" fmla="*/ 4233 w 1014249"/>
                <a:gd name="connsiteY2" fmla="*/ 298450 h 1252179"/>
                <a:gd name="connsiteX3" fmla="*/ 61383 w 1014249"/>
                <a:gd name="connsiteY3" fmla="*/ 339725 h 1252179"/>
                <a:gd name="connsiteX4" fmla="*/ 61383 w 1014249"/>
                <a:gd name="connsiteY4" fmla="*/ 339725 h 1252179"/>
                <a:gd name="connsiteX5" fmla="*/ 109008 w 1014249"/>
                <a:gd name="connsiteY5" fmla="*/ 257175 h 1252179"/>
                <a:gd name="connsiteX6" fmla="*/ 109008 w 1014249"/>
                <a:gd name="connsiteY6" fmla="*/ 257175 h 1252179"/>
                <a:gd name="connsiteX7" fmla="*/ 166158 w 1014249"/>
                <a:gd name="connsiteY7" fmla="*/ 339725 h 1252179"/>
                <a:gd name="connsiteX8" fmla="*/ 264583 w 1014249"/>
                <a:gd name="connsiteY8" fmla="*/ 358775 h 1252179"/>
                <a:gd name="connsiteX9" fmla="*/ 264583 w 1014249"/>
                <a:gd name="connsiteY9" fmla="*/ 358775 h 1252179"/>
                <a:gd name="connsiteX10" fmla="*/ 366183 w 1014249"/>
                <a:gd name="connsiteY10" fmla="*/ 177800 h 1252179"/>
                <a:gd name="connsiteX11" fmla="*/ 366183 w 1014249"/>
                <a:gd name="connsiteY11" fmla="*/ 184150 h 1252179"/>
                <a:gd name="connsiteX12" fmla="*/ 188383 w 1014249"/>
                <a:gd name="connsiteY12" fmla="*/ 495300 h 1252179"/>
                <a:gd name="connsiteX13" fmla="*/ 55033 w 1014249"/>
                <a:gd name="connsiteY13" fmla="*/ 819150 h 1252179"/>
                <a:gd name="connsiteX14" fmla="*/ 216958 w 1014249"/>
                <a:gd name="connsiteY14" fmla="*/ 1133475 h 1252179"/>
                <a:gd name="connsiteX15" fmla="*/ 902758 w 1014249"/>
                <a:gd name="connsiteY15" fmla="*/ 1193800 h 1252179"/>
                <a:gd name="connsiteX16" fmla="*/ 998008 w 1014249"/>
                <a:gd name="connsiteY16" fmla="*/ 323850 h 1252179"/>
                <a:gd name="connsiteX17" fmla="*/ 740833 w 1014249"/>
                <a:gd name="connsiteY17" fmla="*/ 9525 h 1252179"/>
                <a:gd name="connsiteX18" fmla="*/ 188383 w 1014249"/>
                <a:gd name="connsiteY18" fmla="*/ 104775 h 1252179"/>
                <a:gd name="connsiteX19" fmla="*/ 147108 w 1014249"/>
                <a:gd name="connsiteY19" fmla="*/ 114300 h 1252179"/>
                <a:gd name="connsiteX20" fmla="*/ 67733 w 1014249"/>
                <a:gd name="connsiteY20" fmla="*/ 0 h 1252179"/>
                <a:gd name="connsiteX21" fmla="*/ 67733 w 1014249"/>
                <a:gd name="connsiteY21" fmla="*/ 0 h 1252179"/>
                <a:gd name="connsiteX22" fmla="*/ 4233 w 1014249"/>
                <a:gd name="connsiteY22" fmla="*/ 41275 h 125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4249" h="1252179">
                  <a:moveTo>
                    <a:pt x="4233" y="41275"/>
                  </a:moveTo>
                  <a:lnTo>
                    <a:pt x="4233" y="247650"/>
                  </a:lnTo>
                  <a:cubicBezTo>
                    <a:pt x="4233" y="290512"/>
                    <a:pt x="-5292" y="283104"/>
                    <a:pt x="4233" y="298450"/>
                  </a:cubicBezTo>
                  <a:cubicBezTo>
                    <a:pt x="13758" y="313796"/>
                    <a:pt x="61383" y="339725"/>
                    <a:pt x="61383" y="339725"/>
                  </a:cubicBezTo>
                  <a:lnTo>
                    <a:pt x="61383" y="339725"/>
                  </a:lnTo>
                  <a:lnTo>
                    <a:pt x="109008" y="257175"/>
                  </a:lnTo>
                  <a:lnTo>
                    <a:pt x="109008" y="257175"/>
                  </a:lnTo>
                  <a:cubicBezTo>
                    <a:pt x="118533" y="270933"/>
                    <a:pt x="140229" y="322792"/>
                    <a:pt x="166158" y="339725"/>
                  </a:cubicBezTo>
                  <a:cubicBezTo>
                    <a:pt x="192087" y="356658"/>
                    <a:pt x="264583" y="358775"/>
                    <a:pt x="264583" y="358775"/>
                  </a:cubicBezTo>
                  <a:lnTo>
                    <a:pt x="264583" y="358775"/>
                  </a:lnTo>
                  <a:cubicBezTo>
                    <a:pt x="281516" y="328613"/>
                    <a:pt x="349250" y="206904"/>
                    <a:pt x="366183" y="177800"/>
                  </a:cubicBezTo>
                  <a:cubicBezTo>
                    <a:pt x="383116" y="148696"/>
                    <a:pt x="395816" y="131233"/>
                    <a:pt x="366183" y="184150"/>
                  </a:cubicBezTo>
                  <a:cubicBezTo>
                    <a:pt x="336550" y="237067"/>
                    <a:pt x="240241" y="389467"/>
                    <a:pt x="188383" y="495300"/>
                  </a:cubicBezTo>
                  <a:cubicBezTo>
                    <a:pt x="136525" y="601133"/>
                    <a:pt x="50271" y="712788"/>
                    <a:pt x="55033" y="819150"/>
                  </a:cubicBezTo>
                  <a:cubicBezTo>
                    <a:pt x="59796" y="925513"/>
                    <a:pt x="75670" y="1071033"/>
                    <a:pt x="216958" y="1133475"/>
                  </a:cubicBezTo>
                  <a:cubicBezTo>
                    <a:pt x="358246" y="1195917"/>
                    <a:pt x="772583" y="1328737"/>
                    <a:pt x="902758" y="1193800"/>
                  </a:cubicBezTo>
                  <a:cubicBezTo>
                    <a:pt x="1032933" y="1058863"/>
                    <a:pt x="1024995" y="521229"/>
                    <a:pt x="998008" y="323850"/>
                  </a:cubicBezTo>
                  <a:cubicBezTo>
                    <a:pt x="971021" y="126471"/>
                    <a:pt x="875771" y="46038"/>
                    <a:pt x="740833" y="9525"/>
                  </a:cubicBezTo>
                  <a:cubicBezTo>
                    <a:pt x="605895" y="-26988"/>
                    <a:pt x="287337" y="87313"/>
                    <a:pt x="188383" y="104775"/>
                  </a:cubicBezTo>
                  <a:cubicBezTo>
                    <a:pt x="89429" y="122237"/>
                    <a:pt x="167216" y="131762"/>
                    <a:pt x="147108" y="114300"/>
                  </a:cubicBezTo>
                  <a:cubicBezTo>
                    <a:pt x="127000" y="96838"/>
                    <a:pt x="67733" y="0"/>
                    <a:pt x="67733" y="0"/>
                  </a:cubicBezTo>
                  <a:lnTo>
                    <a:pt x="67733" y="0"/>
                  </a:lnTo>
                  <a:lnTo>
                    <a:pt x="4233" y="41275"/>
                  </a:ln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ung 20"/>
          <p:cNvGrpSpPr/>
          <p:nvPr/>
        </p:nvGrpSpPr>
        <p:grpSpPr>
          <a:xfrm>
            <a:off x="2282438" y="4105994"/>
            <a:ext cx="1013536" cy="2026512"/>
            <a:chOff x="2282438" y="4105994"/>
            <a:chExt cx="1013536" cy="2026512"/>
          </a:xfrm>
        </p:grpSpPr>
        <p:grpSp>
          <p:nvGrpSpPr>
            <p:cNvPr id="20" name="Gruppierung 19"/>
            <p:cNvGrpSpPr/>
            <p:nvPr/>
          </p:nvGrpSpPr>
          <p:grpSpPr>
            <a:xfrm>
              <a:off x="2282438" y="4105994"/>
              <a:ext cx="1013536" cy="1291896"/>
              <a:chOff x="2282438" y="4105994"/>
              <a:chExt cx="1013536" cy="1291896"/>
            </a:xfrm>
          </p:grpSpPr>
          <p:grpSp>
            <p:nvGrpSpPr>
              <p:cNvPr id="22" name="Gruppierung 21"/>
              <p:cNvGrpSpPr/>
              <p:nvPr/>
            </p:nvGrpSpPr>
            <p:grpSpPr>
              <a:xfrm>
                <a:off x="2578127" y="4105994"/>
                <a:ext cx="422157" cy="672005"/>
                <a:chOff x="4271635" y="4526934"/>
                <a:chExt cx="422157" cy="672005"/>
              </a:xfrm>
            </p:grpSpPr>
            <p:sp>
              <p:nvSpPr>
                <p:cNvPr id="212" name="Gleichschenkliges Dreieck 211"/>
                <p:cNvSpPr/>
                <p:nvPr/>
              </p:nvSpPr>
              <p:spPr>
                <a:xfrm flipV="1">
                  <a:off x="4400952" y="4526934"/>
                  <a:ext cx="164015" cy="635392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213" name="Gleichschenkliges Dreieck 212"/>
                <p:cNvSpPr/>
                <p:nvPr/>
              </p:nvSpPr>
              <p:spPr>
                <a:xfrm rot="20163951" flipV="1">
                  <a:off x="4271635" y="4556864"/>
                  <a:ext cx="164015" cy="635392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214" name="Gleichschenkliges Dreieck 213"/>
                <p:cNvSpPr/>
                <p:nvPr/>
              </p:nvSpPr>
              <p:spPr>
                <a:xfrm rot="20894051" flipV="1">
                  <a:off x="4358578" y="4531707"/>
                  <a:ext cx="112279" cy="635392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215" name="Gleichschenkliges Dreieck 214"/>
                <p:cNvSpPr/>
                <p:nvPr/>
              </p:nvSpPr>
              <p:spPr>
                <a:xfrm rot="988367" flipV="1">
                  <a:off x="4465631" y="4539814"/>
                  <a:ext cx="210825" cy="635392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216" name="Gleichschenkliges Dreieck 215"/>
                <p:cNvSpPr/>
                <p:nvPr/>
              </p:nvSpPr>
              <p:spPr>
                <a:xfrm rot="1763662" flipV="1">
                  <a:off x="4579941" y="4563547"/>
                  <a:ext cx="113851" cy="635392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sp>
            <p:nvSpPr>
              <p:cNvPr id="265" name="Trapez 264"/>
              <p:cNvSpPr/>
              <p:nvPr/>
            </p:nvSpPr>
            <p:spPr>
              <a:xfrm flipV="1">
                <a:off x="2282438" y="4181217"/>
                <a:ext cx="1013536" cy="1216673"/>
              </a:xfrm>
              <a:custGeom>
                <a:avLst/>
                <a:gdLst/>
                <a:ahLst/>
                <a:cxnLst/>
                <a:rect l="l" t="t" r="r" b="b"/>
                <a:pathLst>
                  <a:path w="1013536" h="1216673">
                    <a:moveTo>
                      <a:pt x="0" y="1216673"/>
                    </a:moveTo>
                    <a:lnTo>
                      <a:pt x="1013536" y="1216673"/>
                    </a:lnTo>
                    <a:lnTo>
                      <a:pt x="542103" y="636969"/>
                    </a:lnTo>
                    <a:lnTo>
                      <a:pt x="546319" y="636969"/>
                    </a:lnTo>
                    <a:lnTo>
                      <a:pt x="546319" y="56359"/>
                    </a:lnTo>
                    <a:lnTo>
                      <a:pt x="474610" y="0"/>
                    </a:lnTo>
                    <a:lnTo>
                      <a:pt x="467217" y="0"/>
                    </a:lnTo>
                    <a:lnTo>
                      <a:pt x="467217" y="636969"/>
                    </a:lnTo>
                    <a:lnTo>
                      <a:pt x="471433" y="636969"/>
                    </a:lnTo>
                    <a:close/>
                  </a:path>
                </a:pathLst>
              </a:custGeom>
              <a:no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09" name="Ecken des Rechtecks auf der gleichen Seite abrunden 208"/>
            <p:cNvSpPr/>
            <p:nvPr/>
          </p:nvSpPr>
          <p:spPr>
            <a:xfrm flipV="1">
              <a:off x="2663206" y="4692506"/>
              <a:ext cx="252000" cy="1440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0" name="Trapez 219"/>
          <p:cNvSpPr/>
          <p:nvPr/>
        </p:nvSpPr>
        <p:spPr>
          <a:xfrm rot="16200000">
            <a:off x="2750827" y="5135129"/>
            <a:ext cx="1440001" cy="554752"/>
          </a:xfrm>
          <a:custGeom>
            <a:avLst/>
            <a:gdLst/>
            <a:ahLst/>
            <a:cxnLst/>
            <a:rect l="l" t="t" r="r" b="b"/>
            <a:pathLst>
              <a:path w="1440001" h="554752">
                <a:moveTo>
                  <a:pt x="1440001" y="302752"/>
                </a:moveTo>
                <a:lnTo>
                  <a:pt x="1440001" y="554752"/>
                </a:lnTo>
                <a:lnTo>
                  <a:pt x="126000" y="554752"/>
                </a:lnTo>
                <a:cubicBezTo>
                  <a:pt x="56412" y="554752"/>
                  <a:pt x="0" y="498340"/>
                  <a:pt x="0" y="428752"/>
                </a:cubicBezTo>
                <a:cubicBezTo>
                  <a:pt x="0" y="359164"/>
                  <a:pt x="56412" y="302752"/>
                  <a:pt x="126000" y="302752"/>
                </a:cubicBezTo>
                <a:lnTo>
                  <a:pt x="1068440" y="302752"/>
                </a:lnTo>
                <a:lnTo>
                  <a:pt x="1097655" y="0"/>
                </a:lnTo>
                <a:lnTo>
                  <a:pt x="1156086" y="0"/>
                </a:lnTo>
                <a:lnTo>
                  <a:pt x="1185301" y="30275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ung 18"/>
          <p:cNvGrpSpPr/>
          <p:nvPr/>
        </p:nvGrpSpPr>
        <p:grpSpPr>
          <a:xfrm>
            <a:off x="4176228" y="4547849"/>
            <a:ext cx="343040" cy="1584657"/>
            <a:chOff x="4160919" y="4547847"/>
            <a:chExt cx="343040" cy="1584657"/>
          </a:xfrm>
        </p:grpSpPr>
        <p:sp>
          <p:nvSpPr>
            <p:cNvPr id="221" name="Rechteck 220"/>
            <p:cNvSpPr/>
            <p:nvPr/>
          </p:nvSpPr>
          <p:spPr>
            <a:xfrm>
              <a:off x="4160919" y="4547847"/>
              <a:ext cx="248134" cy="1228956"/>
            </a:xfrm>
            <a:custGeom>
              <a:avLst/>
              <a:gdLst/>
              <a:ahLst/>
              <a:cxnLst/>
              <a:rect l="l" t="t" r="r" b="b"/>
              <a:pathLst>
                <a:path w="248134" h="1228956">
                  <a:moveTo>
                    <a:pt x="0" y="0"/>
                  </a:moveTo>
                  <a:lnTo>
                    <a:pt x="143997" y="0"/>
                  </a:lnTo>
                  <a:lnTo>
                    <a:pt x="143997" y="817"/>
                  </a:lnTo>
                  <a:lnTo>
                    <a:pt x="181809" y="8655"/>
                  </a:lnTo>
                  <a:cubicBezTo>
                    <a:pt x="220263" y="25107"/>
                    <a:pt x="247172" y="63242"/>
                    <a:pt x="247172" y="107621"/>
                  </a:cubicBezTo>
                  <a:lnTo>
                    <a:pt x="248134" y="107621"/>
                  </a:lnTo>
                  <a:lnTo>
                    <a:pt x="248134" y="1228956"/>
                  </a:lnTo>
                  <a:lnTo>
                    <a:pt x="194134" y="1228956"/>
                  </a:lnTo>
                  <a:lnTo>
                    <a:pt x="194134" y="107621"/>
                  </a:lnTo>
                  <a:lnTo>
                    <a:pt x="193363" y="107621"/>
                  </a:lnTo>
                  <a:cubicBezTo>
                    <a:pt x="193363" y="85431"/>
                    <a:pt x="179888" y="66364"/>
                    <a:pt x="160633" y="58138"/>
                  </a:cubicBezTo>
                  <a:lnTo>
                    <a:pt x="140643" y="54000"/>
                  </a:lnTo>
                  <a:lnTo>
                    <a:pt x="0" y="5400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Ecken des Rechtecks auf der gleichen Seite abrunden 223"/>
            <p:cNvSpPr/>
            <p:nvPr/>
          </p:nvSpPr>
          <p:spPr>
            <a:xfrm flipV="1">
              <a:off x="4251959" y="4692504"/>
              <a:ext cx="252000" cy="1440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5342765" y="4692506"/>
            <a:ext cx="3088508" cy="1440000"/>
            <a:chOff x="5342765" y="4692506"/>
            <a:chExt cx="3088508" cy="1440000"/>
          </a:xfrm>
        </p:grpSpPr>
        <p:grpSp>
          <p:nvGrpSpPr>
            <p:cNvPr id="39" name="Gruppieren 38"/>
            <p:cNvGrpSpPr/>
            <p:nvPr/>
          </p:nvGrpSpPr>
          <p:grpSpPr>
            <a:xfrm>
              <a:off x="5374968" y="4741386"/>
              <a:ext cx="3056305" cy="311100"/>
              <a:chOff x="5374968" y="4741386"/>
              <a:chExt cx="3056305" cy="311100"/>
            </a:xfrm>
          </p:grpSpPr>
          <p:sp>
            <p:nvSpPr>
              <p:cNvPr id="191" name="Würfel 190"/>
              <p:cNvSpPr/>
              <p:nvPr/>
            </p:nvSpPr>
            <p:spPr>
              <a:xfrm>
                <a:off x="5374968" y="4741386"/>
                <a:ext cx="650192" cy="311100"/>
              </a:xfrm>
              <a:prstGeom prst="cube">
                <a:avLst>
                  <a:gd name="adj" fmla="val 5351"/>
                </a:avLst>
              </a:prstGeom>
              <a:solidFill>
                <a:srgbClr val="984807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Würfel 16"/>
              <p:cNvSpPr/>
              <p:nvPr/>
            </p:nvSpPr>
            <p:spPr>
              <a:xfrm>
                <a:off x="6041036" y="4741386"/>
                <a:ext cx="2390237" cy="311100"/>
              </a:xfrm>
              <a:prstGeom prst="cube">
                <a:avLst>
                  <a:gd name="adj" fmla="val 5351"/>
                </a:avLst>
              </a:prstGeom>
              <a:solidFill>
                <a:srgbClr val="984807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" name="Zylinder 87"/>
              <p:cNvSpPr/>
              <p:nvPr/>
            </p:nvSpPr>
            <p:spPr>
              <a:xfrm>
                <a:off x="5996007" y="4741386"/>
                <a:ext cx="74182" cy="311100"/>
              </a:xfrm>
              <a:prstGeom prst="ca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2" name="Ecken des Rechtecks auf der gleichen Seite abrunden 61"/>
            <p:cNvSpPr/>
            <p:nvPr/>
          </p:nvSpPr>
          <p:spPr>
            <a:xfrm flipV="1">
              <a:off x="5490853" y="4692506"/>
              <a:ext cx="252000" cy="14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5342765" y="4765040"/>
              <a:ext cx="1886296" cy="313919"/>
              <a:chOff x="5350537" y="4764411"/>
              <a:chExt cx="1886296" cy="313919"/>
            </a:xfrm>
          </p:grpSpPr>
          <p:sp>
            <p:nvSpPr>
              <p:cNvPr id="190" name="Würfel 189"/>
              <p:cNvSpPr/>
              <p:nvPr/>
            </p:nvSpPr>
            <p:spPr>
              <a:xfrm>
                <a:off x="6041035" y="4767230"/>
                <a:ext cx="1195798" cy="311100"/>
              </a:xfrm>
              <a:prstGeom prst="cube">
                <a:avLst>
                  <a:gd name="adj" fmla="val 8830"/>
                </a:avLst>
              </a:prstGeom>
              <a:solidFill>
                <a:srgbClr val="984807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Würfel 192"/>
              <p:cNvSpPr/>
              <p:nvPr/>
            </p:nvSpPr>
            <p:spPr>
              <a:xfrm>
                <a:off x="5350537" y="4767230"/>
                <a:ext cx="650192" cy="311100"/>
              </a:xfrm>
              <a:prstGeom prst="cube">
                <a:avLst>
                  <a:gd name="adj" fmla="val 8830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Zylinder 14"/>
              <p:cNvSpPr/>
              <p:nvPr/>
            </p:nvSpPr>
            <p:spPr>
              <a:xfrm>
                <a:off x="5985572" y="4764411"/>
                <a:ext cx="74182" cy="311100"/>
              </a:xfrm>
              <a:prstGeom prst="ca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41" name="Fußzeilenplatzhalt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241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Bechergläser, Erlenmeyerkolben, Wannen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579421" y="2193269"/>
            <a:ext cx="1400087" cy="1793907"/>
            <a:chOff x="579421" y="2193269"/>
            <a:chExt cx="1400087" cy="1793907"/>
          </a:xfrm>
        </p:grpSpPr>
        <p:sp>
          <p:nvSpPr>
            <p:cNvPr id="175" name="Rechteck 174"/>
            <p:cNvSpPr/>
            <p:nvPr/>
          </p:nvSpPr>
          <p:spPr>
            <a:xfrm>
              <a:off x="579421" y="2193269"/>
              <a:ext cx="1382807" cy="100467"/>
            </a:xfrm>
            <a:custGeom>
              <a:avLst/>
              <a:gdLst/>
              <a:ahLst/>
              <a:cxnLst/>
              <a:rect l="l" t="t" r="r" b="b"/>
              <a:pathLst>
                <a:path w="1382807" h="100467">
                  <a:moveTo>
                    <a:pt x="1" y="0"/>
                  </a:moveTo>
                  <a:lnTo>
                    <a:pt x="1382807" y="0"/>
                  </a:lnTo>
                  <a:lnTo>
                    <a:pt x="1382807" y="36000"/>
                  </a:lnTo>
                  <a:lnTo>
                    <a:pt x="1381151" y="36000"/>
                  </a:lnTo>
                  <a:lnTo>
                    <a:pt x="1358214" y="100467"/>
                  </a:lnTo>
                  <a:lnTo>
                    <a:pt x="24592" y="100467"/>
                  </a:lnTo>
                  <a:lnTo>
                    <a:pt x="1656" y="36000"/>
                  </a:lnTo>
                  <a:lnTo>
                    <a:pt x="1" y="36000"/>
                  </a:lnTo>
                  <a:lnTo>
                    <a:pt x="1" y="31350"/>
                  </a:lnTo>
                  <a:lnTo>
                    <a:pt x="0" y="31347"/>
                  </a:lnTo>
                  <a:lnTo>
                    <a:pt x="1" y="31347"/>
                  </a:lnTo>
                  <a:close/>
                </a:path>
              </a:pathLst>
            </a:custGeom>
            <a:solidFill>
              <a:srgbClr val="7F7F7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579421" y="2259176"/>
              <a:ext cx="1400087" cy="1728000"/>
              <a:chOff x="579421" y="2259176"/>
              <a:chExt cx="1400087" cy="1728000"/>
            </a:xfrm>
          </p:grpSpPr>
          <p:sp>
            <p:nvSpPr>
              <p:cNvPr id="4" name="Ecken des Rechtecks auf der gleichen Seite abrunden 3"/>
              <p:cNvSpPr/>
              <p:nvPr/>
            </p:nvSpPr>
            <p:spPr>
              <a:xfrm flipV="1">
                <a:off x="579421" y="2259176"/>
                <a:ext cx="1400087" cy="1728000"/>
              </a:xfrm>
              <a:custGeom>
                <a:avLst/>
                <a:gdLst/>
                <a:ahLst/>
                <a:cxnLst/>
                <a:rect l="l" t="t" r="r" b="b"/>
                <a:pathLst>
                  <a:path w="1400087" h="1728000">
                    <a:moveTo>
                      <a:pt x="0" y="1728000"/>
                    </a:moveTo>
                    <a:lnTo>
                      <a:pt x="1295377" y="1728000"/>
                    </a:lnTo>
                    <a:lnTo>
                      <a:pt x="1321867" y="1728000"/>
                    </a:lnTo>
                    <a:lnTo>
                      <a:pt x="1321867" y="1726836"/>
                    </a:lnTo>
                    <a:lnTo>
                      <a:pt x="1400087" y="1723399"/>
                    </a:lnTo>
                    <a:cubicBezTo>
                      <a:pt x="1388981" y="1704418"/>
                      <a:pt x="1354673" y="1690182"/>
                      <a:pt x="1330627" y="1637983"/>
                    </a:cubicBezTo>
                    <a:lnTo>
                      <a:pt x="1321867" y="1614549"/>
                    </a:lnTo>
                    <a:lnTo>
                      <a:pt x="1321867" y="156694"/>
                    </a:lnTo>
                    <a:cubicBezTo>
                      <a:pt x="1321867" y="70154"/>
                      <a:pt x="1251713" y="0"/>
                      <a:pt x="1165173" y="0"/>
                    </a:cubicBezTo>
                    <a:lnTo>
                      <a:pt x="156694" y="0"/>
                    </a:lnTo>
                    <a:cubicBezTo>
                      <a:pt x="70154" y="0"/>
                      <a:pt x="0" y="70154"/>
                      <a:pt x="0" y="156694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1" name="Ecken des Rechtecks auf der gleichen Seite abrunden 3"/>
              <p:cNvSpPr/>
              <p:nvPr/>
            </p:nvSpPr>
            <p:spPr>
              <a:xfrm flipV="1">
                <a:off x="579421" y="3251760"/>
                <a:ext cx="1321867" cy="735416"/>
              </a:xfrm>
              <a:custGeom>
                <a:avLst/>
                <a:gdLst/>
                <a:ahLst/>
                <a:cxnLst/>
                <a:rect l="l" t="t" r="r" b="b"/>
                <a:pathLst>
                  <a:path w="1321867" h="735416">
                    <a:moveTo>
                      <a:pt x="0" y="735416"/>
                    </a:moveTo>
                    <a:lnTo>
                      <a:pt x="1321867" y="735416"/>
                    </a:lnTo>
                    <a:lnTo>
                      <a:pt x="1321867" y="156694"/>
                    </a:lnTo>
                    <a:cubicBezTo>
                      <a:pt x="1321867" y="70154"/>
                      <a:pt x="1251713" y="0"/>
                      <a:pt x="1165173" y="0"/>
                    </a:cubicBezTo>
                    <a:lnTo>
                      <a:pt x="156694" y="0"/>
                    </a:lnTo>
                    <a:cubicBezTo>
                      <a:pt x="70154" y="0"/>
                      <a:pt x="0" y="70154"/>
                      <a:pt x="0" y="156694"/>
                    </a:cubicBezTo>
                    <a:close/>
                  </a:path>
                </a:pathLst>
              </a:cu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73" name="Ecken des Rechtecks auf der gleichen Seite abrunden 3"/>
          <p:cNvSpPr/>
          <p:nvPr/>
        </p:nvSpPr>
        <p:spPr>
          <a:xfrm flipV="1">
            <a:off x="2485672" y="2259176"/>
            <a:ext cx="1400087" cy="1728000"/>
          </a:xfrm>
          <a:custGeom>
            <a:avLst/>
            <a:gdLst/>
            <a:ahLst/>
            <a:cxnLst/>
            <a:rect l="l" t="t" r="r" b="b"/>
            <a:pathLst>
              <a:path w="1400087" h="1728000">
                <a:moveTo>
                  <a:pt x="0" y="1728000"/>
                </a:moveTo>
                <a:lnTo>
                  <a:pt x="1295377" y="1728000"/>
                </a:lnTo>
                <a:lnTo>
                  <a:pt x="1321867" y="1728000"/>
                </a:lnTo>
                <a:lnTo>
                  <a:pt x="1321867" y="1726836"/>
                </a:lnTo>
                <a:lnTo>
                  <a:pt x="1400087" y="1723399"/>
                </a:lnTo>
                <a:cubicBezTo>
                  <a:pt x="1388981" y="1704418"/>
                  <a:pt x="1354673" y="1690182"/>
                  <a:pt x="1330627" y="1637983"/>
                </a:cubicBezTo>
                <a:lnTo>
                  <a:pt x="1321867" y="1614549"/>
                </a:lnTo>
                <a:lnTo>
                  <a:pt x="1321867" y="156694"/>
                </a:lnTo>
                <a:cubicBezTo>
                  <a:pt x="1321867" y="70154"/>
                  <a:pt x="1251713" y="0"/>
                  <a:pt x="1165173" y="0"/>
                </a:cubicBezTo>
                <a:lnTo>
                  <a:pt x="156694" y="0"/>
                </a:lnTo>
                <a:cubicBezTo>
                  <a:pt x="70154" y="0"/>
                  <a:pt x="0" y="70154"/>
                  <a:pt x="0" y="156694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2" name="Rechteck 174"/>
          <p:cNvSpPr/>
          <p:nvPr/>
        </p:nvSpPr>
        <p:spPr>
          <a:xfrm>
            <a:off x="2466356" y="1891753"/>
            <a:ext cx="1382807" cy="100467"/>
          </a:xfrm>
          <a:custGeom>
            <a:avLst/>
            <a:gdLst/>
            <a:ahLst/>
            <a:cxnLst/>
            <a:rect l="l" t="t" r="r" b="b"/>
            <a:pathLst>
              <a:path w="1382807" h="100467">
                <a:moveTo>
                  <a:pt x="1" y="0"/>
                </a:moveTo>
                <a:lnTo>
                  <a:pt x="1382807" y="0"/>
                </a:lnTo>
                <a:lnTo>
                  <a:pt x="1382807" y="36000"/>
                </a:lnTo>
                <a:lnTo>
                  <a:pt x="1381151" y="36000"/>
                </a:lnTo>
                <a:lnTo>
                  <a:pt x="1358214" y="100467"/>
                </a:lnTo>
                <a:lnTo>
                  <a:pt x="24592" y="100467"/>
                </a:lnTo>
                <a:lnTo>
                  <a:pt x="1656" y="36000"/>
                </a:lnTo>
                <a:lnTo>
                  <a:pt x="1" y="36000"/>
                </a:lnTo>
                <a:lnTo>
                  <a:pt x="1" y="31350"/>
                </a:lnTo>
                <a:lnTo>
                  <a:pt x="0" y="31347"/>
                </a:lnTo>
                <a:lnTo>
                  <a:pt x="1" y="31347"/>
                </a:lnTo>
                <a:close/>
              </a:path>
            </a:pathLst>
          </a:custGeom>
          <a:solidFill>
            <a:srgbClr val="7F7F7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ung 13"/>
          <p:cNvGrpSpPr/>
          <p:nvPr/>
        </p:nvGrpSpPr>
        <p:grpSpPr>
          <a:xfrm>
            <a:off x="4396702" y="2055576"/>
            <a:ext cx="1321867" cy="1931600"/>
            <a:chOff x="4396702" y="2055576"/>
            <a:chExt cx="1321867" cy="1931600"/>
          </a:xfrm>
        </p:grpSpPr>
        <p:sp>
          <p:nvSpPr>
            <p:cNvPr id="198" name="Ecken des Rechtecks auf der gleichen Seite abrunden 3"/>
            <p:cNvSpPr/>
            <p:nvPr/>
          </p:nvSpPr>
          <p:spPr>
            <a:xfrm>
              <a:off x="4396702" y="2055576"/>
              <a:ext cx="1321867" cy="1931600"/>
            </a:xfrm>
            <a:custGeom>
              <a:avLst/>
              <a:gdLst/>
              <a:ahLst/>
              <a:cxnLst/>
              <a:rect l="l" t="t" r="r" b="b"/>
              <a:pathLst>
                <a:path w="1321867" h="1931600">
                  <a:moveTo>
                    <a:pt x="468964" y="0"/>
                  </a:moveTo>
                  <a:lnTo>
                    <a:pt x="852903" y="0"/>
                  </a:lnTo>
                  <a:cubicBezTo>
                    <a:pt x="885850" y="0"/>
                    <a:pt x="912558" y="13460"/>
                    <a:pt x="912558" y="30064"/>
                  </a:cubicBezTo>
                  <a:lnTo>
                    <a:pt x="912558" y="36000"/>
                  </a:lnTo>
                  <a:lnTo>
                    <a:pt x="883053" y="36000"/>
                  </a:lnTo>
                  <a:lnTo>
                    <a:pt x="883053" y="529113"/>
                  </a:lnTo>
                  <a:lnTo>
                    <a:pt x="886292" y="529113"/>
                  </a:lnTo>
                  <a:lnTo>
                    <a:pt x="1321806" y="1743967"/>
                  </a:lnTo>
                  <a:lnTo>
                    <a:pt x="1321867" y="1743967"/>
                  </a:lnTo>
                  <a:lnTo>
                    <a:pt x="1321867" y="1744139"/>
                  </a:lnTo>
                  <a:lnTo>
                    <a:pt x="1321867" y="1774906"/>
                  </a:lnTo>
                  <a:cubicBezTo>
                    <a:pt x="1321867" y="1861446"/>
                    <a:pt x="1251713" y="1931600"/>
                    <a:pt x="1165173" y="1931600"/>
                  </a:cubicBezTo>
                  <a:lnTo>
                    <a:pt x="156694" y="1931600"/>
                  </a:lnTo>
                  <a:cubicBezTo>
                    <a:pt x="70154" y="1931600"/>
                    <a:pt x="0" y="1861446"/>
                    <a:pt x="0" y="1774906"/>
                  </a:cubicBezTo>
                  <a:lnTo>
                    <a:pt x="0" y="1744139"/>
                  </a:lnTo>
                  <a:lnTo>
                    <a:pt x="0" y="1743967"/>
                  </a:lnTo>
                  <a:lnTo>
                    <a:pt x="62" y="1743967"/>
                  </a:lnTo>
                  <a:lnTo>
                    <a:pt x="435575" y="529113"/>
                  </a:lnTo>
                  <a:lnTo>
                    <a:pt x="438814" y="529113"/>
                  </a:lnTo>
                  <a:lnTo>
                    <a:pt x="438814" y="36000"/>
                  </a:lnTo>
                  <a:lnTo>
                    <a:pt x="409309" y="36000"/>
                  </a:lnTo>
                  <a:lnTo>
                    <a:pt x="409309" y="30064"/>
                  </a:lnTo>
                  <a:cubicBezTo>
                    <a:pt x="409309" y="13460"/>
                    <a:pt x="436018" y="0"/>
                    <a:pt x="46896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Ecken des Rechtecks auf der gleichen Seite abrunden 3"/>
            <p:cNvSpPr/>
            <p:nvPr/>
          </p:nvSpPr>
          <p:spPr>
            <a:xfrm>
              <a:off x="4396702" y="3363317"/>
              <a:ext cx="1321867" cy="623859"/>
            </a:xfrm>
            <a:custGeom>
              <a:avLst/>
              <a:gdLst/>
              <a:ahLst/>
              <a:cxnLst/>
              <a:rect l="l" t="t" r="r" b="b"/>
              <a:pathLst>
                <a:path w="1321867" h="623859">
                  <a:moveTo>
                    <a:pt x="156445" y="0"/>
                  </a:moveTo>
                  <a:lnTo>
                    <a:pt x="1165423" y="0"/>
                  </a:lnTo>
                  <a:lnTo>
                    <a:pt x="1321806" y="436226"/>
                  </a:lnTo>
                  <a:lnTo>
                    <a:pt x="1321867" y="436226"/>
                  </a:lnTo>
                  <a:lnTo>
                    <a:pt x="1321867" y="436398"/>
                  </a:lnTo>
                  <a:lnTo>
                    <a:pt x="1321867" y="467165"/>
                  </a:lnTo>
                  <a:cubicBezTo>
                    <a:pt x="1321867" y="553705"/>
                    <a:pt x="1251713" y="623859"/>
                    <a:pt x="1165173" y="623859"/>
                  </a:cubicBezTo>
                  <a:lnTo>
                    <a:pt x="156694" y="623859"/>
                  </a:lnTo>
                  <a:cubicBezTo>
                    <a:pt x="70154" y="623859"/>
                    <a:pt x="0" y="553705"/>
                    <a:pt x="0" y="467165"/>
                  </a:cubicBezTo>
                  <a:lnTo>
                    <a:pt x="0" y="436398"/>
                  </a:lnTo>
                  <a:lnTo>
                    <a:pt x="0" y="436226"/>
                  </a:lnTo>
                  <a:lnTo>
                    <a:pt x="62" y="436226"/>
                  </a:lnTo>
                  <a:close/>
                </a:path>
              </a:pathLst>
            </a:cu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ung 30"/>
          <p:cNvGrpSpPr/>
          <p:nvPr/>
        </p:nvGrpSpPr>
        <p:grpSpPr>
          <a:xfrm>
            <a:off x="7268837" y="5279530"/>
            <a:ext cx="1587449" cy="313697"/>
            <a:chOff x="7268837" y="5279530"/>
            <a:chExt cx="1587449" cy="313697"/>
          </a:xfrm>
        </p:grpSpPr>
        <p:sp>
          <p:nvSpPr>
            <p:cNvPr id="8" name="Ecken des Rechtecks auf der gleichen Seite abrunden 7"/>
            <p:cNvSpPr/>
            <p:nvPr/>
          </p:nvSpPr>
          <p:spPr>
            <a:xfrm>
              <a:off x="7268837" y="5279530"/>
              <a:ext cx="1587449" cy="259139"/>
            </a:xfrm>
            <a:custGeom>
              <a:avLst/>
              <a:gdLst/>
              <a:ahLst/>
              <a:cxnLst/>
              <a:rect l="l" t="t" r="r" b="b"/>
              <a:pathLst>
                <a:path w="1587449" h="259139">
                  <a:moveTo>
                    <a:pt x="43191" y="0"/>
                  </a:moveTo>
                  <a:lnTo>
                    <a:pt x="1544258" y="0"/>
                  </a:lnTo>
                  <a:cubicBezTo>
                    <a:pt x="1568112" y="0"/>
                    <a:pt x="1587449" y="19337"/>
                    <a:pt x="1587449" y="43191"/>
                  </a:cubicBezTo>
                  <a:lnTo>
                    <a:pt x="1587449" y="259139"/>
                  </a:lnTo>
                  <a:lnTo>
                    <a:pt x="1551447" y="259139"/>
                  </a:lnTo>
                  <a:lnTo>
                    <a:pt x="1551447" y="76338"/>
                  </a:lnTo>
                  <a:cubicBezTo>
                    <a:pt x="1551447" y="53141"/>
                    <a:pt x="1532643" y="34337"/>
                    <a:pt x="1509446" y="34337"/>
                  </a:cubicBezTo>
                  <a:lnTo>
                    <a:pt x="78002" y="34337"/>
                  </a:lnTo>
                  <a:cubicBezTo>
                    <a:pt x="54805" y="34337"/>
                    <a:pt x="36001" y="53141"/>
                    <a:pt x="36001" y="76338"/>
                  </a:cubicBezTo>
                  <a:lnTo>
                    <a:pt x="36001" y="259139"/>
                  </a:lnTo>
                  <a:lnTo>
                    <a:pt x="0" y="259139"/>
                  </a:lnTo>
                  <a:lnTo>
                    <a:pt x="0" y="43191"/>
                  </a:lnTo>
                  <a:cubicBezTo>
                    <a:pt x="0" y="19337"/>
                    <a:pt x="19337" y="0"/>
                    <a:pt x="43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Ecken des Rechtecks auf der gleichen Seite abrunden 236"/>
            <p:cNvSpPr/>
            <p:nvPr/>
          </p:nvSpPr>
          <p:spPr>
            <a:xfrm flipV="1">
              <a:off x="7324683" y="5341227"/>
              <a:ext cx="1479446" cy="252000"/>
            </a:xfrm>
            <a:prstGeom prst="round2Same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Oval 8"/>
          <p:cNvSpPr/>
          <p:nvPr/>
        </p:nvSpPr>
        <p:spPr>
          <a:xfrm>
            <a:off x="7228283" y="4608223"/>
            <a:ext cx="1591785" cy="208739"/>
          </a:xfrm>
          <a:custGeom>
            <a:avLst/>
            <a:gdLst/>
            <a:ahLst/>
            <a:cxnLst/>
            <a:rect l="l" t="t" r="r" b="b"/>
            <a:pathLst>
              <a:path w="1591785" h="208739">
                <a:moveTo>
                  <a:pt x="0" y="0"/>
                </a:moveTo>
                <a:lnTo>
                  <a:pt x="1591785" y="0"/>
                </a:lnTo>
                <a:lnTo>
                  <a:pt x="1576496" y="11933"/>
                </a:lnTo>
                <a:cubicBezTo>
                  <a:pt x="1407324" y="130672"/>
                  <a:pt x="1120835" y="208739"/>
                  <a:pt x="795892" y="208739"/>
                </a:cubicBezTo>
                <a:cubicBezTo>
                  <a:pt x="470950" y="208739"/>
                  <a:pt x="184460" y="130672"/>
                  <a:pt x="15288" y="1193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ung 15"/>
          <p:cNvGrpSpPr/>
          <p:nvPr/>
        </p:nvGrpSpPr>
        <p:grpSpPr>
          <a:xfrm>
            <a:off x="497253" y="4615232"/>
            <a:ext cx="2964509" cy="1201524"/>
            <a:chOff x="497253" y="4615232"/>
            <a:chExt cx="2964509" cy="1201524"/>
          </a:xfrm>
        </p:grpSpPr>
        <p:sp>
          <p:nvSpPr>
            <p:cNvPr id="244" name="Ecken des Rechtecks auf der gleichen Seite abrunden 243"/>
            <p:cNvSpPr/>
            <p:nvPr/>
          </p:nvSpPr>
          <p:spPr>
            <a:xfrm flipV="1">
              <a:off x="497253" y="4615232"/>
              <a:ext cx="2964509" cy="1201524"/>
            </a:xfrm>
            <a:prstGeom prst="round2Same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Ecken des Rechtecks auf der gleichen Seite abrunden 244"/>
            <p:cNvSpPr/>
            <p:nvPr/>
          </p:nvSpPr>
          <p:spPr>
            <a:xfrm flipV="1">
              <a:off x="497253" y="5010985"/>
              <a:ext cx="2964509" cy="805771"/>
            </a:xfrm>
            <a:custGeom>
              <a:avLst/>
              <a:gdLst/>
              <a:ahLst/>
              <a:cxnLst/>
              <a:rect l="l" t="t" r="r" b="b"/>
              <a:pathLst>
                <a:path w="2964509" h="805771">
                  <a:moveTo>
                    <a:pt x="0" y="805771"/>
                  </a:moveTo>
                  <a:lnTo>
                    <a:pt x="2964509" y="805771"/>
                  </a:lnTo>
                  <a:lnTo>
                    <a:pt x="2964509" y="200258"/>
                  </a:lnTo>
                  <a:cubicBezTo>
                    <a:pt x="2964509" y="89659"/>
                    <a:pt x="2874850" y="0"/>
                    <a:pt x="2764251" y="0"/>
                  </a:cubicBezTo>
                  <a:lnTo>
                    <a:pt x="200258" y="0"/>
                  </a:lnTo>
                  <a:cubicBezTo>
                    <a:pt x="89659" y="0"/>
                    <a:pt x="0" y="89659"/>
                    <a:pt x="0" y="200258"/>
                  </a:cubicBezTo>
                  <a:close/>
                </a:path>
              </a:pathLst>
            </a:cu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ung 29"/>
          <p:cNvGrpSpPr/>
          <p:nvPr/>
        </p:nvGrpSpPr>
        <p:grpSpPr>
          <a:xfrm>
            <a:off x="3758623" y="4615232"/>
            <a:ext cx="3059588" cy="1201524"/>
            <a:chOff x="3758623" y="4615232"/>
            <a:chExt cx="3059588" cy="1201524"/>
          </a:xfrm>
        </p:grpSpPr>
        <p:sp>
          <p:nvSpPr>
            <p:cNvPr id="247" name="Ecken des Rechtecks auf der gleichen Seite abrunden 246"/>
            <p:cNvSpPr/>
            <p:nvPr/>
          </p:nvSpPr>
          <p:spPr>
            <a:xfrm flipV="1">
              <a:off x="3758623" y="4615232"/>
              <a:ext cx="3059588" cy="1201524"/>
            </a:xfrm>
            <a:custGeom>
              <a:avLst/>
              <a:gdLst/>
              <a:ahLst/>
              <a:cxnLst/>
              <a:rect l="l" t="t" r="r" b="b"/>
              <a:pathLst>
                <a:path w="3059588" h="1201524">
                  <a:moveTo>
                    <a:pt x="0" y="1201524"/>
                  </a:moveTo>
                  <a:lnTo>
                    <a:pt x="2946539" y="1201524"/>
                  </a:lnTo>
                  <a:lnTo>
                    <a:pt x="2964509" y="1201524"/>
                  </a:lnTo>
                  <a:lnTo>
                    <a:pt x="3059588" y="1201524"/>
                  </a:lnTo>
                  <a:cubicBezTo>
                    <a:pt x="3048074" y="1184929"/>
                    <a:pt x="3019463" y="1165516"/>
                    <a:pt x="2990764" y="1135067"/>
                  </a:cubicBezTo>
                  <a:lnTo>
                    <a:pt x="2964509" y="1099848"/>
                  </a:lnTo>
                  <a:lnTo>
                    <a:pt x="2964509" y="200258"/>
                  </a:lnTo>
                  <a:cubicBezTo>
                    <a:pt x="2964509" y="89659"/>
                    <a:pt x="2874850" y="0"/>
                    <a:pt x="2764251" y="0"/>
                  </a:cubicBezTo>
                  <a:lnTo>
                    <a:pt x="200258" y="0"/>
                  </a:lnTo>
                  <a:cubicBezTo>
                    <a:pt x="89659" y="0"/>
                    <a:pt x="0" y="89659"/>
                    <a:pt x="0" y="20025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Ecken des Rechtecks auf der gleichen Seite abrunden 244"/>
            <p:cNvSpPr/>
            <p:nvPr/>
          </p:nvSpPr>
          <p:spPr>
            <a:xfrm flipV="1">
              <a:off x="3758623" y="5341227"/>
              <a:ext cx="2964509" cy="475529"/>
            </a:xfrm>
            <a:custGeom>
              <a:avLst/>
              <a:gdLst/>
              <a:ahLst/>
              <a:cxnLst/>
              <a:rect l="l" t="t" r="r" b="b"/>
              <a:pathLst>
                <a:path w="2964509" h="475529">
                  <a:moveTo>
                    <a:pt x="0" y="475529"/>
                  </a:moveTo>
                  <a:lnTo>
                    <a:pt x="2964509" y="475529"/>
                  </a:lnTo>
                  <a:lnTo>
                    <a:pt x="2964509" y="200258"/>
                  </a:lnTo>
                  <a:cubicBezTo>
                    <a:pt x="2964509" y="89659"/>
                    <a:pt x="2874850" y="0"/>
                    <a:pt x="2764251" y="0"/>
                  </a:cubicBezTo>
                  <a:lnTo>
                    <a:pt x="200258" y="0"/>
                  </a:lnTo>
                  <a:cubicBezTo>
                    <a:pt x="89659" y="0"/>
                    <a:pt x="0" y="89659"/>
                    <a:pt x="0" y="200258"/>
                  </a:cubicBezTo>
                  <a:close/>
                </a:path>
              </a:pathLst>
            </a:cu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ung 14"/>
          <p:cNvGrpSpPr/>
          <p:nvPr/>
        </p:nvGrpSpPr>
        <p:grpSpPr>
          <a:xfrm>
            <a:off x="6002816" y="1926042"/>
            <a:ext cx="1321867" cy="2061134"/>
            <a:chOff x="6002816" y="1926042"/>
            <a:chExt cx="1321867" cy="2061134"/>
          </a:xfrm>
        </p:grpSpPr>
        <p:sp>
          <p:nvSpPr>
            <p:cNvPr id="251" name="Trapez 144"/>
            <p:cNvSpPr/>
            <p:nvPr/>
          </p:nvSpPr>
          <p:spPr>
            <a:xfrm flipV="1">
              <a:off x="6432003" y="1926042"/>
              <a:ext cx="463385" cy="333134"/>
            </a:xfrm>
            <a:custGeom>
              <a:avLst/>
              <a:gdLst/>
              <a:ahLst/>
              <a:cxnLst/>
              <a:rect l="l" t="t" r="r" b="b"/>
              <a:pathLst>
                <a:path w="291128" h="333134">
                  <a:moveTo>
                    <a:pt x="0" y="333134"/>
                  </a:moveTo>
                  <a:lnTo>
                    <a:pt x="291128" y="333134"/>
                  </a:lnTo>
                  <a:lnTo>
                    <a:pt x="266122" y="157334"/>
                  </a:lnTo>
                  <a:lnTo>
                    <a:pt x="266122" y="0"/>
                  </a:lnTo>
                  <a:lnTo>
                    <a:pt x="28522" y="0"/>
                  </a:lnTo>
                  <a:lnTo>
                    <a:pt x="28522" y="137269"/>
                  </a:lnTo>
                  <a:lnTo>
                    <a:pt x="27860" y="1372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Ecken des Rechtecks auf der gleichen Seite abrunden 3"/>
            <p:cNvSpPr/>
            <p:nvPr/>
          </p:nvSpPr>
          <p:spPr>
            <a:xfrm>
              <a:off x="6002816" y="2055576"/>
              <a:ext cx="1321867" cy="1931600"/>
            </a:xfrm>
            <a:custGeom>
              <a:avLst/>
              <a:gdLst/>
              <a:ahLst/>
              <a:cxnLst/>
              <a:rect l="l" t="t" r="r" b="b"/>
              <a:pathLst>
                <a:path w="1321867" h="1931600">
                  <a:moveTo>
                    <a:pt x="468964" y="0"/>
                  </a:moveTo>
                  <a:lnTo>
                    <a:pt x="852903" y="0"/>
                  </a:lnTo>
                  <a:cubicBezTo>
                    <a:pt x="885850" y="0"/>
                    <a:pt x="912558" y="13460"/>
                    <a:pt x="912558" y="30064"/>
                  </a:cubicBezTo>
                  <a:lnTo>
                    <a:pt x="912558" y="36000"/>
                  </a:lnTo>
                  <a:lnTo>
                    <a:pt x="883053" y="36000"/>
                  </a:lnTo>
                  <a:lnTo>
                    <a:pt x="883053" y="529113"/>
                  </a:lnTo>
                  <a:lnTo>
                    <a:pt x="886292" y="529113"/>
                  </a:lnTo>
                  <a:lnTo>
                    <a:pt x="1321806" y="1743967"/>
                  </a:lnTo>
                  <a:lnTo>
                    <a:pt x="1321867" y="1743967"/>
                  </a:lnTo>
                  <a:lnTo>
                    <a:pt x="1321867" y="1744139"/>
                  </a:lnTo>
                  <a:lnTo>
                    <a:pt x="1321867" y="1774906"/>
                  </a:lnTo>
                  <a:cubicBezTo>
                    <a:pt x="1321867" y="1861446"/>
                    <a:pt x="1251713" y="1931600"/>
                    <a:pt x="1165173" y="1931600"/>
                  </a:cubicBezTo>
                  <a:lnTo>
                    <a:pt x="156694" y="1931600"/>
                  </a:lnTo>
                  <a:cubicBezTo>
                    <a:pt x="70154" y="1931600"/>
                    <a:pt x="0" y="1861446"/>
                    <a:pt x="0" y="1774906"/>
                  </a:cubicBezTo>
                  <a:lnTo>
                    <a:pt x="0" y="1744139"/>
                  </a:lnTo>
                  <a:lnTo>
                    <a:pt x="0" y="1743967"/>
                  </a:lnTo>
                  <a:lnTo>
                    <a:pt x="62" y="1743967"/>
                  </a:lnTo>
                  <a:lnTo>
                    <a:pt x="435575" y="529113"/>
                  </a:lnTo>
                  <a:lnTo>
                    <a:pt x="438814" y="529113"/>
                  </a:lnTo>
                  <a:lnTo>
                    <a:pt x="438814" y="36000"/>
                  </a:lnTo>
                  <a:lnTo>
                    <a:pt x="409309" y="36000"/>
                  </a:lnTo>
                  <a:lnTo>
                    <a:pt x="409309" y="30064"/>
                  </a:lnTo>
                  <a:cubicBezTo>
                    <a:pt x="409309" y="13460"/>
                    <a:pt x="436018" y="0"/>
                    <a:pt x="46896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4" name="Ecken des Rechtecks auf der gleichen Seite abrunden 3"/>
          <p:cNvSpPr/>
          <p:nvPr/>
        </p:nvSpPr>
        <p:spPr>
          <a:xfrm>
            <a:off x="7498674" y="2055576"/>
            <a:ext cx="1321867" cy="1931600"/>
          </a:xfrm>
          <a:custGeom>
            <a:avLst/>
            <a:gdLst/>
            <a:ahLst/>
            <a:cxnLst/>
            <a:rect l="l" t="t" r="r" b="b"/>
            <a:pathLst>
              <a:path w="1321867" h="1931600">
                <a:moveTo>
                  <a:pt x="468964" y="0"/>
                </a:moveTo>
                <a:lnTo>
                  <a:pt x="852903" y="0"/>
                </a:lnTo>
                <a:cubicBezTo>
                  <a:pt x="885850" y="0"/>
                  <a:pt x="912558" y="13460"/>
                  <a:pt x="912558" y="30064"/>
                </a:cubicBezTo>
                <a:lnTo>
                  <a:pt x="912558" y="36000"/>
                </a:lnTo>
                <a:lnTo>
                  <a:pt x="883053" y="36000"/>
                </a:lnTo>
                <a:lnTo>
                  <a:pt x="883053" y="244822"/>
                </a:lnTo>
                <a:lnTo>
                  <a:pt x="1278100" y="298260"/>
                </a:lnTo>
                <a:lnTo>
                  <a:pt x="1278100" y="346980"/>
                </a:lnTo>
                <a:lnTo>
                  <a:pt x="883053" y="400417"/>
                </a:lnTo>
                <a:lnTo>
                  <a:pt x="883053" y="529113"/>
                </a:lnTo>
                <a:lnTo>
                  <a:pt x="886292" y="529113"/>
                </a:lnTo>
                <a:lnTo>
                  <a:pt x="1321806" y="1743967"/>
                </a:lnTo>
                <a:lnTo>
                  <a:pt x="1321867" y="1743967"/>
                </a:lnTo>
                <a:lnTo>
                  <a:pt x="1321867" y="1744139"/>
                </a:lnTo>
                <a:lnTo>
                  <a:pt x="1321867" y="1774906"/>
                </a:lnTo>
                <a:cubicBezTo>
                  <a:pt x="1321867" y="1861446"/>
                  <a:pt x="1251713" y="1931600"/>
                  <a:pt x="1165173" y="1931600"/>
                </a:cubicBezTo>
                <a:lnTo>
                  <a:pt x="156694" y="1931600"/>
                </a:lnTo>
                <a:cubicBezTo>
                  <a:pt x="70154" y="1931600"/>
                  <a:pt x="0" y="1861446"/>
                  <a:pt x="0" y="1774906"/>
                </a:cubicBezTo>
                <a:lnTo>
                  <a:pt x="0" y="1744139"/>
                </a:lnTo>
                <a:lnTo>
                  <a:pt x="0" y="1743967"/>
                </a:lnTo>
                <a:lnTo>
                  <a:pt x="62" y="1743967"/>
                </a:lnTo>
                <a:lnTo>
                  <a:pt x="435575" y="529113"/>
                </a:lnTo>
                <a:lnTo>
                  <a:pt x="438814" y="529113"/>
                </a:lnTo>
                <a:lnTo>
                  <a:pt x="438814" y="36000"/>
                </a:lnTo>
                <a:lnTo>
                  <a:pt x="409309" y="36000"/>
                </a:lnTo>
                <a:lnTo>
                  <a:pt x="409309" y="30064"/>
                </a:lnTo>
                <a:cubicBezTo>
                  <a:pt x="409309" y="13460"/>
                  <a:pt x="436018" y="0"/>
                  <a:pt x="468964" y="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392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Rundkolben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315794" y="1133547"/>
            <a:ext cx="1439040" cy="1891113"/>
            <a:chOff x="315794" y="1133547"/>
            <a:chExt cx="1439040" cy="1891113"/>
          </a:xfrm>
        </p:grpSpPr>
        <p:sp>
          <p:nvSpPr>
            <p:cNvPr id="23" name="Trapez 22"/>
            <p:cNvSpPr/>
            <p:nvPr/>
          </p:nvSpPr>
          <p:spPr>
            <a:xfrm flipV="1">
              <a:off x="822195" y="1133547"/>
              <a:ext cx="428625" cy="470232"/>
            </a:xfrm>
            <a:custGeom>
              <a:avLst/>
              <a:gdLst/>
              <a:ahLst/>
              <a:cxnLst/>
              <a:rect l="l" t="t" r="r" b="b"/>
              <a:pathLst>
                <a:path w="428625" h="470232">
                  <a:moveTo>
                    <a:pt x="57150" y="470232"/>
                  </a:moveTo>
                  <a:lnTo>
                    <a:pt x="371475" y="470232"/>
                  </a:lnTo>
                  <a:cubicBezTo>
                    <a:pt x="403038" y="470232"/>
                    <a:pt x="428625" y="444645"/>
                    <a:pt x="428625" y="413082"/>
                  </a:cubicBezTo>
                  <a:lnTo>
                    <a:pt x="428625" y="400382"/>
                  </a:lnTo>
                  <a:lnTo>
                    <a:pt x="346889" y="45718"/>
                  </a:lnTo>
                  <a:lnTo>
                    <a:pt x="346075" y="45718"/>
                  </a:lnTo>
                  <a:lnTo>
                    <a:pt x="346075" y="37406"/>
                  </a:lnTo>
                  <a:cubicBezTo>
                    <a:pt x="346075" y="16747"/>
                    <a:pt x="330344" y="0"/>
                    <a:pt x="310938" y="0"/>
                  </a:cubicBezTo>
                  <a:lnTo>
                    <a:pt x="117687" y="0"/>
                  </a:lnTo>
                  <a:cubicBezTo>
                    <a:pt x="98281" y="0"/>
                    <a:pt x="82550" y="16747"/>
                    <a:pt x="82550" y="37406"/>
                  </a:cubicBezTo>
                  <a:lnTo>
                    <a:pt x="82550" y="45718"/>
                  </a:lnTo>
                  <a:lnTo>
                    <a:pt x="81736" y="45718"/>
                  </a:lnTo>
                  <a:lnTo>
                    <a:pt x="0" y="400382"/>
                  </a:lnTo>
                  <a:lnTo>
                    <a:pt x="0" y="413082"/>
                  </a:lnTo>
                  <a:cubicBezTo>
                    <a:pt x="0" y="444645"/>
                    <a:pt x="25587" y="470232"/>
                    <a:pt x="57150" y="4702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" name="Gruppierung 6"/>
            <p:cNvGrpSpPr/>
            <p:nvPr/>
          </p:nvGrpSpPr>
          <p:grpSpPr>
            <a:xfrm>
              <a:off x="315794" y="1222934"/>
              <a:ext cx="1439040" cy="1801726"/>
              <a:chOff x="754222" y="2103229"/>
              <a:chExt cx="1439040" cy="1801726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754222" y="2103229"/>
                <a:ext cx="1439040" cy="1801726"/>
              </a:xfrm>
              <a:custGeom>
                <a:avLst/>
                <a:gdLst/>
                <a:ahLst/>
                <a:cxnLst/>
                <a:rect l="l" t="t" r="r" b="b"/>
                <a:pathLst>
                  <a:path w="1439040" h="1801726">
                    <a:moveTo>
                      <a:pt x="486337" y="0"/>
                    </a:moveTo>
                    <a:lnTo>
                      <a:pt x="952703" y="0"/>
                    </a:lnTo>
                    <a:lnTo>
                      <a:pt x="863350" y="376174"/>
                    </a:lnTo>
                    <a:lnTo>
                      <a:pt x="864528" y="376354"/>
                    </a:lnTo>
                    <a:cubicBezTo>
                      <a:pt x="1192402" y="443491"/>
                      <a:pt x="1439040" y="733787"/>
                      <a:pt x="1439040" y="1081726"/>
                    </a:cubicBezTo>
                    <a:cubicBezTo>
                      <a:pt x="1439040" y="1479371"/>
                      <a:pt x="1116900" y="1801726"/>
                      <a:pt x="719520" y="1801726"/>
                    </a:cubicBezTo>
                    <a:cubicBezTo>
                      <a:pt x="322140" y="1801726"/>
                      <a:pt x="0" y="1479371"/>
                      <a:pt x="0" y="1081726"/>
                    </a:cubicBezTo>
                    <a:cubicBezTo>
                      <a:pt x="0" y="733787"/>
                      <a:pt x="246639" y="443491"/>
                      <a:pt x="574512" y="376354"/>
                    </a:cubicBezTo>
                    <a:lnTo>
                      <a:pt x="575690" y="376174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Oval 5"/>
              <p:cNvSpPr/>
              <p:nvPr/>
            </p:nvSpPr>
            <p:spPr>
              <a:xfrm>
                <a:off x="805022" y="3434080"/>
                <a:ext cx="1345268" cy="470875"/>
              </a:xfrm>
              <a:custGeom>
                <a:avLst/>
                <a:gdLst/>
                <a:ahLst/>
                <a:cxnLst/>
                <a:rect l="l" t="t" r="r" b="b"/>
                <a:pathLst>
                  <a:path w="1345268" h="470875">
                    <a:moveTo>
                      <a:pt x="0" y="0"/>
                    </a:moveTo>
                    <a:lnTo>
                      <a:pt x="1345268" y="0"/>
                    </a:lnTo>
                    <a:lnTo>
                      <a:pt x="1335611" y="31132"/>
                    </a:lnTo>
                    <a:cubicBezTo>
                      <a:pt x="1226382" y="289550"/>
                      <a:pt x="970669" y="470875"/>
                      <a:pt x="672634" y="470875"/>
                    </a:cubicBezTo>
                    <a:cubicBezTo>
                      <a:pt x="374599" y="470875"/>
                      <a:pt x="118887" y="289550"/>
                      <a:pt x="9657" y="31132"/>
                    </a:cubicBezTo>
                    <a:close/>
                  </a:path>
                </a:pathLst>
              </a:cu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5" name="Trapez 34"/>
          <p:cNvSpPr/>
          <p:nvPr/>
        </p:nvSpPr>
        <p:spPr>
          <a:xfrm rot="10800000" flipV="1">
            <a:off x="3824821" y="3270301"/>
            <a:ext cx="2189960" cy="1818393"/>
          </a:xfrm>
          <a:custGeom>
            <a:avLst/>
            <a:gdLst/>
            <a:ahLst/>
            <a:cxnLst/>
            <a:rect l="l" t="t" r="r" b="b"/>
            <a:pathLst>
              <a:path w="2189960" h="1818393">
                <a:moveTo>
                  <a:pt x="1108234" y="0"/>
                </a:moveTo>
                <a:cubicBezTo>
                  <a:pt x="760294" y="0"/>
                  <a:pt x="469998" y="246638"/>
                  <a:pt x="402861" y="574512"/>
                </a:cubicBezTo>
                <a:lnTo>
                  <a:pt x="401316" y="584628"/>
                </a:lnTo>
                <a:lnTo>
                  <a:pt x="0" y="483689"/>
                </a:lnTo>
                <a:lnTo>
                  <a:pt x="0" y="955349"/>
                </a:lnTo>
                <a:lnTo>
                  <a:pt x="401315" y="854410"/>
                </a:lnTo>
                <a:lnTo>
                  <a:pt x="402861" y="864529"/>
                </a:lnTo>
                <a:cubicBezTo>
                  <a:pt x="453214" y="1110434"/>
                  <a:pt x="629094" y="1310644"/>
                  <a:pt x="860674" y="1395380"/>
                </a:cubicBezTo>
                <a:lnTo>
                  <a:pt x="958878" y="1421890"/>
                </a:lnTo>
                <a:lnTo>
                  <a:pt x="859149" y="1818393"/>
                </a:lnTo>
                <a:lnTo>
                  <a:pt x="1330809" y="1818393"/>
                </a:lnTo>
                <a:lnTo>
                  <a:pt x="1232635" y="1428072"/>
                </a:lnTo>
                <a:lnTo>
                  <a:pt x="1235686" y="1427803"/>
                </a:lnTo>
                <a:cubicBezTo>
                  <a:pt x="1525260" y="1376111"/>
                  <a:pt x="1754861" y="1151417"/>
                  <a:pt x="1813606" y="864528"/>
                </a:cubicBezTo>
                <a:lnTo>
                  <a:pt x="1813786" y="863350"/>
                </a:lnTo>
                <a:lnTo>
                  <a:pt x="2189960" y="952703"/>
                </a:lnTo>
                <a:lnTo>
                  <a:pt x="2189960" y="486337"/>
                </a:lnTo>
                <a:lnTo>
                  <a:pt x="1813786" y="575690"/>
                </a:lnTo>
                <a:lnTo>
                  <a:pt x="1813606" y="574512"/>
                </a:lnTo>
                <a:cubicBezTo>
                  <a:pt x="1746469" y="246638"/>
                  <a:pt x="1456173" y="0"/>
                  <a:pt x="1108234" y="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rapez 32"/>
          <p:cNvSpPr/>
          <p:nvPr/>
        </p:nvSpPr>
        <p:spPr>
          <a:xfrm rot="19800000" flipV="1">
            <a:off x="4021637" y="1233262"/>
            <a:ext cx="1819677" cy="1791398"/>
          </a:xfrm>
          <a:custGeom>
            <a:avLst/>
            <a:gdLst/>
            <a:ahLst/>
            <a:cxnLst/>
            <a:rect l="l" t="t" r="r" b="b"/>
            <a:pathLst>
              <a:path w="1819677" h="1791398">
                <a:moveTo>
                  <a:pt x="1058680" y="1773394"/>
                </a:moveTo>
                <a:lnTo>
                  <a:pt x="1462565" y="1540211"/>
                </a:lnTo>
                <a:lnTo>
                  <a:pt x="1197096" y="1259111"/>
                </a:lnTo>
                <a:lnTo>
                  <a:pt x="1198026" y="1258366"/>
                </a:lnTo>
                <a:cubicBezTo>
                  <a:pt x="1229323" y="1230606"/>
                  <a:pt x="1257778" y="1200461"/>
                  <a:pt x="1283272" y="1168373"/>
                </a:cubicBezTo>
                <a:lnTo>
                  <a:pt x="1322315" y="1109557"/>
                </a:lnTo>
                <a:lnTo>
                  <a:pt x="1583847" y="1363160"/>
                </a:lnTo>
                <a:lnTo>
                  <a:pt x="1819677" y="954691"/>
                </a:lnTo>
                <a:lnTo>
                  <a:pt x="1428471" y="843387"/>
                </a:lnTo>
                <a:lnTo>
                  <a:pt x="1429584" y="839020"/>
                </a:lnTo>
                <a:cubicBezTo>
                  <a:pt x="1456247" y="679914"/>
                  <a:pt x="1429866" y="510902"/>
                  <a:pt x="1342882" y="360240"/>
                </a:cubicBezTo>
                <a:cubicBezTo>
                  <a:pt x="1144059" y="15870"/>
                  <a:pt x="703900" y="-102228"/>
                  <a:pt x="359759" y="96462"/>
                </a:cubicBezTo>
                <a:cubicBezTo>
                  <a:pt x="15618" y="295152"/>
                  <a:pt x="-102186" y="735390"/>
                  <a:pt x="96637" y="1079760"/>
                </a:cubicBezTo>
                <a:cubicBezTo>
                  <a:pt x="161875" y="1192757"/>
                  <a:pt x="253098" y="1281392"/>
                  <a:pt x="358386" y="1342466"/>
                </a:cubicBezTo>
                <a:lnTo>
                  <a:pt x="465043" y="1392876"/>
                </a:lnTo>
                <a:lnTo>
                  <a:pt x="364807" y="1791398"/>
                </a:lnTo>
                <a:lnTo>
                  <a:pt x="836467" y="1791398"/>
                </a:lnTo>
                <a:lnTo>
                  <a:pt x="747363" y="1437137"/>
                </a:lnTo>
                <a:lnTo>
                  <a:pt x="826305" y="1432203"/>
                </a:lnTo>
                <a:cubicBezTo>
                  <a:pt x="866842" y="1426169"/>
                  <a:pt x="907175" y="1416599"/>
                  <a:pt x="946865" y="1403374"/>
                </a:cubicBezTo>
                <a:lnTo>
                  <a:pt x="947975" y="140294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ung 10"/>
          <p:cNvGrpSpPr/>
          <p:nvPr/>
        </p:nvGrpSpPr>
        <p:grpSpPr>
          <a:xfrm>
            <a:off x="2104709" y="1233262"/>
            <a:ext cx="1534476" cy="1791398"/>
            <a:chOff x="2543137" y="2259483"/>
            <a:chExt cx="1534476" cy="1791398"/>
          </a:xfrm>
        </p:grpSpPr>
        <p:sp>
          <p:nvSpPr>
            <p:cNvPr id="36" name="Trapez 32"/>
            <p:cNvSpPr/>
            <p:nvPr/>
          </p:nvSpPr>
          <p:spPr>
            <a:xfrm rot="19800000" flipV="1">
              <a:off x="2543137" y="2259483"/>
              <a:ext cx="1462565" cy="1791398"/>
            </a:xfrm>
            <a:custGeom>
              <a:avLst/>
              <a:gdLst/>
              <a:ahLst/>
              <a:cxnLst/>
              <a:rect l="l" t="t" r="r" b="b"/>
              <a:pathLst>
                <a:path w="1462565" h="1791398">
                  <a:moveTo>
                    <a:pt x="1058680" y="1773394"/>
                  </a:moveTo>
                  <a:lnTo>
                    <a:pt x="1462565" y="1540211"/>
                  </a:lnTo>
                  <a:lnTo>
                    <a:pt x="1197096" y="1259111"/>
                  </a:lnTo>
                  <a:lnTo>
                    <a:pt x="1198026" y="1258366"/>
                  </a:lnTo>
                  <a:cubicBezTo>
                    <a:pt x="1448405" y="1036287"/>
                    <a:pt x="1516851" y="661564"/>
                    <a:pt x="1342882" y="360240"/>
                  </a:cubicBezTo>
                  <a:cubicBezTo>
                    <a:pt x="1144059" y="15870"/>
                    <a:pt x="703900" y="-102228"/>
                    <a:pt x="359759" y="96462"/>
                  </a:cubicBezTo>
                  <a:cubicBezTo>
                    <a:pt x="15618" y="295152"/>
                    <a:pt x="-102186" y="735390"/>
                    <a:pt x="96637" y="1079760"/>
                  </a:cubicBezTo>
                  <a:cubicBezTo>
                    <a:pt x="161875" y="1192757"/>
                    <a:pt x="253098" y="1281392"/>
                    <a:pt x="358386" y="1342466"/>
                  </a:cubicBezTo>
                  <a:lnTo>
                    <a:pt x="465043" y="1392876"/>
                  </a:lnTo>
                  <a:lnTo>
                    <a:pt x="364807" y="1791398"/>
                  </a:lnTo>
                  <a:lnTo>
                    <a:pt x="836467" y="1791398"/>
                  </a:lnTo>
                  <a:lnTo>
                    <a:pt x="747363" y="1437137"/>
                  </a:lnTo>
                  <a:lnTo>
                    <a:pt x="826305" y="1432203"/>
                  </a:lnTo>
                  <a:cubicBezTo>
                    <a:pt x="866842" y="1426169"/>
                    <a:pt x="907175" y="1416599"/>
                    <a:pt x="946865" y="1403374"/>
                  </a:cubicBezTo>
                  <a:lnTo>
                    <a:pt x="947975" y="140294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Trapez 32"/>
            <p:cNvSpPr/>
            <p:nvPr/>
          </p:nvSpPr>
          <p:spPr>
            <a:xfrm rot="19800000" flipV="1">
              <a:off x="2721419" y="2934505"/>
              <a:ext cx="1356194" cy="1105934"/>
            </a:xfrm>
            <a:custGeom>
              <a:avLst/>
              <a:gdLst/>
              <a:ahLst/>
              <a:cxnLst/>
              <a:rect l="l" t="t" r="r" b="b"/>
              <a:pathLst>
                <a:path w="1356194" h="1105934">
                  <a:moveTo>
                    <a:pt x="114149" y="1105934"/>
                  </a:moveTo>
                  <a:lnTo>
                    <a:pt x="1356194" y="388839"/>
                  </a:lnTo>
                  <a:lnTo>
                    <a:pt x="1342882" y="360240"/>
                  </a:lnTo>
                  <a:cubicBezTo>
                    <a:pt x="1144059" y="15870"/>
                    <a:pt x="703900" y="-102228"/>
                    <a:pt x="359759" y="96462"/>
                  </a:cubicBezTo>
                  <a:cubicBezTo>
                    <a:pt x="15618" y="295152"/>
                    <a:pt x="-102186" y="735390"/>
                    <a:pt x="96637" y="1079760"/>
                  </a:cubicBezTo>
                  <a:close/>
                </a:path>
              </a:pathLst>
            </a:cu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2" name="Trapez 41"/>
          <p:cNvSpPr/>
          <p:nvPr/>
        </p:nvSpPr>
        <p:spPr>
          <a:xfrm rot="5400000" flipV="1">
            <a:off x="531300" y="2894842"/>
            <a:ext cx="1439040" cy="2189959"/>
          </a:xfrm>
          <a:custGeom>
            <a:avLst/>
            <a:gdLst/>
            <a:ahLst/>
            <a:cxnLst/>
            <a:rect l="l" t="t" r="r" b="b"/>
            <a:pathLst>
              <a:path w="1439040" h="2189959">
                <a:moveTo>
                  <a:pt x="952703" y="0"/>
                </a:moveTo>
                <a:lnTo>
                  <a:pt x="486337" y="0"/>
                </a:lnTo>
                <a:lnTo>
                  <a:pt x="575690" y="376174"/>
                </a:lnTo>
                <a:lnTo>
                  <a:pt x="574512" y="376354"/>
                </a:lnTo>
                <a:cubicBezTo>
                  <a:pt x="246638" y="443491"/>
                  <a:pt x="0" y="733787"/>
                  <a:pt x="0" y="1081726"/>
                </a:cubicBezTo>
                <a:cubicBezTo>
                  <a:pt x="0" y="1429665"/>
                  <a:pt x="246638" y="1719961"/>
                  <a:pt x="574512" y="1787098"/>
                </a:cubicBezTo>
                <a:lnTo>
                  <a:pt x="584628" y="1788643"/>
                </a:lnTo>
                <a:lnTo>
                  <a:pt x="483689" y="2189959"/>
                </a:lnTo>
                <a:lnTo>
                  <a:pt x="955349" y="2189959"/>
                </a:lnTo>
                <a:lnTo>
                  <a:pt x="854410" y="1788644"/>
                </a:lnTo>
                <a:lnTo>
                  <a:pt x="864529" y="1787098"/>
                </a:lnTo>
                <a:cubicBezTo>
                  <a:pt x="1192402" y="1719961"/>
                  <a:pt x="1439040" y="1429665"/>
                  <a:pt x="1439040" y="1081726"/>
                </a:cubicBezTo>
                <a:cubicBezTo>
                  <a:pt x="1439040" y="733787"/>
                  <a:pt x="1192401" y="443491"/>
                  <a:pt x="864528" y="376354"/>
                </a:cubicBezTo>
                <a:lnTo>
                  <a:pt x="863350" y="37617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/>
          <p:cNvGrpSpPr/>
          <p:nvPr/>
        </p:nvGrpSpPr>
        <p:grpSpPr>
          <a:xfrm>
            <a:off x="1884677" y="3632173"/>
            <a:ext cx="2456937" cy="2472066"/>
            <a:chOff x="1884677" y="3632173"/>
            <a:chExt cx="2456937" cy="2472066"/>
          </a:xfrm>
        </p:grpSpPr>
        <p:sp>
          <p:nvSpPr>
            <p:cNvPr id="47" name="Trapez 22"/>
            <p:cNvSpPr/>
            <p:nvPr/>
          </p:nvSpPr>
          <p:spPr>
            <a:xfrm flipV="1">
              <a:off x="2904979" y="3632173"/>
              <a:ext cx="428625" cy="470232"/>
            </a:xfrm>
            <a:custGeom>
              <a:avLst/>
              <a:gdLst/>
              <a:ahLst/>
              <a:cxnLst/>
              <a:rect l="l" t="t" r="r" b="b"/>
              <a:pathLst>
                <a:path w="428625" h="470232">
                  <a:moveTo>
                    <a:pt x="57150" y="470232"/>
                  </a:moveTo>
                  <a:lnTo>
                    <a:pt x="371475" y="470232"/>
                  </a:lnTo>
                  <a:cubicBezTo>
                    <a:pt x="403038" y="470232"/>
                    <a:pt x="428625" y="444645"/>
                    <a:pt x="428625" y="413082"/>
                  </a:cubicBezTo>
                  <a:lnTo>
                    <a:pt x="428625" y="400382"/>
                  </a:lnTo>
                  <a:lnTo>
                    <a:pt x="346889" y="45718"/>
                  </a:lnTo>
                  <a:lnTo>
                    <a:pt x="346075" y="45718"/>
                  </a:lnTo>
                  <a:lnTo>
                    <a:pt x="346075" y="37406"/>
                  </a:lnTo>
                  <a:cubicBezTo>
                    <a:pt x="346075" y="16747"/>
                    <a:pt x="330344" y="0"/>
                    <a:pt x="310938" y="0"/>
                  </a:cubicBezTo>
                  <a:lnTo>
                    <a:pt x="117687" y="0"/>
                  </a:lnTo>
                  <a:cubicBezTo>
                    <a:pt x="98281" y="0"/>
                    <a:pt x="82550" y="16747"/>
                    <a:pt x="82550" y="37406"/>
                  </a:cubicBezTo>
                  <a:lnTo>
                    <a:pt x="82550" y="45718"/>
                  </a:lnTo>
                  <a:lnTo>
                    <a:pt x="81736" y="45718"/>
                  </a:lnTo>
                  <a:lnTo>
                    <a:pt x="0" y="400382"/>
                  </a:lnTo>
                  <a:lnTo>
                    <a:pt x="0" y="413082"/>
                  </a:lnTo>
                  <a:cubicBezTo>
                    <a:pt x="0" y="444645"/>
                    <a:pt x="25587" y="470232"/>
                    <a:pt x="57150" y="4702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Trapez 22"/>
            <p:cNvSpPr/>
            <p:nvPr/>
          </p:nvSpPr>
          <p:spPr>
            <a:xfrm rot="5400000" flipV="1">
              <a:off x="3892185" y="4628227"/>
              <a:ext cx="428625" cy="470232"/>
            </a:xfrm>
            <a:custGeom>
              <a:avLst/>
              <a:gdLst/>
              <a:ahLst/>
              <a:cxnLst/>
              <a:rect l="l" t="t" r="r" b="b"/>
              <a:pathLst>
                <a:path w="428625" h="470232">
                  <a:moveTo>
                    <a:pt x="57150" y="470232"/>
                  </a:moveTo>
                  <a:lnTo>
                    <a:pt x="371475" y="470232"/>
                  </a:lnTo>
                  <a:cubicBezTo>
                    <a:pt x="403038" y="470232"/>
                    <a:pt x="428625" y="444645"/>
                    <a:pt x="428625" y="413082"/>
                  </a:cubicBezTo>
                  <a:lnTo>
                    <a:pt x="428625" y="400382"/>
                  </a:lnTo>
                  <a:lnTo>
                    <a:pt x="346889" y="45718"/>
                  </a:lnTo>
                  <a:lnTo>
                    <a:pt x="346075" y="45718"/>
                  </a:lnTo>
                  <a:lnTo>
                    <a:pt x="346075" y="37406"/>
                  </a:lnTo>
                  <a:cubicBezTo>
                    <a:pt x="346075" y="16747"/>
                    <a:pt x="330344" y="0"/>
                    <a:pt x="310938" y="0"/>
                  </a:cubicBezTo>
                  <a:lnTo>
                    <a:pt x="117687" y="0"/>
                  </a:lnTo>
                  <a:cubicBezTo>
                    <a:pt x="98281" y="0"/>
                    <a:pt x="82550" y="16747"/>
                    <a:pt x="82550" y="37406"/>
                  </a:cubicBezTo>
                  <a:lnTo>
                    <a:pt x="82550" y="45718"/>
                  </a:lnTo>
                  <a:lnTo>
                    <a:pt x="81736" y="45718"/>
                  </a:lnTo>
                  <a:lnTo>
                    <a:pt x="0" y="400382"/>
                  </a:lnTo>
                  <a:lnTo>
                    <a:pt x="0" y="413082"/>
                  </a:lnTo>
                  <a:cubicBezTo>
                    <a:pt x="0" y="444645"/>
                    <a:pt x="25587" y="470232"/>
                    <a:pt x="57150" y="4702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Trapez 22"/>
            <p:cNvSpPr/>
            <p:nvPr/>
          </p:nvSpPr>
          <p:spPr>
            <a:xfrm rot="16200000" flipV="1">
              <a:off x="1905480" y="4626566"/>
              <a:ext cx="428625" cy="470232"/>
            </a:xfrm>
            <a:custGeom>
              <a:avLst/>
              <a:gdLst/>
              <a:ahLst/>
              <a:cxnLst/>
              <a:rect l="l" t="t" r="r" b="b"/>
              <a:pathLst>
                <a:path w="428625" h="470232">
                  <a:moveTo>
                    <a:pt x="57150" y="470232"/>
                  </a:moveTo>
                  <a:lnTo>
                    <a:pt x="371475" y="470232"/>
                  </a:lnTo>
                  <a:cubicBezTo>
                    <a:pt x="403038" y="470232"/>
                    <a:pt x="428625" y="444645"/>
                    <a:pt x="428625" y="413082"/>
                  </a:cubicBezTo>
                  <a:lnTo>
                    <a:pt x="428625" y="400382"/>
                  </a:lnTo>
                  <a:lnTo>
                    <a:pt x="346889" y="45718"/>
                  </a:lnTo>
                  <a:lnTo>
                    <a:pt x="346075" y="45718"/>
                  </a:lnTo>
                  <a:lnTo>
                    <a:pt x="346075" y="37406"/>
                  </a:lnTo>
                  <a:cubicBezTo>
                    <a:pt x="346075" y="16747"/>
                    <a:pt x="330344" y="0"/>
                    <a:pt x="310938" y="0"/>
                  </a:cubicBezTo>
                  <a:lnTo>
                    <a:pt x="117687" y="0"/>
                  </a:lnTo>
                  <a:cubicBezTo>
                    <a:pt x="98281" y="0"/>
                    <a:pt x="82550" y="16747"/>
                    <a:pt x="82550" y="37406"/>
                  </a:cubicBezTo>
                  <a:lnTo>
                    <a:pt x="82550" y="45718"/>
                  </a:lnTo>
                  <a:lnTo>
                    <a:pt x="81736" y="45718"/>
                  </a:lnTo>
                  <a:lnTo>
                    <a:pt x="0" y="400382"/>
                  </a:lnTo>
                  <a:lnTo>
                    <a:pt x="0" y="413082"/>
                  </a:lnTo>
                  <a:cubicBezTo>
                    <a:pt x="0" y="444645"/>
                    <a:pt x="25587" y="470232"/>
                    <a:pt x="57150" y="4702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rapez 22"/>
            <p:cNvSpPr/>
            <p:nvPr/>
          </p:nvSpPr>
          <p:spPr>
            <a:xfrm rot="10800000" flipV="1">
              <a:off x="2904979" y="5634007"/>
              <a:ext cx="428625" cy="470232"/>
            </a:xfrm>
            <a:custGeom>
              <a:avLst/>
              <a:gdLst/>
              <a:ahLst/>
              <a:cxnLst/>
              <a:rect l="l" t="t" r="r" b="b"/>
              <a:pathLst>
                <a:path w="428625" h="470232">
                  <a:moveTo>
                    <a:pt x="57150" y="470232"/>
                  </a:moveTo>
                  <a:lnTo>
                    <a:pt x="371475" y="470232"/>
                  </a:lnTo>
                  <a:cubicBezTo>
                    <a:pt x="403038" y="470232"/>
                    <a:pt x="428625" y="444645"/>
                    <a:pt x="428625" y="413082"/>
                  </a:cubicBezTo>
                  <a:lnTo>
                    <a:pt x="428625" y="400382"/>
                  </a:lnTo>
                  <a:lnTo>
                    <a:pt x="346889" y="45718"/>
                  </a:lnTo>
                  <a:lnTo>
                    <a:pt x="346075" y="45718"/>
                  </a:lnTo>
                  <a:lnTo>
                    <a:pt x="346075" y="37406"/>
                  </a:lnTo>
                  <a:cubicBezTo>
                    <a:pt x="346075" y="16747"/>
                    <a:pt x="330344" y="0"/>
                    <a:pt x="310938" y="0"/>
                  </a:cubicBezTo>
                  <a:lnTo>
                    <a:pt x="117687" y="0"/>
                  </a:lnTo>
                  <a:cubicBezTo>
                    <a:pt x="98281" y="0"/>
                    <a:pt x="82550" y="16747"/>
                    <a:pt x="82550" y="37406"/>
                  </a:cubicBezTo>
                  <a:lnTo>
                    <a:pt x="82550" y="45718"/>
                  </a:lnTo>
                  <a:lnTo>
                    <a:pt x="81736" y="45718"/>
                  </a:lnTo>
                  <a:lnTo>
                    <a:pt x="0" y="400382"/>
                  </a:lnTo>
                  <a:lnTo>
                    <a:pt x="0" y="413082"/>
                  </a:lnTo>
                  <a:cubicBezTo>
                    <a:pt x="0" y="444645"/>
                    <a:pt x="25587" y="470232"/>
                    <a:pt x="57150" y="4702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Trapez 34"/>
            <p:cNvSpPr/>
            <p:nvPr/>
          </p:nvSpPr>
          <p:spPr>
            <a:xfrm rot="10800000" flipV="1">
              <a:off x="2024312" y="3759470"/>
              <a:ext cx="2189960" cy="2204328"/>
            </a:xfrm>
            <a:custGeom>
              <a:avLst/>
              <a:gdLst/>
              <a:ahLst/>
              <a:cxnLst/>
              <a:rect l="l" t="t" r="r" b="b"/>
              <a:pathLst>
                <a:path w="2189960" h="2204328">
                  <a:moveTo>
                    <a:pt x="1330811" y="0"/>
                  </a:moveTo>
                  <a:lnTo>
                    <a:pt x="859151" y="0"/>
                  </a:lnTo>
                  <a:lnTo>
                    <a:pt x="960430" y="402667"/>
                  </a:lnTo>
                  <a:lnTo>
                    <a:pt x="860674" y="429595"/>
                  </a:lnTo>
                  <a:cubicBezTo>
                    <a:pt x="629094" y="514331"/>
                    <a:pt x="453214" y="714542"/>
                    <a:pt x="402861" y="960447"/>
                  </a:cubicBezTo>
                  <a:lnTo>
                    <a:pt x="401316" y="970563"/>
                  </a:lnTo>
                  <a:lnTo>
                    <a:pt x="0" y="869624"/>
                  </a:lnTo>
                  <a:lnTo>
                    <a:pt x="0" y="1341284"/>
                  </a:lnTo>
                  <a:lnTo>
                    <a:pt x="401315" y="1240345"/>
                  </a:lnTo>
                  <a:lnTo>
                    <a:pt x="402861" y="1250464"/>
                  </a:lnTo>
                  <a:cubicBezTo>
                    <a:pt x="453214" y="1496369"/>
                    <a:pt x="629094" y="1696579"/>
                    <a:pt x="860674" y="1781315"/>
                  </a:cubicBezTo>
                  <a:lnTo>
                    <a:pt x="958878" y="1807825"/>
                  </a:lnTo>
                  <a:lnTo>
                    <a:pt x="859149" y="2204328"/>
                  </a:lnTo>
                  <a:lnTo>
                    <a:pt x="1330809" y="2204328"/>
                  </a:lnTo>
                  <a:lnTo>
                    <a:pt x="1232635" y="1814007"/>
                  </a:lnTo>
                  <a:lnTo>
                    <a:pt x="1235686" y="1813738"/>
                  </a:lnTo>
                  <a:cubicBezTo>
                    <a:pt x="1525260" y="1762046"/>
                    <a:pt x="1754861" y="1537352"/>
                    <a:pt x="1813606" y="1250463"/>
                  </a:cubicBezTo>
                  <a:lnTo>
                    <a:pt x="1813786" y="1249285"/>
                  </a:lnTo>
                  <a:lnTo>
                    <a:pt x="2189960" y="1338638"/>
                  </a:lnTo>
                  <a:lnTo>
                    <a:pt x="2189960" y="872272"/>
                  </a:lnTo>
                  <a:lnTo>
                    <a:pt x="1813786" y="961625"/>
                  </a:lnTo>
                  <a:lnTo>
                    <a:pt x="1813606" y="960447"/>
                  </a:lnTo>
                  <a:cubicBezTo>
                    <a:pt x="1754861" y="673557"/>
                    <a:pt x="1525260" y="448864"/>
                    <a:pt x="1235686" y="397173"/>
                  </a:cubicBezTo>
                  <a:lnTo>
                    <a:pt x="1231018" y="396762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2" name="Trapez 22"/>
          <p:cNvSpPr/>
          <p:nvPr/>
        </p:nvSpPr>
        <p:spPr>
          <a:xfrm rot="19800000" flipV="1">
            <a:off x="6798640" y="2077364"/>
            <a:ext cx="428625" cy="470232"/>
          </a:xfrm>
          <a:custGeom>
            <a:avLst/>
            <a:gdLst/>
            <a:ahLst/>
            <a:cxnLst/>
            <a:rect l="l" t="t" r="r" b="b"/>
            <a:pathLst>
              <a:path w="428625" h="470232">
                <a:moveTo>
                  <a:pt x="57150" y="470232"/>
                </a:moveTo>
                <a:lnTo>
                  <a:pt x="371475" y="470232"/>
                </a:lnTo>
                <a:cubicBezTo>
                  <a:pt x="403038" y="470232"/>
                  <a:pt x="428625" y="444645"/>
                  <a:pt x="428625" y="413082"/>
                </a:cubicBezTo>
                <a:lnTo>
                  <a:pt x="428625" y="400382"/>
                </a:lnTo>
                <a:lnTo>
                  <a:pt x="346889" y="45718"/>
                </a:lnTo>
                <a:lnTo>
                  <a:pt x="346075" y="45718"/>
                </a:lnTo>
                <a:lnTo>
                  <a:pt x="346075" y="37406"/>
                </a:lnTo>
                <a:cubicBezTo>
                  <a:pt x="346075" y="16747"/>
                  <a:pt x="330344" y="0"/>
                  <a:pt x="310938" y="0"/>
                </a:cubicBezTo>
                <a:lnTo>
                  <a:pt x="117687" y="0"/>
                </a:lnTo>
                <a:cubicBezTo>
                  <a:pt x="98281" y="0"/>
                  <a:pt x="82550" y="16747"/>
                  <a:pt x="82550" y="37406"/>
                </a:cubicBezTo>
                <a:lnTo>
                  <a:pt x="82550" y="45718"/>
                </a:lnTo>
                <a:lnTo>
                  <a:pt x="81736" y="45718"/>
                </a:lnTo>
                <a:lnTo>
                  <a:pt x="0" y="400382"/>
                </a:lnTo>
                <a:lnTo>
                  <a:pt x="0" y="413082"/>
                </a:lnTo>
                <a:cubicBezTo>
                  <a:pt x="0" y="444645"/>
                  <a:pt x="25587" y="470232"/>
                  <a:pt x="57150" y="4702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rapez 22"/>
          <p:cNvSpPr/>
          <p:nvPr/>
        </p:nvSpPr>
        <p:spPr>
          <a:xfrm rot="1800000" flipV="1">
            <a:off x="7873277" y="2073911"/>
            <a:ext cx="428625" cy="470232"/>
          </a:xfrm>
          <a:custGeom>
            <a:avLst/>
            <a:gdLst/>
            <a:ahLst/>
            <a:cxnLst/>
            <a:rect l="l" t="t" r="r" b="b"/>
            <a:pathLst>
              <a:path w="428625" h="470232">
                <a:moveTo>
                  <a:pt x="57150" y="470232"/>
                </a:moveTo>
                <a:lnTo>
                  <a:pt x="371475" y="470232"/>
                </a:lnTo>
                <a:cubicBezTo>
                  <a:pt x="403038" y="470232"/>
                  <a:pt x="428625" y="444645"/>
                  <a:pt x="428625" y="413082"/>
                </a:cubicBezTo>
                <a:lnTo>
                  <a:pt x="428625" y="400382"/>
                </a:lnTo>
                <a:lnTo>
                  <a:pt x="346889" y="45718"/>
                </a:lnTo>
                <a:lnTo>
                  <a:pt x="346075" y="45718"/>
                </a:lnTo>
                <a:lnTo>
                  <a:pt x="346075" y="37406"/>
                </a:lnTo>
                <a:cubicBezTo>
                  <a:pt x="346075" y="16747"/>
                  <a:pt x="330344" y="0"/>
                  <a:pt x="310938" y="0"/>
                </a:cubicBezTo>
                <a:lnTo>
                  <a:pt x="117687" y="0"/>
                </a:lnTo>
                <a:cubicBezTo>
                  <a:pt x="98281" y="0"/>
                  <a:pt x="82550" y="16747"/>
                  <a:pt x="82550" y="37406"/>
                </a:cubicBezTo>
                <a:lnTo>
                  <a:pt x="82550" y="45718"/>
                </a:lnTo>
                <a:lnTo>
                  <a:pt x="81736" y="45718"/>
                </a:lnTo>
                <a:lnTo>
                  <a:pt x="0" y="400382"/>
                </a:lnTo>
                <a:lnTo>
                  <a:pt x="0" y="413082"/>
                </a:lnTo>
                <a:cubicBezTo>
                  <a:pt x="0" y="444645"/>
                  <a:pt x="25587" y="470232"/>
                  <a:pt x="57150" y="4702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rapez 22"/>
          <p:cNvSpPr/>
          <p:nvPr/>
        </p:nvSpPr>
        <p:spPr>
          <a:xfrm flipV="1">
            <a:off x="7339073" y="2019889"/>
            <a:ext cx="428625" cy="470232"/>
          </a:xfrm>
          <a:custGeom>
            <a:avLst/>
            <a:gdLst/>
            <a:ahLst/>
            <a:cxnLst/>
            <a:rect l="l" t="t" r="r" b="b"/>
            <a:pathLst>
              <a:path w="428625" h="470232">
                <a:moveTo>
                  <a:pt x="57150" y="470232"/>
                </a:moveTo>
                <a:lnTo>
                  <a:pt x="371475" y="470232"/>
                </a:lnTo>
                <a:cubicBezTo>
                  <a:pt x="403038" y="470232"/>
                  <a:pt x="428625" y="444645"/>
                  <a:pt x="428625" y="413082"/>
                </a:cubicBezTo>
                <a:lnTo>
                  <a:pt x="428625" y="400382"/>
                </a:lnTo>
                <a:lnTo>
                  <a:pt x="346889" y="45718"/>
                </a:lnTo>
                <a:lnTo>
                  <a:pt x="346075" y="45718"/>
                </a:lnTo>
                <a:lnTo>
                  <a:pt x="346075" y="37406"/>
                </a:lnTo>
                <a:cubicBezTo>
                  <a:pt x="346075" y="16747"/>
                  <a:pt x="330344" y="0"/>
                  <a:pt x="310938" y="0"/>
                </a:cubicBezTo>
                <a:lnTo>
                  <a:pt x="117687" y="0"/>
                </a:lnTo>
                <a:cubicBezTo>
                  <a:pt x="98281" y="0"/>
                  <a:pt x="82550" y="16747"/>
                  <a:pt x="82550" y="37406"/>
                </a:cubicBezTo>
                <a:lnTo>
                  <a:pt x="82550" y="45718"/>
                </a:lnTo>
                <a:lnTo>
                  <a:pt x="81736" y="45718"/>
                </a:lnTo>
                <a:lnTo>
                  <a:pt x="0" y="400382"/>
                </a:lnTo>
                <a:lnTo>
                  <a:pt x="0" y="413082"/>
                </a:lnTo>
                <a:cubicBezTo>
                  <a:pt x="0" y="444645"/>
                  <a:pt x="25587" y="470232"/>
                  <a:pt x="57150" y="4702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rapez 22"/>
          <p:cNvSpPr/>
          <p:nvPr/>
        </p:nvSpPr>
        <p:spPr>
          <a:xfrm rot="16200000" flipV="1">
            <a:off x="6866682" y="3045463"/>
            <a:ext cx="428625" cy="470232"/>
          </a:xfrm>
          <a:custGeom>
            <a:avLst/>
            <a:gdLst/>
            <a:ahLst/>
            <a:cxnLst/>
            <a:rect l="l" t="t" r="r" b="b"/>
            <a:pathLst>
              <a:path w="428625" h="470232">
                <a:moveTo>
                  <a:pt x="57150" y="470232"/>
                </a:moveTo>
                <a:lnTo>
                  <a:pt x="371475" y="470232"/>
                </a:lnTo>
                <a:cubicBezTo>
                  <a:pt x="403038" y="470232"/>
                  <a:pt x="428625" y="444645"/>
                  <a:pt x="428625" y="413082"/>
                </a:cubicBezTo>
                <a:lnTo>
                  <a:pt x="428625" y="400382"/>
                </a:lnTo>
                <a:lnTo>
                  <a:pt x="346889" y="45718"/>
                </a:lnTo>
                <a:lnTo>
                  <a:pt x="346075" y="45718"/>
                </a:lnTo>
                <a:lnTo>
                  <a:pt x="346075" y="37406"/>
                </a:lnTo>
                <a:cubicBezTo>
                  <a:pt x="346075" y="16747"/>
                  <a:pt x="330344" y="0"/>
                  <a:pt x="310938" y="0"/>
                </a:cubicBezTo>
                <a:lnTo>
                  <a:pt x="117687" y="0"/>
                </a:lnTo>
                <a:cubicBezTo>
                  <a:pt x="98281" y="0"/>
                  <a:pt x="82550" y="16747"/>
                  <a:pt x="82550" y="37406"/>
                </a:cubicBezTo>
                <a:lnTo>
                  <a:pt x="82550" y="45718"/>
                </a:lnTo>
                <a:lnTo>
                  <a:pt x="81736" y="45718"/>
                </a:lnTo>
                <a:lnTo>
                  <a:pt x="0" y="400382"/>
                </a:lnTo>
                <a:lnTo>
                  <a:pt x="0" y="413082"/>
                </a:lnTo>
                <a:cubicBezTo>
                  <a:pt x="0" y="444645"/>
                  <a:pt x="25587" y="470232"/>
                  <a:pt x="57150" y="4702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rapez 22"/>
          <p:cNvSpPr/>
          <p:nvPr/>
        </p:nvSpPr>
        <p:spPr>
          <a:xfrm rot="5400000" flipV="1">
            <a:off x="7469962" y="3037552"/>
            <a:ext cx="428625" cy="470232"/>
          </a:xfrm>
          <a:custGeom>
            <a:avLst/>
            <a:gdLst/>
            <a:ahLst/>
            <a:cxnLst/>
            <a:rect l="l" t="t" r="r" b="b"/>
            <a:pathLst>
              <a:path w="428625" h="470232">
                <a:moveTo>
                  <a:pt x="57150" y="470232"/>
                </a:moveTo>
                <a:lnTo>
                  <a:pt x="371475" y="470232"/>
                </a:lnTo>
                <a:cubicBezTo>
                  <a:pt x="403038" y="470232"/>
                  <a:pt x="428625" y="444645"/>
                  <a:pt x="428625" y="413082"/>
                </a:cubicBezTo>
                <a:lnTo>
                  <a:pt x="428625" y="400382"/>
                </a:lnTo>
                <a:lnTo>
                  <a:pt x="346889" y="45718"/>
                </a:lnTo>
                <a:lnTo>
                  <a:pt x="346075" y="45718"/>
                </a:lnTo>
                <a:lnTo>
                  <a:pt x="346075" y="37406"/>
                </a:lnTo>
                <a:cubicBezTo>
                  <a:pt x="346075" y="16747"/>
                  <a:pt x="330344" y="0"/>
                  <a:pt x="310938" y="0"/>
                </a:cubicBezTo>
                <a:lnTo>
                  <a:pt x="117687" y="0"/>
                </a:lnTo>
                <a:cubicBezTo>
                  <a:pt x="98281" y="0"/>
                  <a:pt x="82550" y="16747"/>
                  <a:pt x="82550" y="37406"/>
                </a:cubicBezTo>
                <a:lnTo>
                  <a:pt x="82550" y="45718"/>
                </a:lnTo>
                <a:lnTo>
                  <a:pt x="81736" y="45718"/>
                </a:lnTo>
                <a:lnTo>
                  <a:pt x="0" y="400382"/>
                </a:lnTo>
                <a:lnTo>
                  <a:pt x="0" y="413082"/>
                </a:lnTo>
                <a:cubicBezTo>
                  <a:pt x="0" y="444645"/>
                  <a:pt x="25587" y="470232"/>
                  <a:pt x="57150" y="4702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rapez 22"/>
          <p:cNvSpPr/>
          <p:nvPr/>
        </p:nvSpPr>
        <p:spPr>
          <a:xfrm rot="10800000" flipV="1">
            <a:off x="8075496" y="3024660"/>
            <a:ext cx="428625" cy="470232"/>
          </a:xfrm>
          <a:custGeom>
            <a:avLst/>
            <a:gdLst/>
            <a:ahLst/>
            <a:cxnLst/>
            <a:rect l="l" t="t" r="r" b="b"/>
            <a:pathLst>
              <a:path w="428625" h="470232">
                <a:moveTo>
                  <a:pt x="57150" y="470232"/>
                </a:moveTo>
                <a:lnTo>
                  <a:pt x="371475" y="470232"/>
                </a:lnTo>
                <a:cubicBezTo>
                  <a:pt x="403038" y="470232"/>
                  <a:pt x="428625" y="444645"/>
                  <a:pt x="428625" y="413082"/>
                </a:cubicBezTo>
                <a:lnTo>
                  <a:pt x="428625" y="400382"/>
                </a:lnTo>
                <a:lnTo>
                  <a:pt x="346889" y="45718"/>
                </a:lnTo>
                <a:lnTo>
                  <a:pt x="346075" y="45718"/>
                </a:lnTo>
                <a:lnTo>
                  <a:pt x="346075" y="37406"/>
                </a:lnTo>
                <a:cubicBezTo>
                  <a:pt x="346075" y="16747"/>
                  <a:pt x="330344" y="0"/>
                  <a:pt x="310938" y="0"/>
                </a:cubicBezTo>
                <a:lnTo>
                  <a:pt x="117687" y="0"/>
                </a:lnTo>
                <a:cubicBezTo>
                  <a:pt x="98281" y="0"/>
                  <a:pt x="82550" y="16747"/>
                  <a:pt x="82550" y="37406"/>
                </a:cubicBezTo>
                <a:lnTo>
                  <a:pt x="82550" y="45718"/>
                </a:lnTo>
                <a:lnTo>
                  <a:pt x="81736" y="45718"/>
                </a:lnTo>
                <a:lnTo>
                  <a:pt x="0" y="400382"/>
                </a:lnTo>
                <a:lnTo>
                  <a:pt x="0" y="413082"/>
                </a:lnTo>
                <a:cubicBezTo>
                  <a:pt x="0" y="444645"/>
                  <a:pt x="25587" y="470232"/>
                  <a:pt x="57150" y="4702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070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Bildschirmpräsentation (4:3)</PresentationFormat>
  <Paragraphs>131</Paragraphs>
  <Slides>24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Office-Design</vt:lpstr>
      <vt:lpstr>Versuchsskizzen</vt:lpstr>
      <vt:lpstr>Anleitung</vt:lpstr>
      <vt:lpstr>Anleitung</vt:lpstr>
      <vt:lpstr>Anleitung</vt:lpstr>
      <vt:lpstr>Gefahrstoffsymbole - GHS</vt:lpstr>
      <vt:lpstr>Flaschen</vt:lpstr>
      <vt:lpstr>Reagenzgläser</vt:lpstr>
      <vt:lpstr>Bechergläser, Erlenmeyerkolben, Wannen</vt:lpstr>
      <vt:lpstr>Rundkolben</vt:lpstr>
      <vt:lpstr>Erlenmeyerkolben und Woulff‘sche Flasche</vt:lpstr>
      <vt:lpstr>Bunsenbrenner</vt:lpstr>
      <vt:lpstr>Erhitzen mit dem Bunsenbrenner</vt:lpstr>
      <vt:lpstr>Stative</vt:lpstr>
      <vt:lpstr>Büretten</vt:lpstr>
      <vt:lpstr>Messzylinder und Pipetten</vt:lpstr>
      <vt:lpstr>Filtration und Trennung</vt:lpstr>
      <vt:lpstr>Glaswaren</vt:lpstr>
      <vt:lpstr>Glaswaren</vt:lpstr>
      <vt:lpstr>Destillation</vt:lpstr>
      <vt:lpstr>Reaktionsrohr</vt:lpstr>
      <vt:lpstr>Waagen und Gewichte</vt:lpstr>
      <vt:lpstr>Laborgeräte</vt:lpstr>
      <vt:lpstr>Sonstiges</vt:lpstr>
      <vt:lpstr>Sonstiges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Miriam Mauer</dc:creator>
  <cp:lastModifiedBy>Gerhard Ströhla</cp:lastModifiedBy>
  <cp:revision>104</cp:revision>
  <dcterms:created xsi:type="dcterms:W3CDTF">2012-12-20T08:09:50Z</dcterms:created>
  <dcterms:modified xsi:type="dcterms:W3CDTF">2013-01-31T16:25:46Z</dcterms:modified>
</cp:coreProperties>
</file>