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2" r:id="rId2"/>
  </p:sldMasterIdLst>
  <p:notesMasterIdLst>
    <p:notesMasterId r:id="rId42"/>
  </p:notesMasterIdLst>
  <p:handoutMasterIdLst>
    <p:handoutMasterId r:id="rId43"/>
  </p:handoutMasterIdLst>
  <p:sldIdLst>
    <p:sldId id="265" r:id="rId3"/>
    <p:sldId id="325" r:id="rId4"/>
    <p:sldId id="295" r:id="rId5"/>
    <p:sldId id="326" r:id="rId6"/>
    <p:sldId id="327" r:id="rId7"/>
    <p:sldId id="294" r:id="rId8"/>
    <p:sldId id="296" r:id="rId9"/>
    <p:sldId id="300" r:id="rId10"/>
    <p:sldId id="301" r:id="rId11"/>
    <p:sldId id="302" r:id="rId12"/>
    <p:sldId id="303" r:id="rId13"/>
    <p:sldId id="291" r:id="rId14"/>
    <p:sldId id="308" r:id="rId15"/>
    <p:sldId id="310" r:id="rId16"/>
    <p:sldId id="312" r:id="rId17"/>
    <p:sldId id="314" r:id="rId18"/>
    <p:sldId id="281" r:id="rId19"/>
    <p:sldId id="315" r:id="rId20"/>
    <p:sldId id="316" r:id="rId21"/>
    <p:sldId id="328" r:id="rId22"/>
    <p:sldId id="329" r:id="rId23"/>
    <p:sldId id="330" r:id="rId24"/>
    <p:sldId id="331" r:id="rId25"/>
    <p:sldId id="332" r:id="rId26"/>
    <p:sldId id="322" r:id="rId27"/>
    <p:sldId id="323" r:id="rId28"/>
    <p:sldId id="334" r:id="rId29"/>
    <p:sldId id="335" r:id="rId30"/>
    <p:sldId id="336" r:id="rId31"/>
    <p:sldId id="337" r:id="rId32"/>
    <p:sldId id="338" r:id="rId33"/>
    <p:sldId id="268" r:id="rId34"/>
    <p:sldId id="271" r:id="rId35"/>
    <p:sldId id="272" r:id="rId36"/>
    <p:sldId id="273" r:id="rId37"/>
    <p:sldId id="289" r:id="rId38"/>
    <p:sldId id="290" r:id="rId39"/>
    <p:sldId id="274" r:id="rId40"/>
    <p:sldId id="275" r:id="rId41"/>
  </p:sldIdLst>
  <p:sldSz cx="9144000" cy="6858000" type="screen4x3"/>
  <p:notesSz cx="6858000" cy="97742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3974">
          <p15:clr>
            <a:srgbClr val="A4A3A4"/>
          </p15:clr>
        </p15:guide>
        <p15:guide id="3" pos="158">
          <p15:clr>
            <a:srgbClr val="A4A3A4"/>
          </p15:clr>
        </p15:guide>
        <p15:guide id="4" pos="5602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C0C0C0"/>
    <a:srgbClr val="DDDDDD"/>
    <a:srgbClr val="99CCFF"/>
    <a:srgbClr val="CCECFF"/>
    <a:srgbClr val="FF7C80"/>
    <a:srgbClr val="003300"/>
    <a:srgbClr val="00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16" autoAdjust="0"/>
    <p:restoredTop sz="85886" autoAdjust="0"/>
  </p:normalViewPr>
  <p:slideViewPr>
    <p:cSldViewPr snapToGrid="0" showGuides="1">
      <p:cViewPr varScale="1">
        <p:scale>
          <a:sx n="109" d="100"/>
          <a:sy n="109" d="100"/>
        </p:scale>
        <p:origin x="1056" y="132"/>
      </p:cViewPr>
      <p:guideLst>
        <p:guide orient="horz" pos="391"/>
        <p:guide orient="horz" pos="3974"/>
        <p:guide pos="158"/>
        <p:guide pos="5602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6.xml"/><Relationship Id="rId3" Type="http://schemas.openxmlformats.org/officeDocument/2006/relationships/slide" Target="slides/slide3.xml"/><Relationship Id="rId21" Type="http://schemas.openxmlformats.org/officeDocument/2006/relationships/slide" Target="slides/slide21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29" Type="http://schemas.openxmlformats.org/officeDocument/2006/relationships/slide" Target="slides/slide29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31" Type="http://schemas.openxmlformats.org/officeDocument/2006/relationships/slide" Target="slides/slide31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30" Type="http://schemas.openxmlformats.org/officeDocument/2006/relationships/slide" Target="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DFB923-FED4-4A23-8CAC-6E67CB1F55C4}" type="doc">
      <dgm:prSet loTypeId="urn:microsoft.com/office/officeart/2005/8/layout/orgChart1" loCatId="hierarchy" qsTypeId="urn:microsoft.com/office/officeart/2005/8/quickstyle/simple1#1" qsCatId="simple" csTypeId="urn:microsoft.com/office/officeart/2005/8/colors/accent1_2#1" csCatId="accent1" phldr="1"/>
      <dgm:spPr/>
    </dgm:pt>
    <dgm:pt modelId="{79652F5A-1CF3-4EF4-A582-D20B2194AFE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Programm-typen</a:t>
          </a:r>
        </a:p>
      </dgm:t>
    </dgm:pt>
    <dgm:pt modelId="{E81F83C5-1BEB-41D1-8DC0-569932B99561}" type="parTrans" cxnId="{78C49C3E-6E5F-46E4-9B78-25B9C653A14E}">
      <dgm:prSet/>
      <dgm:spPr/>
    </dgm:pt>
    <dgm:pt modelId="{ECD74B5F-774E-450E-9B2B-EEDA81DF8FCC}" type="sibTrans" cxnId="{78C49C3E-6E5F-46E4-9B78-25B9C653A14E}">
      <dgm:prSet/>
      <dgm:spPr/>
    </dgm:pt>
    <dgm:pt modelId="{DF7A753B-DCC9-48CC-92A3-EF8AE336472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Informations-programme</a:t>
          </a:r>
        </a:p>
      </dgm:t>
    </dgm:pt>
    <dgm:pt modelId="{FE343A1D-CA2A-48F5-998E-58D7A41B9EB1}" type="parTrans" cxnId="{69A744A5-47A0-4921-99FF-2836B62AD628}">
      <dgm:prSet/>
      <dgm:spPr/>
    </dgm:pt>
    <dgm:pt modelId="{FF559B91-A3A6-4800-A045-78E9338D68A4}" type="sibTrans" cxnId="{69A744A5-47A0-4921-99FF-2836B62AD628}">
      <dgm:prSet/>
      <dgm:spPr/>
    </dgm:pt>
    <dgm:pt modelId="{B7615DC9-2789-4B74-A912-5AC3088E393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Lern-programme</a:t>
          </a:r>
        </a:p>
      </dgm:t>
    </dgm:pt>
    <dgm:pt modelId="{57A1D6E4-4D4C-4271-89B9-3DBF27F76D0C}" type="parTrans" cxnId="{5E8406B9-2A85-4664-8BF6-7B7DDDBB01BD}">
      <dgm:prSet/>
      <dgm:spPr/>
    </dgm:pt>
    <dgm:pt modelId="{6FA16448-4492-4EA1-B879-C7FBB9CFD172}" type="sibTrans" cxnId="{5E8406B9-2A85-4664-8BF6-7B7DDDBB01BD}">
      <dgm:prSet/>
      <dgm:spPr/>
    </dgm:pt>
    <dgm:pt modelId="{210B3095-242F-4D4B-BA79-D1707AD44F5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Übungs-programme</a:t>
          </a:r>
        </a:p>
      </dgm:t>
    </dgm:pt>
    <dgm:pt modelId="{51B27451-51F5-4DEF-A99F-715768C6E446}" type="parTrans" cxnId="{20393F68-4F5D-4C46-A5F6-6C957F3D284F}">
      <dgm:prSet/>
      <dgm:spPr/>
    </dgm:pt>
    <dgm:pt modelId="{7CBD79AE-9169-4485-BA45-0D2FAC3DCF9C}" type="sibTrans" cxnId="{20393F68-4F5D-4C46-A5F6-6C957F3D284F}">
      <dgm:prSet/>
      <dgm:spPr/>
    </dgm:pt>
    <dgm:pt modelId="{65F92CB8-4AB1-4352-85CF-47D080F409B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Tutorielle Programme</a:t>
          </a:r>
        </a:p>
      </dgm:t>
    </dgm:pt>
    <dgm:pt modelId="{95629C67-9212-4A5B-A832-31043F526C5D}" type="parTrans" cxnId="{D9BA67E4-86A1-473E-B97C-7B57ED373A89}">
      <dgm:prSet/>
      <dgm:spPr/>
    </dgm:pt>
    <dgm:pt modelId="{B6E88C8C-8F5D-4FFB-95F9-0A9BCE4BDFF0}" type="sibTrans" cxnId="{D9BA67E4-86A1-473E-B97C-7B57ED373A89}">
      <dgm:prSet/>
      <dgm:spPr/>
    </dgm:pt>
    <dgm:pt modelId="{62370B83-C6EF-413D-BEF2-50B2BC8C235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Edutainment</a:t>
          </a:r>
          <a:r>
            <a: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-Programme</a:t>
          </a:r>
        </a:p>
      </dgm:t>
    </dgm:pt>
    <dgm:pt modelId="{08419BCE-007A-4FFD-A2B6-2ED55A007C43}" type="parTrans" cxnId="{4BDD19CA-9A1D-4049-9182-E88B25BAF059}">
      <dgm:prSet/>
      <dgm:spPr/>
    </dgm:pt>
    <dgm:pt modelId="{DF719FFA-8B56-49DB-8FD0-91A85997244A}" type="sibTrans" cxnId="{4BDD19CA-9A1D-4049-9182-E88B25BAF059}">
      <dgm:prSet/>
      <dgm:spPr/>
    </dgm:pt>
    <dgm:pt modelId="{467196E7-5083-47E5-9C4C-1145810EAE6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Simulationen</a:t>
          </a:r>
        </a:p>
      </dgm:t>
    </dgm:pt>
    <dgm:pt modelId="{8A241FA4-8B5E-4226-9080-159643536DF7}" type="parTrans" cxnId="{26B3447B-D596-42EF-91DD-5030A3C2FE72}">
      <dgm:prSet/>
      <dgm:spPr/>
    </dgm:pt>
    <dgm:pt modelId="{5E40DDC3-76D2-4EF0-BEBF-17D6127D6B58}" type="sibTrans" cxnId="{26B3447B-D596-42EF-91DD-5030A3C2FE72}">
      <dgm:prSet/>
      <dgm:spPr/>
    </dgm:pt>
    <dgm:pt modelId="{0F559846-7074-489F-A878-7799AFE62E9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Virtuelle</a:t>
          </a:r>
          <a:br>
            <a: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Experimente</a:t>
          </a:r>
        </a:p>
      </dgm:t>
    </dgm:pt>
    <dgm:pt modelId="{4D8440F2-22D4-4D7F-989F-1352111DC828}" type="parTrans" cxnId="{4C3FFC2E-F6F2-4669-A9CE-E0A78474E7E3}">
      <dgm:prSet/>
      <dgm:spPr/>
    </dgm:pt>
    <dgm:pt modelId="{1396EBA4-80E3-4942-818E-C54FB3239E36}" type="sibTrans" cxnId="{4C3FFC2E-F6F2-4669-A9CE-E0A78474E7E3}">
      <dgm:prSet/>
      <dgm:spPr/>
    </dgm:pt>
    <dgm:pt modelId="{6229DD6A-3B80-47BE-A59D-E3E1CBAA942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Modellbildungs-systeme</a:t>
          </a:r>
        </a:p>
      </dgm:t>
    </dgm:pt>
    <dgm:pt modelId="{F458EDCF-E31E-4A60-BBD5-0525A46910AE}" type="parTrans" cxnId="{0D3370B3-2C8B-48E0-BF02-5F74C42AA759}">
      <dgm:prSet/>
      <dgm:spPr/>
    </dgm:pt>
    <dgm:pt modelId="{56EE8499-3F4F-4121-A22C-DD998BF72121}" type="sibTrans" cxnId="{0D3370B3-2C8B-48E0-BF02-5F74C42AA759}">
      <dgm:prSet/>
      <dgm:spPr/>
    </dgm:pt>
    <dgm:pt modelId="{63EC8A44-0FE5-4590-B88D-9ED93CD6ADC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Trainings-programme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(psychom.)</a:t>
          </a:r>
        </a:p>
      </dgm:t>
    </dgm:pt>
    <dgm:pt modelId="{2BE17D28-CA4D-4646-AFA6-721D3B172398}" type="parTrans" cxnId="{97A31418-BA72-412B-8F25-100B5C5BEC56}">
      <dgm:prSet/>
      <dgm:spPr/>
    </dgm:pt>
    <dgm:pt modelId="{81A251DE-D271-4DD3-9A0D-21006DE751CB}" type="sibTrans" cxnId="{97A31418-BA72-412B-8F25-100B5C5BEC56}">
      <dgm:prSet/>
      <dgm:spPr/>
    </dgm:pt>
    <dgm:pt modelId="{3F822124-63D0-4CC7-84AD-7429F8B2063F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Kommu-nikations-programme</a:t>
          </a:r>
        </a:p>
      </dgm:t>
    </dgm:pt>
    <dgm:pt modelId="{8442868F-5D51-457B-8458-E2586AF171AE}" type="parTrans" cxnId="{18D76884-3569-4335-989E-0ADBBA23F98B}">
      <dgm:prSet/>
      <dgm:spPr/>
    </dgm:pt>
    <dgm:pt modelId="{32CAAA72-AF23-45AB-BF3B-9AB176B33CED}" type="sibTrans" cxnId="{18D76884-3569-4335-989E-0ADBBA23F98B}">
      <dgm:prSet/>
      <dgm:spPr/>
    </dgm:pt>
    <dgm:pt modelId="{2C7A512C-DCEC-4C70-ABBF-C2351AC4967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Messdaten-erfassung und -verarbeitung</a:t>
          </a:r>
        </a:p>
      </dgm:t>
    </dgm:pt>
    <dgm:pt modelId="{1DE82125-06B8-4BC5-9E21-BA732929FCF1}" type="parTrans" cxnId="{861FEF70-3141-4395-B43E-E30564633097}">
      <dgm:prSet/>
      <dgm:spPr/>
    </dgm:pt>
    <dgm:pt modelId="{F7D83B5A-ECCC-4FA5-942F-E679E9888F0A}" type="sibTrans" cxnId="{861FEF70-3141-4395-B43E-E30564633097}">
      <dgm:prSet/>
      <dgm:spPr/>
    </dgm:pt>
    <dgm:pt modelId="{8E9FFBAD-0CC4-4439-A42C-6F9ED4BB9C4E}" type="pres">
      <dgm:prSet presAssocID="{C4DFB923-FED4-4A23-8CAC-6E67CB1F55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54B984B-26EA-4B7F-B192-77B8B1E63DF4}" type="pres">
      <dgm:prSet presAssocID="{79652F5A-1CF3-4EF4-A582-D20B2194AFED}" presName="hierRoot1" presStyleCnt="0">
        <dgm:presLayoutVars>
          <dgm:hierBranch/>
        </dgm:presLayoutVars>
      </dgm:prSet>
      <dgm:spPr/>
    </dgm:pt>
    <dgm:pt modelId="{2F88523F-23F8-433A-874C-E4A6ED27EC48}" type="pres">
      <dgm:prSet presAssocID="{79652F5A-1CF3-4EF4-A582-D20B2194AFED}" presName="rootComposite1" presStyleCnt="0"/>
      <dgm:spPr/>
    </dgm:pt>
    <dgm:pt modelId="{825271CF-0CB2-48F0-99F3-33A848BDC173}" type="pres">
      <dgm:prSet presAssocID="{79652F5A-1CF3-4EF4-A582-D20B2194AFE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224CBD6-E85B-4190-949A-F7E9D17C9B26}" type="pres">
      <dgm:prSet presAssocID="{79652F5A-1CF3-4EF4-A582-D20B2194AFED}" presName="rootConnector1" presStyleLbl="node1" presStyleIdx="0" presStyleCnt="0"/>
      <dgm:spPr/>
      <dgm:t>
        <a:bodyPr/>
        <a:lstStyle/>
        <a:p>
          <a:endParaRPr lang="de-DE"/>
        </a:p>
      </dgm:t>
    </dgm:pt>
    <dgm:pt modelId="{99B60449-2EC1-4BC8-B963-08AD4954CF6C}" type="pres">
      <dgm:prSet presAssocID="{79652F5A-1CF3-4EF4-A582-D20B2194AFED}" presName="hierChild2" presStyleCnt="0"/>
      <dgm:spPr/>
    </dgm:pt>
    <dgm:pt modelId="{2BF02A3D-FB32-4B41-8F3C-84890F41A4CF}" type="pres">
      <dgm:prSet presAssocID="{FE343A1D-CA2A-48F5-998E-58D7A41B9EB1}" presName="Name35" presStyleLbl="parChTrans1D2" presStyleIdx="0" presStyleCnt="5"/>
      <dgm:spPr/>
    </dgm:pt>
    <dgm:pt modelId="{B298EC45-F2F8-4F6B-B522-2BE8EDEBAD44}" type="pres">
      <dgm:prSet presAssocID="{DF7A753B-DCC9-48CC-92A3-EF8AE3364729}" presName="hierRoot2" presStyleCnt="0">
        <dgm:presLayoutVars>
          <dgm:hierBranch/>
        </dgm:presLayoutVars>
      </dgm:prSet>
      <dgm:spPr/>
    </dgm:pt>
    <dgm:pt modelId="{019D9250-6D2E-49CF-843E-17CDC720B3D0}" type="pres">
      <dgm:prSet presAssocID="{DF7A753B-DCC9-48CC-92A3-EF8AE3364729}" presName="rootComposite" presStyleCnt="0"/>
      <dgm:spPr/>
    </dgm:pt>
    <dgm:pt modelId="{8BEA5B54-212D-43E2-A804-7C53F077AC01}" type="pres">
      <dgm:prSet presAssocID="{DF7A753B-DCC9-48CC-92A3-EF8AE3364729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0906472-F401-402A-8CC0-E46052E64FD9}" type="pres">
      <dgm:prSet presAssocID="{DF7A753B-DCC9-48CC-92A3-EF8AE3364729}" presName="rootConnector" presStyleLbl="node2" presStyleIdx="0" presStyleCnt="5"/>
      <dgm:spPr/>
      <dgm:t>
        <a:bodyPr/>
        <a:lstStyle/>
        <a:p>
          <a:endParaRPr lang="de-DE"/>
        </a:p>
      </dgm:t>
    </dgm:pt>
    <dgm:pt modelId="{2CEC9D3F-0EDC-43CC-96FB-5D6F5AD11D88}" type="pres">
      <dgm:prSet presAssocID="{DF7A753B-DCC9-48CC-92A3-EF8AE3364729}" presName="hierChild4" presStyleCnt="0"/>
      <dgm:spPr/>
    </dgm:pt>
    <dgm:pt modelId="{666AFF00-118A-4D85-A22F-00C5011AD2CD}" type="pres">
      <dgm:prSet presAssocID="{DF7A753B-DCC9-48CC-92A3-EF8AE3364729}" presName="hierChild5" presStyleCnt="0"/>
      <dgm:spPr/>
    </dgm:pt>
    <dgm:pt modelId="{D428A793-46B8-4F74-84B1-453E9F1568CF}" type="pres">
      <dgm:prSet presAssocID="{57A1D6E4-4D4C-4271-89B9-3DBF27F76D0C}" presName="Name35" presStyleLbl="parChTrans1D2" presStyleIdx="1" presStyleCnt="5"/>
      <dgm:spPr/>
    </dgm:pt>
    <dgm:pt modelId="{90598421-5C1A-4B22-AE9C-8E4CA859ED28}" type="pres">
      <dgm:prSet presAssocID="{B7615DC9-2789-4B74-A912-5AC3088E3937}" presName="hierRoot2" presStyleCnt="0">
        <dgm:presLayoutVars>
          <dgm:hierBranch/>
        </dgm:presLayoutVars>
      </dgm:prSet>
      <dgm:spPr/>
    </dgm:pt>
    <dgm:pt modelId="{09E54886-0D37-438A-819B-FF000E42C4F6}" type="pres">
      <dgm:prSet presAssocID="{B7615DC9-2789-4B74-A912-5AC3088E3937}" presName="rootComposite" presStyleCnt="0"/>
      <dgm:spPr/>
    </dgm:pt>
    <dgm:pt modelId="{DEDF5B23-DB2F-40EE-B711-443F1692B8CF}" type="pres">
      <dgm:prSet presAssocID="{B7615DC9-2789-4B74-A912-5AC3088E3937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BC27C34-BD22-447F-BCB5-F6001E78AE2A}" type="pres">
      <dgm:prSet presAssocID="{B7615DC9-2789-4B74-A912-5AC3088E3937}" presName="rootConnector" presStyleLbl="node2" presStyleIdx="1" presStyleCnt="5"/>
      <dgm:spPr/>
      <dgm:t>
        <a:bodyPr/>
        <a:lstStyle/>
        <a:p>
          <a:endParaRPr lang="de-DE"/>
        </a:p>
      </dgm:t>
    </dgm:pt>
    <dgm:pt modelId="{910F9BC0-2B50-4757-94F6-7997C57733B5}" type="pres">
      <dgm:prSet presAssocID="{B7615DC9-2789-4B74-A912-5AC3088E3937}" presName="hierChild4" presStyleCnt="0"/>
      <dgm:spPr/>
    </dgm:pt>
    <dgm:pt modelId="{016627A2-4401-4E00-A53E-32F0DB4F7F29}" type="pres">
      <dgm:prSet presAssocID="{51B27451-51F5-4DEF-A99F-715768C6E446}" presName="Name35" presStyleLbl="parChTrans1D3" presStyleIdx="0" presStyleCnt="6"/>
      <dgm:spPr/>
    </dgm:pt>
    <dgm:pt modelId="{13A7F050-7056-4697-B1F7-3215A44684C1}" type="pres">
      <dgm:prSet presAssocID="{210B3095-242F-4D4B-BA79-D1707AD44F53}" presName="hierRoot2" presStyleCnt="0">
        <dgm:presLayoutVars>
          <dgm:hierBranch val="r"/>
        </dgm:presLayoutVars>
      </dgm:prSet>
      <dgm:spPr/>
    </dgm:pt>
    <dgm:pt modelId="{BF54943D-6071-46AD-B570-1A87984A1989}" type="pres">
      <dgm:prSet presAssocID="{210B3095-242F-4D4B-BA79-D1707AD44F53}" presName="rootComposite" presStyleCnt="0"/>
      <dgm:spPr/>
    </dgm:pt>
    <dgm:pt modelId="{9FFA8909-B2D4-4076-93E0-7EDE6792E075}" type="pres">
      <dgm:prSet presAssocID="{210B3095-242F-4D4B-BA79-D1707AD44F53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BFB6228-E4CE-4402-B87E-A90E7036AF67}" type="pres">
      <dgm:prSet presAssocID="{210B3095-242F-4D4B-BA79-D1707AD44F53}" presName="rootConnector" presStyleLbl="node3" presStyleIdx="0" presStyleCnt="6"/>
      <dgm:spPr/>
      <dgm:t>
        <a:bodyPr/>
        <a:lstStyle/>
        <a:p>
          <a:endParaRPr lang="de-DE"/>
        </a:p>
      </dgm:t>
    </dgm:pt>
    <dgm:pt modelId="{0329EAE8-2D34-48C5-A7C7-6B55A7A73328}" type="pres">
      <dgm:prSet presAssocID="{210B3095-242F-4D4B-BA79-D1707AD44F53}" presName="hierChild4" presStyleCnt="0"/>
      <dgm:spPr/>
    </dgm:pt>
    <dgm:pt modelId="{1B109588-B42E-48F3-8064-533113204765}" type="pres">
      <dgm:prSet presAssocID="{210B3095-242F-4D4B-BA79-D1707AD44F53}" presName="hierChild5" presStyleCnt="0"/>
      <dgm:spPr/>
    </dgm:pt>
    <dgm:pt modelId="{27773604-5B0C-4B50-B3F7-5E37C4B3AE90}" type="pres">
      <dgm:prSet presAssocID="{95629C67-9212-4A5B-A832-31043F526C5D}" presName="Name35" presStyleLbl="parChTrans1D3" presStyleIdx="1" presStyleCnt="6"/>
      <dgm:spPr/>
    </dgm:pt>
    <dgm:pt modelId="{4B37A3F4-8867-4832-820D-EDFC468B4435}" type="pres">
      <dgm:prSet presAssocID="{65F92CB8-4AB1-4352-85CF-47D080F409BA}" presName="hierRoot2" presStyleCnt="0">
        <dgm:presLayoutVars>
          <dgm:hierBranch val="r"/>
        </dgm:presLayoutVars>
      </dgm:prSet>
      <dgm:spPr/>
    </dgm:pt>
    <dgm:pt modelId="{0FADAAAD-4D93-45D8-81A6-8BF79EF0772B}" type="pres">
      <dgm:prSet presAssocID="{65F92CB8-4AB1-4352-85CF-47D080F409BA}" presName="rootComposite" presStyleCnt="0"/>
      <dgm:spPr/>
    </dgm:pt>
    <dgm:pt modelId="{DA3C26BF-E19A-4473-9AF7-20C743CF229A}" type="pres">
      <dgm:prSet presAssocID="{65F92CB8-4AB1-4352-85CF-47D080F409BA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F4A92DD-E704-4868-AE97-9C8556B2FD11}" type="pres">
      <dgm:prSet presAssocID="{65F92CB8-4AB1-4352-85CF-47D080F409BA}" presName="rootConnector" presStyleLbl="node3" presStyleIdx="1" presStyleCnt="6"/>
      <dgm:spPr/>
      <dgm:t>
        <a:bodyPr/>
        <a:lstStyle/>
        <a:p>
          <a:endParaRPr lang="de-DE"/>
        </a:p>
      </dgm:t>
    </dgm:pt>
    <dgm:pt modelId="{289A25C0-05A0-4B6B-8BC1-E2AEAB4F8289}" type="pres">
      <dgm:prSet presAssocID="{65F92CB8-4AB1-4352-85CF-47D080F409BA}" presName="hierChild4" presStyleCnt="0"/>
      <dgm:spPr/>
    </dgm:pt>
    <dgm:pt modelId="{D81601D1-A092-43B3-9620-E517F51406D7}" type="pres">
      <dgm:prSet presAssocID="{65F92CB8-4AB1-4352-85CF-47D080F409BA}" presName="hierChild5" presStyleCnt="0"/>
      <dgm:spPr/>
    </dgm:pt>
    <dgm:pt modelId="{2DDABB55-380D-4228-A284-19DF51F0C6A3}" type="pres">
      <dgm:prSet presAssocID="{08419BCE-007A-4FFD-A2B6-2ED55A007C43}" presName="Name35" presStyleLbl="parChTrans1D3" presStyleIdx="2" presStyleCnt="6"/>
      <dgm:spPr/>
    </dgm:pt>
    <dgm:pt modelId="{990190CB-E527-435C-B267-DA539D960025}" type="pres">
      <dgm:prSet presAssocID="{62370B83-C6EF-413D-BEF2-50B2BC8C2352}" presName="hierRoot2" presStyleCnt="0">
        <dgm:presLayoutVars>
          <dgm:hierBranch val="r"/>
        </dgm:presLayoutVars>
      </dgm:prSet>
      <dgm:spPr/>
    </dgm:pt>
    <dgm:pt modelId="{F2C5CEC3-6352-4768-A8D6-EC9DEDF964A4}" type="pres">
      <dgm:prSet presAssocID="{62370B83-C6EF-413D-BEF2-50B2BC8C2352}" presName="rootComposite" presStyleCnt="0"/>
      <dgm:spPr/>
    </dgm:pt>
    <dgm:pt modelId="{F4136A9C-C58E-40CA-872F-7FB72CA3A334}" type="pres">
      <dgm:prSet presAssocID="{62370B83-C6EF-413D-BEF2-50B2BC8C2352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3131A5C-A677-4469-B13C-C440421F65CE}" type="pres">
      <dgm:prSet presAssocID="{62370B83-C6EF-413D-BEF2-50B2BC8C2352}" presName="rootConnector" presStyleLbl="node3" presStyleIdx="2" presStyleCnt="6"/>
      <dgm:spPr/>
      <dgm:t>
        <a:bodyPr/>
        <a:lstStyle/>
        <a:p>
          <a:endParaRPr lang="de-DE"/>
        </a:p>
      </dgm:t>
    </dgm:pt>
    <dgm:pt modelId="{FB419F0F-628C-4443-9C83-86B59A114062}" type="pres">
      <dgm:prSet presAssocID="{62370B83-C6EF-413D-BEF2-50B2BC8C2352}" presName="hierChild4" presStyleCnt="0"/>
      <dgm:spPr/>
    </dgm:pt>
    <dgm:pt modelId="{A665D68F-11D6-4F11-811B-5859AABC2EE7}" type="pres">
      <dgm:prSet presAssocID="{62370B83-C6EF-413D-BEF2-50B2BC8C2352}" presName="hierChild5" presStyleCnt="0"/>
      <dgm:spPr/>
    </dgm:pt>
    <dgm:pt modelId="{6C59841A-A0B5-4D46-BAB5-D67DC5540CA4}" type="pres">
      <dgm:prSet presAssocID="{B7615DC9-2789-4B74-A912-5AC3088E3937}" presName="hierChild5" presStyleCnt="0"/>
      <dgm:spPr/>
    </dgm:pt>
    <dgm:pt modelId="{2B1E0D83-0553-401C-8E26-D4923507265E}" type="pres">
      <dgm:prSet presAssocID="{8A241FA4-8B5E-4226-9080-159643536DF7}" presName="Name35" presStyleLbl="parChTrans1D2" presStyleIdx="2" presStyleCnt="5"/>
      <dgm:spPr/>
    </dgm:pt>
    <dgm:pt modelId="{5F3750E9-514B-4D7E-AAAA-1E6080243D7C}" type="pres">
      <dgm:prSet presAssocID="{467196E7-5083-47E5-9C4C-1145810EAE66}" presName="hierRoot2" presStyleCnt="0">
        <dgm:presLayoutVars>
          <dgm:hierBranch/>
        </dgm:presLayoutVars>
      </dgm:prSet>
      <dgm:spPr/>
    </dgm:pt>
    <dgm:pt modelId="{B531452A-3593-4571-AA29-89A79A9CCAC1}" type="pres">
      <dgm:prSet presAssocID="{467196E7-5083-47E5-9C4C-1145810EAE66}" presName="rootComposite" presStyleCnt="0"/>
      <dgm:spPr/>
    </dgm:pt>
    <dgm:pt modelId="{9FCC7FDB-BF92-410F-AE89-9AB94594D079}" type="pres">
      <dgm:prSet presAssocID="{467196E7-5083-47E5-9C4C-1145810EAE66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DAFAD75-253E-4F49-A7BE-F84661403ECE}" type="pres">
      <dgm:prSet presAssocID="{467196E7-5083-47E5-9C4C-1145810EAE66}" presName="rootConnector" presStyleLbl="node2" presStyleIdx="2" presStyleCnt="5"/>
      <dgm:spPr/>
      <dgm:t>
        <a:bodyPr/>
        <a:lstStyle/>
        <a:p>
          <a:endParaRPr lang="de-DE"/>
        </a:p>
      </dgm:t>
    </dgm:pt>
    <dgm:pt modelId="{55441C70-D143-43A1-96C3-04CB44826640}" type="pres">
      <dgm:prSet presAssocID="{467196E7-5083-47E5-9C4C-1145810EAE66}" presName="hierChild4" presStyleCnt="0"/>
      <dgm:spPr/>
    </dgm:pt>
    <dgm:pt modelId="{C963AF6A-FBBB-43D1-833A-ED2B57CC876E}" type="pres">
      <dgm:prSet presAssocID="{4D8440F2-22D4-4D7F-989F-1352111DC828}" presName="Name35" presStyleLbl="parChTrans1D3" presStyleIdx="3" presStyleCnt="6"/>
      <dgm:spPr/>
    </dgm:pt>
    <dgm:pt modelId="{A7907D31-7923-477E-9E61-BA66650809C8}" type="pres">
      <dgm:prSet presAssocID="{0F559846-7074-489F-A878-7799AFE62E9A}" presName="hierRoot2" presStyleCnt="0">
        <dgm:presLayoutVars>
          <dgm:hierBranch val="r"/>
        </dgm:presLayoutVars>
      </dgm:prSet>
      <dgm:spPr/>
    </dgm:pt>
    <dgm:pt modelId="{903272E8-D7A4-41E9-9A96-BBF67B76B347}" type="pres">
      <dgm:prSet presAssocID="{0F559846-7074-489F-A878-7799AFE62E9A}" presName="rootComposite" presStyleCnt="0"/>
      <dgm:spPr/>
    </dgm:pt>
    <dgm:pt modelId="{1D72C576-D3B3-4F77-B640-343D487E68A8}" type="pres">
      <dgm:prSet presAssocID="{0F559846-7074-489F-A878-7799AFE62E9A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1C08994-232A-407B-AFEB-0B841AEEA293}" type="pres">
      <dgm:prSet presAssocID="{0F559846-7074-489F-A878-7799AFE62E9A}" presName="rootConnector" presStyleLbl="node3" presStyleIdx="3" presStyleCnt="6"/>
      <dgm:spPr/>
      <dgm:t>
        <a:bodyPr/>
        <a:lstStyle/>
        <a:p>
          <a:endParaRPr lang="de-DE"/>
        </a:p>
      </dgm:t>
    </dgm:pt>
    <dgm:pt modelId="{E6ED9A12-C5D5-47D5-9825-E8B932991536}" type="pres">
      <dgm:prSet presAssocID="{0F559846-7074-489F-A878-7799AFE62E9A}" presName="hierChild4" presStyleCnt="0"/>
      <dgm:spPr/>
    </dgm:pt>
    <dgm:pt modelId="{B1D43D8E-C3B9-4E9B-AE3B-EAD13E290420}" type="pres">
      <dgm:prSet presAssocID="{0F559846-7074-489F-A878-7799AFE62E9A}" presName="hierChild5" presStyleCnt="0"/>
      <dgm:spPr/>
    </dgm:pt>
    <dgm:pt modelId="{D9514894-8E33-47D9-864D-1488A7C4A87A}" type="pres">
      <dgm:prSet presAssocID="{F458EDCF-E31E-4A60-BBD5-0525A46910AE}" presName="Name35" presStyleLbl="parChTrans1D3" presStyleIdx="4" presStyleCnt="6"/>
      <dgm:spPr/>
    </dgm:pt>
    <dgm:pt modelId="{7A421AA0-F107-4F33-91B0-4C3E0157B2EE}" type="pres">
      <dgm:prSet presAssocID="{6229DD6A-3B80-47BE-A59D-E3E1CBAA9426}" presName="hierRoot2" presStyleCnt="0">
        <dgm:presLayoutVars>
          <dgm:hierBranch val="r"/>
        </dgm:presLayoutVars>
      </dgm:prSet>
      <dgm:spPr/>
    </dgm:pt>
    <dgm:pt modelId="{0849CEDE-8BD0-4A09-9EE6-0D0110768ACF}" type="pres">
      <dgm:prSet presAssocID="{6229DD6A-3B80-47BE-A59D-E3E1CBAA9426}" presName="rootComposite" presStyleCnt="0"/>
      <dgm:spPr/>
    </dgm:pt>
    <dgm:pt modelId="{0BF3DD0B-842A-4F90-9BBA-108436EA23DC}" type="pres">
      <dgm:prSet presAssocID="{6229DD6A-3B80-47BE-A59D-E3E1CBAA9426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5933648-E268-4B93-AF4C-0D8B984B6D9E}" type="pres">
      <dgm:prSet presAssocID="{6229DD6A-3B80-47BE-A59D-E3E1CBAA9426}" presName="rootConnector" presStyleLbl="node3" presStyleIdx="4" presStyleCnt="6"/>
      <dgm:spPr/>
      <dgm:t>
        <a:bodyPr/>
        <a:lstStyle/>
        <a:p>
          <a:endParaRPr lang="de-DE"/>
        </a:p>
      </dgm:t>
    </dgm:pt>
    <dgm:pt modelId="{655CADD6-2F01-4CB7-BC4A-FBC264B14EFE}" type="pres">
      <dgm:prSet presAssocID="{6229DD6A-3B80-47BE-A59D-E3E1CBAA9426}" presName="hierChild4" presStyleCnt="0"/>
      <dgm:spPr/>
    </dgm:pt>
    <dgm:pt modelId="{FBB28BC2-EFBD-4D73-8554-5A45819E0872}" type="pres">
      <dgm:prSet presAssocID="{6229DD6A-3B80-47BE-A59D-E3E1CBAA9426}" presName="hierChild5" presStyleCnt="0"/>
      <dgm:spPr/>
    </dgm:pt>
    <dgm:pt modelId="{A5CEE8AB-31FA-4D65-826D-E39738A3FA00}" type="pres">
      <dgm:prSet presAssocID="{2BE17D28-CA4D-4646-AFA6-721D3B172398}" presName="Name35" presStyleLbl="parChTrans1D3" presStyleIdx="5" presStyleCnt="6"/>
      <dgm:spPr/>
    </dgm:pt>
    <dgm:pt modelId="{ED32244B-44D7-433D-AF86-24BEA4C0EC1C}" type="pres">
      <dgm:prSet presAssocID="{63EC8A44-0FE5-4590-B88D-9ED93CD6ADCB}" presName="hierRoot2" presStyleCnt="0">
        <dgm:presLayoutVars>
          <dgm:hierBranch val="r"/>
        </dgm:presLayoutVars>
      </dgm:prSet>
      <dgm:spPr/>
    </dgm:pt>
    <dgm:pt modelId="{CF5B5A6A-F9EC-491A-A3E5-7C2DC5193A70}" type="pres">
      <dgm:prSet presAssocID="{63EC8A44-0FE5-4590-B88D-9ED93CD6ADCB}" presName="rootComposite" presStyleCnt="0"/>
      <dgm:spPr/>
    </dgm:pt>
    <dgm:pt modelId="{15479EF8-B158-4F92-978C-F317DBF82FE4}" type="pres">
      <dgm:prSet presAssocID="{63EC8A44-0FE5-4590-B88D-9ED93CD6ADCB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566F0AF-2E33-4ACF-9BDE-246B2C6E104E}" type="pres">
      <dgm:prSet presAssocID="{63EC8A44-0FE5-4590-B88D-9ED93CD6ADCB}" presName="rootConnector" presStyleLbl="node3" presStyleIdx="5" presStyleCnt="6"/>
      <dgm:spPr/>
      <dgm:t>
        <a:bodyPr/>
        <a:lstStyle/>
        <a:p>
          <a:endParaRPr lang="de-DE"/>
        </a:p>
      </dgm:t>
    </dgm:pt>
    <dgm:pt modelId="{655C6512-803E-4D67-8B32-A35F434F52CD}" type="pres">
      <dgm:prSet presAssocID="{63EC8A44-0FE5-4590-B88D-9ED93CD6ADCB}" presName="hierChild4" presStyleCnt="0"/>
      <dgm:spPr/>
    </dgm:pt>
    <dgm:pt modelId="{B9277C15-26D0-4876-B9D7-6D7C94F3CD83}" type="pres">
      <dgm:prSet presAssocID="{63EC8A44-0FE5-4590-B88D-9ED93CD6ADCB}" presName="hierChild5" presStyleCnt="0"/>
      <dgm:spPr/>
    </dgm:pt>
    <dgm:pt modelId="{D4A7D9CC-4BC8-406D-81EB-D8560DE668B4}" type="pres">
      <dgm:prSet presAssocID="{467196E7-5083-47E5-9C4C-1145810EAE66}" presName="hierChild5" presStyleCnt="0"/>
      <dgm:spPr/>
    </dgm:pt>
    <dgm:pt modelId="{B7E02B27-CC72-4E8E-85DF-C8C987A233F4}" type="pres">
      <dgm:prSet presAssocID="{8442868F-5D51-457B-8458-E2586AF171AE}" presName="Name35" presStyleLbl="parChTrans1D2" presStyleIdx="3" presStyleCnt="5"/>
      <dgm:spPr/>
    </dgm:pt>
    <dgm:pt modelId="{4AF7A205-52CD-4097-83F7-D357C342C617}" type="pres">
      <dgm:prSet presAssocID="{3F822124-63D0-4CC7-84AD-7429F8B2063F}" presName="hierRoot2" presStyleCnt="0">
        <dgm:presLayoutVars>
          <dgm:hierBranch/>
        </dgm:presLayoutVars>
      </dgm:prSet>
      <dgm:spPr/>
    </dgm:pt>
    <dgm:pt modelId="{89B0699D-340F-4A2C-8208-27C6B10535E3}" type="pres">
      <dgm:prSet presAssocID="{3F822124-63D0-4CC7-84AD-7429F8B2063F}" presName="rootComposite" presStyleCnt="0"/>
      <dgm:spPr/>
    </dgm:pt>
    <dgm:pt modelId="{4462255B-254E-46E9-9EF0-BA4DA7F44FCD}" type="pres">
      <dgm:prSet presAssocID="{3F822124-63D0-4CC7-84AD-7429F8B2063F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2F7954B-2C31-4447-B124-9DA826E7FE69}" type="pres">
      <dgm:prSet presAssocID="{3F822124-63D0-4CC7-84AD-7429F8B2063F}" presName="rootConnector" presStyleLbl="node2" presStyleIdx="3" presStyleCnt="5"/>
      <dgm:spPr/>
      <dgm:t>
        <a:bodyPr/>
        <a:lstStyle/>
        <a:p>
          <a:endParaRPr lang="de-DE"/>
        </a:p>
      </dgm:t>
    </dgm:pt>
    <dgm:pt modelId="{0C46A3DD-6BF5-4B16-9A32-F053B22A8A27}" type="pres">
      <dgm:prSet presAssocID="{3F822124-63D0-4CC7-84AD-7429F8B2063F}" presName="hierChild4" presStyleCnt="0"/>
      <dgm:spPr/>
    </dgm:pt>
    <dgm:pt modelId="{EAEA9456-D2E8-44F2-B5DE-00765293C6B6}" type="pres">
      <dgm:prSet presAssocID="{3F822124-63D0-4CC7-84AD-7429F8B2063F}" presName="hierChild5" presStyleCnt="0"/>
      <dgm:spPr/>
    </dgm:pt>
    <dgm:pt modelId="{41C27410-7119-43F1-BBD9-FAA940649C4B}" type="pres">
      <dgm:prSet presAssocID="{1DE82125-06B8-4BC5-9E21-BA732929FCF1}" presName="Name35" presStyleLbl="parChTrans1D2" presStyleIdx="4" presStyleCnt="5"/>
      <dgm:spPr/>
    </dgm:pt>
    <dgm:pt modelId="{FBA1368E-8E4B-43CC-BDF9-F8E8B040EC7A}" type="pres">
      <dgm:prSet presAssocID="{2C7A512C-DCEC-4C70-ABBF-C2351AC49677}" presName="hierRoot2" presStyleCnt="0">
        <dgm:presLayoutVars>
          <dgm:hierBranch/>
        </dgm:presLayoutVars>
      </dgm:prSet>
      <dgm:spPr/>
    </dgm:pt>
    <dgm:pt modelId="{27E7128B-15C9-4181-AF6C-0789760CDB9A}" type="pres">
      <dgm:prSet presAssocID="{2C7A512C-DCEC-4C70-ABBF-C2351AC49677}" presName="rootComposite" presStyleCnt="0"/>
      <dgm:spPr/>
    </dgm:pt>
    <dgm:pt modelId="{03C6121B-74CA-4AF1-91AB-D35F3F1E72AF}" type="pres">
      <dgm:prSet presAssocID="{2C7A512C-DCEC-4C70-ABBF-C2351AC49677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43F9C87-8CA9-4302-B723-FA4AAC05A29E}" type="pres">
      <dgm:prSet presAssocID="{2C7A512C-DCEC-4C70-ABBF-C2351AC49677}" presName="rootConnector" presStyleLbl="node2" presStyleIdx="4" presStyleCnt="5"/>
      <dgm:spPr/>
      <dgm:t>
        <a:bodyPr/>
        <a:lstStyle/>
        <a:p>
          <a:endParaRPr lang="de-DE"/>
        </a:p>
      </dgm:t>
    </dgm:pt>
    <dgm:pt modelId="{F9C7EC41-2E19-4317-ADD7-1EF8519870B3}" type="pres">
      <dgm:prSet presAssocID="{2C7A512C-DCEC-4C70-ABBF-C2351AC49677}" presName="hierChild4" presStyleCnt="0"/>
      <dgm:spPr/>
    </dgm:pt>
    <dgm:pt modelId="{D5623CD5-99DE-4F3B-8E2B-D37E67CDF900}" type="pres">
      <dgm:prSet presAssocID="{2C7A512C-DCEC-4C70-ABBF-C2351AC49677}" presName="hierChild5" presStyleCnt="0"/>
      <dgm:spPr/>
    </dgm:pt>
    <dgm:pt modelId="{D1452B2C-4966-4B22-BDD3-DD971757D582}" type="pres">
      <dgm:prSet presAssocID="{79652F5A-1CF3-4EF4-A582-D20B2194AFED}" presName="hierChild3" presStyleCnt="0"/>
      <dgm:spPr/>
    </dgm:pt>
  </dgm:ptLst>
  <dgm:cxnLst>
    <dgm:cxn modelId="{D1BFD7C8-14DF-45A8-AEB2-6A889066E2DB}" type="presOf" srcId="{63EC8A44-0FE5-4590-B88D-9ED93CD6ADCB}" destId="{15479EF8-B158-4F92-978C-F317DBF82FE4}" srcOrd="0" destOrd="0" presId="urn:microsoft.com/office/officeart/2005/8/layout/orgChart1"/>
    <dgm:cxn modelId="{1EF6E3B4-EB91-4018-933E-AB4E455B8E00}" type="presOf" srcId="{B7615DC9-2789-4B74-A912-5AC3088E3937}" destId="{DEDF5B23-DB2F-40EE-B711-443F1692B8CF}" srcOrd="0" destOrd="0" presId="urn:microsoft.com/office/officeart/2005/8/layout/orgChart1"/>
    <dgm:cxn modelId="{4C3FFC2E-F6F2-4669-A9CE-E0A78474E7E3}" srcId="{467196E7-5083-47E5-9C4C-1145810EAE66}" destId="{0F559846-7074-489F-A878-7799AFE62E9A}" srcOrd="0" destOrd="0" parTransId="{4D8440F2-22D4-4D7F-989F-1352111DC828}" sibTransId="{1396EBA4-80E3-4942-818E-C54FB3239E36}"/>
    <dgm:cxn modelId="{DB7B796F-B0CD-44FF-8872-09BAED45466B}" type="presOf" srcId="{62370B83-C6EF-413D-BEF2-50B2BC8C2352}" destId="{F4136A9C-C58E-40CA-872F-7FB72CA3A334}" srcOrd="0" destOrd="0" presId="urn:microsoft.com/office/officeart/2005/8/layout/orgChart1"/>
    <dgm:cxn modelId="{084BA6E8-0BE3-47B6-9ED9-A861DF512150}" type="presOf" srcId="{51B27451-51F5-4DEF-A99F-715768C6E446}" destId="{016627A2-4401-4E00-A53E-32F0DB4F7F29}" srcOrd="0" destOrd="0" presId="urn:microsoft.com/office/officeart/2005/8/layout/orgChart1"/>
    <dgm:cxn modelId="{557D95F4-92F4-44A8-81B0-BCA388D4FD50}" type="presOf" srcId="{62370B83-C6EF-413D-BEF2-50B2BC8C2352}" destId="{D3131A5C-A677-4469-B13C-C440421F65CE}" srcOrd="1" destOrd="0" presId="urn:microsoft.com/office/officeart/2005/8/layout/orgChart1"/>
    <dgm:cxn modelId="{34F55C55-4969-4B17-B35D-2CBA53E85967}" type="presOf" srcId="{6229DD6A-3B80-47BE-A59D-E3E1CBAA9426}" destId="{0BF3DD0B-842A-4F90-9BBA-108436EA23DC}" srcOrd="0" destOrd="0" presId="urn:microsoft.com/office/officeart/2005/8/layout/orgChart1"/>
    <dgm:cxn modelId="{EF04A29D-86E4-4FDA-9D19-719DAEF70073}" type="presOf" srcId="{2BE17D28-CA4D-4646-AFA6-721D3B172398}" destId="{A5CEE8AB-31FA-4D65-826D-E39738A3FA00}" srcOrd="0" destOrd="0" presId="urn:microsoft.com/office/officeart/2005/8/layout/orgChart1"/>
    <dgm:cxn modelId="{25B2F04D-2BF6-49CC-8A4A-A521EA9E6665}" type="presOf" srcId="{6229DD6A-3B80-47BE-A59D-E3E1CBAA9426}" destId="{E5933648-E268-4B93-AF4C-0D8B984B6D9E}" srcOrd="1" destOrd="0" presId="urn:microsoft.com/office/officeart/2005/8/layout/orgChart1"/>
    <dgm:cxn modelId="{58F76E0B-B4DE-45EC-9FC6-087190D2E5B3}" type="presOf" srcId="{08419BCE-007A-4FFD-A2B6-2ED55A007C43}" destId="{2DDABB55-380D-4228-A284-19DF51F0C6A3}" srcOrd="0" destOrd="0" presId="urn:microsoft.com/office/officeart/2005/8/layout/orgChart1"/>
    <dgm:cxn modelId="{97A31418-BA72-412B-8F25-100B5C5BEC56}" srcId="{467196E7-5083-47E5-9C4C-1145810EAE66}" destId="{63EC8A44-0FE5-4590-B88D-9ED93CD6ADCB}" srcOrd="2" destOrd="0" parTransId="{2BE17D28-CA4D-4646-AFA6-721D3B172398}" sibTransId="{81A251DE-D271-4DD3-9A0D-21006DE751CB}"/>
    <dgm:cxn modelId="{81160A58-81CE-4CF7-B3A2-4BF3A101574D}" type="presOf" srcId="{4D8440F2-22D4-4D7F-989F-1352111DC828}" destId="{C963AF6A-FBBB-43D1-833A-ED2B57CC876E}" srcOrd="0" destOrd="0" presId="urn:microsoft.com/office/officeart/2005/8/layout/orgChart1"/>
    <dgm:cxn modelId="{26B3447B-D596-42EF-91DD-5030A3C2FE72}" srcId="{79652F5A-1CF3-4EF4-A582-D20B2194AFED}" destId="{467196E7-5083-47E5-9C4C-1145810EAE66}" srcOrd="2" destOrd="0" parTransId="{8A241FA4-8B5E-4226-9080-159643536DF7}" sibTransId="{5E40DDC3-76D2-4EF0-BEBF-17D6127D6B58}"/>
    <dgm:cxn modelId="{4D122495-56F4-4470-B926-75831AA008BA}" type="presOf" srcId="{DF7A753B-DCC9-48CC-92A3-EF8AE3364729}" destId="{8BEA5B54-212D-43E2-A804-7C53F077AC01}" srcOrd="0" destOrd="0" presId="urn:microsoft.com/office/officeart/2005/8/layout/orgChart1"/>
    <dgm:cxn modelId="{38FAF86C-83F5-4509-993B-397821195FB1}" type="presOf" srcId="{3F822124-63D0-4CC7-84AD-7429F8B2063F}" destId="{B2F7954B-2C31-4447-B124-9DA826E7FE69}" srcOrd="1" destOrd="0" presId="urn:microsoft.com/office/officeart/2005/8/layout/orgChart1"/>
    <dgm:cxn modelId="{78C49C3E-6E5F-46E4-9B78-25B9C653A14E}" srcId="{C4DFB923-FED4-4A23-8CAC-6E67CB1F55C4}" destId="{79652F5A-1CF3-4EF4-A582-D20B2194AFED}" srcOrd="0" destOrd="0" parTransId="{E81F83C5-1BEB-41D1-8DC0-569932B99561}" sibTransId="{ECD74B5F-774E-450E-9B2B-EEDA81DF8FCC}"/>
    <dgm:cxn modelId="{D9BA67E4-86A1-473E-B97C-7B57ED373A89}" srcId="{B7615DC9-2789-4B74-A912-5AC3088E3937}" destId="{65F92CB8-4AB1-4352-85CF-47D080F409BA}" srcOrd="1" destOrd="0" parTransId="{95629C67-9212-4A5B-A832-31043F526C5D}" sibTransId="{B6E88C8C-8F5D-4FFB-95F9-0A9BCE4BDFF0}"/>
    <dgm:cxn modelId="{98B55679-5044-4200-921B-0C0FC7E76E7C}" type="presOf" srcId="{79652F5A-1CF3-4EF4-A582-D20B2194AFED}" destId="{825271CF-0CB2-48F0-99F3-33A848BDC173}" srcOrd="0" destOrd="0" presId="urn:microsoft.com/office/officeart/2005/8/layout/orgChart1"/>
    <dgm:cxn modelId="{18D76884-3569-4335-989E-0ADBBA23F98B}" srcId="{79652F5A-1CF3-4EF4-A582-D20B2194AFED}" destId="{3F822124-63D0-4CC7-84AD-7429F8B2063F}" srcOrd="3" destOrd="0" parTransId="{8442868F-5D51-457B-8458-E2586AF171AE}" sibTransId="{32CAAA72-AF23-45AB-BF3B-9AB176B33CED}"/>
    <dgm:cxn modelId="{8CD98115-23A8-425D-A9FA-6F517D8B6A93}" type="presOf" srcId="{0F559846-7074-489F-A878-7799AFE62E9A}" destId="{1D72C576-D3B3-4F77-B640-343D487E68A8}" srcOrd="0" destOrd="0" presId="urn:microsoft.com/office/officeart/2005/8/layout/orgChart1"/>
    <dgm:cxn modelId="{FD8651DE-92EF-4BBA-A5FF-EF42196D8677}" type="presOf" srcId="{8442868F-5D51-457B-8458-E2586AF171AE}" destId="{B7E02B27-CC72-4E8E-85DF-C8C987A233F4}" srcOrd="0" destOrd="0" presId="urn:microsoft.com/office/officeart/2005/8/layout/orgChart1"/>
    <dgm:cxn modelId="{5FF974CD-3752-4A74-9F41-591E82EF5DBC}" type="presOf" srcId="{F458EDCF-E31E-4A60-BBD5-0525A46910AE}" destId="{D9514894-8E33-47D9-864D-1488A7C4A87A}" srcOrd="0" destOrd="0" presId="urn:microsoft.com/office/officeart/2005/8/layout/orgChart1"/>
    <dgm:cxn modelId="{1D812316-57DB-4939-BB9C-F5D24BBAF029}" type="presOf" srcId="{B7615DC9-2789-4B74-A912-5AC3088E3937}" destId="{CBC27C34-BD22-447F-BCB5-F6001E78AE2A}" srcOrd="1" destOrd="0" presId="urn:microsoft.com/office/officeart/2005/8/layout/orgChart1"/>
    <dgm:cxn modelId="{751D750D-688C-4D40-8922-E36797294D41}" type="presOf" srcId="{0F559846-7074-489F-A878-7799AFE62E9A}" destId="{B1C08994-232A-407B-AFEB-0B841AEEA293}" srcOrd="1" destOrd="0" presId="urn:microsoft.com/office/officeart/2005/8/layout/orgChart1"/>
    <dgm:cxn modelId="{69A744A5-47A0-4921-99FF-2836B62AD628}" srcId="{79652F5A-1CF3-4EF4-A582-D20B2194AFED}" destId="{DF7A753B-DCC9-48CC-92A3-EF8AE3364729}" srcOrd="0" destOrd="0" parTransId="{FE343A1D-CA2A-48F5-998E-58D7A41B9EB1}" sibTransId="{FF559B91-A3A6-4800-A045-78E9338D68A4}"/>
    <dgm:cxn modelId="{A55A3E82-9883-48FE-B179-8DA072286130}" type="presOf" srcId="{3F822124-63D0-4CC7-84AD-7429F8B2063F}" destId="{4462255B-254E-46E9-9EF0-BA4DA7F44FCD}" srcOrd="0" destOrd="0" presId="urn:microsoft.com/office/officeart/2005/8/layout/orgChart1"/>
    <dgm:cxn modelId="{E05D8830-8132-49D6-8091-A9ABE1B0EE3B}" type="presOf" srcId="{467196E7-5083-47E5-9C4C-1145810EAE66}" destId="{9FCC7FDB-BF92-410F-AE89-9AB94594D079}" srcOrd="0" destOrd="0" presId="urn:microsoft.com/office/officeart/2005/8/layout/orgChart1"/>
    <dgm:cxn modelId="{D8A4B9DA-A195-46AC-A923-5098421F37FA}" type="presOf" srcId="{79652F5A-1CF3-4EF4-A582-D20B2194AFED}" destId="{F224CBD6-E85B-4190-949A-F7E9D17C9B26}" srcOrd="1" destOrd="0" presId="urn:microsoft.com/office/officeart/2005/8/layout/orgChart1"/>
    <dgm:cxn modelId="{0828E1E9-1B91-4161-9F13-0B79B780F6D7}" type="presOf" srcId="{210B3095-242F-4D4B-BA79-D1707AD44F53}" destId="{8BFB6228-E4CE-4402-B87E-A90E7036AF67}" srcOrd="1" destOrd="0" presId="urn:microsoft.com/office/officeart/2005/8/layout/orgChart1"/>
    <dgm:cxn modelId="{52A731CC-27A5-4AF1-B95E-AC8C3B73AA48}" type="presOf" srcId="{95629C67-9212-4A5B-A832-31043F526C5D}" destId="{27773604-5B0C-4B50-B3F7-5E37C4B3AE90}" srcOrd="0" destOrd="0" presId="urn:microsoft.com/office/officeart/2005/8/layout/orgChart1"/>
    <dgm:cxn modelId="{441CFCE5-F1BA-44E8-9136-8F4D655F79B3}" type="presOf" srcId="{65F92CB8-4AB1-4352-85CF-47D080F409BA}" destId="{DA3C26BF-E19A-4473-9AF7-20C743CF229A}" srcOrd="0" destOrd="0" presId="urn:microsoft.com/office/officeart/2005/8/layout/orgChart1"/>
    <dgm:cxn modelId="{FA2EE774-A514-41A6-AC4D-D72B00615812}" type="presOf" srcId="{467196E7-5083-47E5-9C4C-1145810EAE66}" destId="{6DAFAD75-253E-4F49-A7BE-F84661403ECE}" srcOrd="1" destOrd="0" presId="urn:microsoft.com/office/officeart/2005/8/layout/orgChart1"/>
    <dgm:cxn modelId="{861FEF70-3141-4395-B43E-E30564633097}" srcId="{79652F5A-1CF3-4EF4-A582-D20B2194AFED}" destId="{2C7A512C-DCEC-4C70-ABBF-C2351AC49677}" srcOrd="4" destOrd="0" parTransId="{1DE82125-06B8-4BC5-9E21-BA732929FCF1}" sibTransId="{F7D83B5A-ECCC-4FA5-942F-E679E9888F0A}"/>
    <dgm:cxn modelId="{037EB2A4-D272-45DA-9625-3E3E08E302A1}" type="presOf" srcId="{FE343A1D-CA2A-48F5-998E-58D7A41B9EB1}" destId="{2BF02A3D-FB32-4B41-8F3C-84890F41A4CF}" srcOrd="0" destOrd="0" presId="urn:microsoft.com/office/officeart/2005/8/layout/orgChart1"/>
    <dgm:cxn modelId="{89ADB925-E390-40BB-948B-C7739846A4BE}" type="presOf" srcId="{210B3095-242F-4D4B-BA79-D1707AD44F53}" destId="{9FFA8909-B2D4-4076-93E0-7EDE6792E075}" srcOrd="0" destOrd="0" presId="urn:microsoft.com/office/officeart/2005/8/layout/orgChart1"/>
    <dgm:cxn modelId="{20393F68-4F5D-4C46-A5F6-6C957F3D284F}" srcId="{B7615DC9-2789-4B74-A912-5AC3088E3937}" destId="{210B3095-242F-4D4B-BA79-D1707AD44F53}" srcOrd="0" destOrd="0" parTransId="{51B27451-51F5-4DEF-A99F-715768C6E446}" sibTransId="{7CBD79AE-9169-4485-BA45-0D2FAC3DCF9C}"/>
    <dgm:cxn modelId="{2EFDB300-FA5A-4A51-8494-3943A119865E}" type="presOf" srcId="{8A241FA4-8B5E-4226-9080-159643536DF7}" destId="{2B1E0D83-0553-401C-8E26-D4923507265E}" srcOrd="0" destOrd="0" presId="urn:microsoft.com/office/officeart/2005/8/layout/orgChart1"/>
    <dgm:cxn modelId="{5CCCD2A9-5A84-4A65-B62F-DCB456181D4D}" type="presOf" srcId="{65F92CB8-4AB1-4352-85CF-47D080F409BA}" destId="{DF4A92DD-E704-4868-AE97-9C8556B2FD11}" srcOrd="1" destOrd="0" presId="urn:microsoft.com/office/officeart/2005/8/layout/orgChart1"/>
    <dgm:cxn modelId="{D4BBCC62-A96A-4EE6-B35C-30684CA56A26}" type="presOf" srcId="{63EC8A44-0FE5-4590-B88D-9ED93CD6ADCB}" destId="{D566F0AF-2E33-4ACF-9BDE-246B2C6E104E}" srcOrd="1" destOrd="0" presId="urn:microsoft.com/office/officeart/2005/8/layout/orgChart1"/>
    <dgm:cxn modelId="{0D3370B3-2C8B-48E0-BF02-5F74C42AA759}" srcId="{467196E7-5083-47E5-9C4C-1145810EAE66}" destId="{6229DD6A-3B80-47BE-A59D-E3E1CBAA9426}" srcOrd="1" destOrd="0" parTransId="{F458EDCF-E31E-4A60-BBD5-0525A46910AE}" sibTransId="{56EE8499-3F4F-4121-A22C-DD998BF72121}"/>
    <dgm:cxn modelId="{444E0445-C13D-48B1-BB90-77F5B469D7D3}" type="presOf" srcId="{1DE82125-06B8-4BC5-9E21-BA732929FCF1}" destId="{41C27410-7119-43F1-BBD9-FAA940649C4B}" srcOrd="0" destOrd="0" presId="urn:microsoft.com/office/officeart/2005/8/layout/orgChart1"/>
    <dgm:cxn modelId="{F4BBDEFC-EA21-4411-ADE5-2FAFA159011B}" type="presOf" srcId="{57A1D6E4-4D4C-4271-89B9-3DBF27F76D0C}" destId="{D428A793-46B8-4F74-84B1-453E9F1568CF}" srcOrd="0" destOrd="0" presId="urn:microsoft.com/office/officeart/2005/8/layout/orgChart1"/>
    <dgm:cxn modelId="{73081650-947D-423D-A990-D4D33E83EEFE}" type="presOf" srcId="{DF7A753B-DCC9-48CC-92A3-EF8AE3364729}" destId="{F0906472-F401-402A-8CC0-E46052E64FD9}" srcOrd="1" destOrd="0" presId="urn:microsoft.com/office/officeart/2005/8/layout/orgChart1"/>
    <dgm:cxn modelId="{42D38D25-9155-4DCA-BB02-9CC5E47DFB54}" type="presOf" srcId="{C4DFB923-FED4-4A23-8CAC-6E67CB1F55C4}" destId="{8E9FFBAD-0CC4-4439-A42C-6F9ED4BB9C4E}" srcOrd="0" destOrd="0" presId="urn:microsoft.com/office/officeart/2005/8/layout/orgChart1"/>
    <dgm:cxn modelId="{5E8406B9-2A85-4664-8BF6-7B7DDDBB01BD}" srcId="{79652F5A-1CF3-4EF4-A582-D20B2194AFED}" destId="{B7615DC9-2789-4B74-A912-5AC3088E3937}" srcOrd="1" destOrd="0" parTransId="{57A1D6E4-4D4C-4271-89B9-3DBF27F76D0C}" sibTransId="{6FA16448-4492-4EA1-B879-C7FBB9CFD172}"/>
    <dgm:cxn modelId="{74213490-916F-42A7-9C10-170449FF6C88}" type="presOf" srcId="{2C7A512C-DCEC-4C70-ABBF-C2351AC49677}" destId="{03C6121B-74CA-4AF1-91AB-D35F3F1E72AF}" srcOrd="0" destOrd="0" presId="urn:microsoft.com/office/officeart/2005/8/layout/orgChart1"/>
    <dgm:cxn modelId="{673DA6DD-0F7F-4AE1-A3C8-BD9BE153DA41}" type="presOf" srcId="{2C7A512C-DCEC-4C70-ABBF-C2351AC49677}" destId="{043F9C87-8CA9-4302-B723-FA4AAC05A29E}" srcOrd="1" destOrd="0" presId="urn:microsoft.com/office/officeart/2005/8/layout/orgChart1"/>
    <dgm:cxn modelId="{4BDD19CA-9A1D-4049-9182-E88B25BAF059}" srcId="{B7615DC9-2789-4B74-A912-5AC3088E3937}" destId="{62370B83-C6EF-413D-BEF2-50B2BC8C2352}" srcOrd="2" destOrd="0" parTransId="{08419BCE-007A-4FFD-A2B6-2ED55A007C43}" sibTransId="{DF719FFA-8B56-49DB-8FD0-91A85997244A}"/>
    <dgm:cxn modelId="{A5AAA8EC-E398-47BE-8880-226A250B73B2}" type="presParOf" srcId="{8E9FFBAD-0CC4-4439-A42C-6F9ED4BB9C4E}" destId="{154B984B-26EA-4B7F-B192-77B8B1E63DF4}" srcOrd="0" destOrd="0" presId="urn:microsoft.com/office/officeart/2005/8/layout/orgChart1"/>
    <dgm:cxn modelId="{CA027E8A-3733-48E2-A268-597C33122889}" type="presParOf" srcId="{154B984B-26EA-4B7F-B192-77B8B1E63DF4}" destId="{2F88523F-23F8-433A-874C-E4A6ED27EC48}" srcOrd="0" destOrd="0" presId="urn:microsoft.com/office/officeart/2005/8/layout/orgChart1"/>
    <dgm:cxn modelId="{9A8F46F9-BD1E-4BE1-8BF9-A76CA02484C2}" type="presParOf" srcId="{2F88523F-23F8-433A-874C-E4A6ED27EC48}" destId="{825271CF-0CB2-48F0-99F3-33A848BDC173}" srcOrd="0" destOrd="0" presId="urn:microsoft.com/office/officeart/2005/8/layout/orgChart1"/>
    <dgm:cxn modelId="{B9CE428C-C743-439C-ABCB-11CDA3546D9C}" type="presParOf" srcId="{2F88523F-23F8-433A-874C-E4A6ED27EC48}" destId="{F224CBD6-E85B-4190-949A-F7E9D17C9B26}" srcOrd="1" destOrd="0" presId="urn:microsoft.com/office/officeart/2005/8/layout/orgChart1"/>
    <dgm:cxn modelId="{A8B96ECE-23FD-4285-8F09-4EF046A13B8B}" type="presParOf" srcId="{154B984B-26EA-4B7F-B192-77B8B1E63DF4}" destId="{99B60449-2EC1-4BC8-B963-08AD4954CF6C}" srcOrd="1" destOrd="0" presId="urn:microsoft.com/office/officeart/2005/8/layout/orgChart1"/>
    <dgm:cxn modelId="{BF2F0B20-9485-4312-8772-7DF064E9E1C0}" type="presParOf" srcId="{99B60449-2EC1-4BC8-B963-08AD4954CF6C}" destId="{2BF02A3D-FB32-4B41-8F3C-84890F41A4CF}" srcOrd="0" destOrd="0" presId="urn:microsoft.com/office/officeart/2005/8/layout/orgChart1"/>
    <dgm:cxn modelId="{A15E1405-9FA2-4697-85F5-5A73DAA82FBA}" type="presParOf" srcId="{99B60449-2EC1-4BC8-B963-08AD4954CF6C}" destId="{B298EC45-F2F8-4F6B-B522-2BE8EDEBAD44}" srcOrd="1" destOrd="0" presId="urn:microsoft.com/office/officeart/2005/8/layout/orgChart1"/>
    <dgm:cxn modelId="{D086E578-1E88-44D7-9BF0-24D823BAC914}" type="presParOf" srcId="{B298EC45-F2F8-4F6B-B522-2BE8EDEBAD44}" destId="{019D9250-6D2E-49CF-843E-17CDC720B3D0}" srcOrd="0" destOrd="0" presId="urn:microsoft.com/office/officeart/2005/8/layout/orgChart1"/>
    <dgm:cxn modelId="{D9D3A53F-C7A8-4A79-B9EB-C35FBB825C7B}" type="presParOf" srcId="{019D9250-6D2E-49CF-843E-17CDC720B3D0}" destId="{8BEA5B54-212D-43E2-A804-7C53F077AC01}" srcOrd="0" destOrd="0" presId="urn:microsoft.com/office/officeart/2005/8/layout/orgChart1"/>
    <dgm:cxn modelId="{D4AC5B76-81FF-43C1-8EC4-CFB2CE56B5A4}" type="presParOf" srcId="{019D9250-6D2E-49CF-843E-17CDC720B3D0}" destId="{F0906472-F401-402A-8CC0-E46052E64FD9}" srcOrd="1" destOrd="0" presId="urn:microsoft.com/office/officeart/2005/8/layout/orgChart1"/>
    <dgm:cxn modelId="{8B1E69D3-4D54-4CBA-8F12-E71BF4E26FD0}" type="presParOf" srcId="{B298EC45-F2F8-4F6B-B522-2BE8EDEBAD44}" destId="{2CEC9D3F-0EDC-43CC-96FB-5D6F5AD11D88}" srcOrd="1" destOrd="0" presId="urn:microsoft.com/office/officeart/2005/8/layout/orgChart1"/>
    <dgm:cxn modelId="{25812BE5-441F-44C0-A14E-1E842E6945E3}" type="presParOf" srcId="{B298EC45-F2F8-4F6B-B522-2BE8EDEBAD44}" destId="{666AFF00-118A-4D85-A22F-00C5011AD2CD}" srcOrd="2" destOrd="0" presId="urn:microsoft.com/office/officeart/2005/8/layout/orgChart1"/>
    <dgm:cxn modelId="{0F67767E-064C-45CC-A480-D23298E81F02}" type="presParOf" srcId="{99B60449-2EC1-4BC8-B963-08AD4954CF6C}" destId="{D428A793-46B8-4F74-84B1-453E9F1568CF}" srcOrd="2" destOrd="0" presId="urn:microsoft.com/office/officeart/2005/8/layout/orgChart1"/>
    <dgm:cxn modelId="{F5C99088-CFA6-4DDB-8A3C-41970D2A4202}" type="presParOf" srcId="{99B60449-2EC1-4BC8-B963-08AD4954CF6C}" destId="{90598421-5C1A-4B22-AE9C-8E4CA859ED28}" srcOrd="3" destOrd="0" presId="urn:microsoft.com/office/officeart/2005/8/layout/orgChart1"/>
    <dgm:cxn modelId="{0D319B76-4921-4C2E-8F12-97E06821E84C}" type="presParOf" srcId="{90598421-5C1A-4B22-AE9C-8E4CA859ED28}" destId="{09E54886-0D37-438A-819B-FF000E42C4F6}" srcOrd="0" destOrd="0" presId="urn:microsoft.com/office/officeart/2005/8/layout/orgChart1"/>
    <dgm:cxn modelId="{F3AFD5DF-27AA-4259-99F0-1AEE77707B07}" type="presParOf" srcId="{09E54886-0D37-438A-819B-FF000E42C4F6}" destId="{DEDF5B23-DB2F-40EE-B711-443F1692B8CF}" srcOrd="0" destOrd="0" presId="urn:microsoft.com/office/officeart/2005/8/layout/orgChart1"/>
    <dgm:cxn modelId="{0D828037-63D1-4B6B-9BC1-8EE037F56CFE}" type="presParOf" srcId="{09E54886-0D37-438A-819B-FF000E42C4F6}" destId="{CBC27C34-BD22-447F-BCB5-F6001E78AE2A}" srcOrd="1" destOrd="0" presId="urn:microsoft.com/office/officeart/2005/8/layout/orgChart1"/>
    <dgm:cxn modelId="{CDE7C945-4816-4BAA-8020-9B9ED1833B02}" type="presParOf" srcId="{90598421-5C1A-4B22-AE9C-8E4CA859ED28}" destId="{910F9BC0-2B50-4757-94F6-7997C57733B5}" srcOrd="1" destOrd="0" presId="urn:microsoft.com/office/officeart/2005/8/layout/orgChart1"/>
    <dgm:cxn modelId="{EB1AB694-BA8C-4A07-A67F-5D04BFF66947}" type="presParOf" srcId="{910F9BC0-2B50-4757-94F6-7997C57733B5}" destId="{016627A2-4401-4E00-A53E-32F0DB4F7F29}" srcOrd="0" destOrd="0" presId="urn:microsoft.com/office/officeart/2005/8/layout/orgChart1"/>
    <dgm:cxn modelId="{1A22E8B8-B785-4888-8995-F110DC7928B0}" type="presParOf" srcId="{910F9BC0-2B50-4757-94F6-7997C57733B5}" destId="{13A7F050-7056-4697-B1F7-3215A44684C1}" srcOrd="1" destOrd="0" presId="urn:microsoft.com/office/officeart/2005/8/layout/orgChart1"/>
    <dgm:cxn modelId="{91F31BCB-92A5-4B93-8C0E-26DC40F103C0}" type="presParOf" srcId="{13A7F050-7056-4697-B1F7-3215A44684C1}" destId="{BF54943D-6071-46AD-B570-1A87984A1989}" srcOrd="0" destOrd="0" presId="urn:microsoft.com/office/officeart/2005/8/layout/orgChart1"/>
    <dgm:cxn modelId="{9AE73244-B283-4066-A9E1-6F97A8E77FFD}" type="presParOf" srcId="{BF54943D-6071-46AD-B570-1A87984A1989}" destId="{9FFA8909-B2D4-4076-93E0-7EDE6792E075}" srcOrd="0" destOrd="0" presId="urn:microsoft.com/office/officeart/2005/8/layout/orgChart1"/>
    <dgm:cxn modelId="{203C4C81-0E41-4D4C-91AF-75B089E8D7F6}" type="presParOf" srcId="{BF54943D-6071-46AD-B570-1A87984A1989}" destId="{8BFB6228-E4CE-4402-B87E-A90E7036AF67}" srcOrd="1" destOrd="0" presId="urn:microsoft.com/office/officeart/2005/8/layout/orgChart1"/>
    <dgm:cxn modelId="{607C76B8-FBD8-46EC-9AD0-3DC5D2AB67FB}" type="presParOf" srcId="{13A7F050-7056-4697-B1F7-3215A44684C1}" destId="{0329EAE8-2D34-48C5-A7C7-6B55A7A73328}" srcOrd="1" destOrd="0" presId="urn:microsoft.com/office/officeart/2005/8/layout/orgChart1"/>
    <dgm:cxn modelId="{7447863B-6A6E-49B5-B1C4-A24E87FC1FFB}" type="presParOf" srcId="{13A7F050-7056-4697-B1F7-3215A44684C1}" destId="{1B109588-B42E-48F3-8064-533113204765}" srcOrd="2" destOrd="0" presId="urn:microsoft.com/office/officeart/2005/8/layout/orgChart1"/>
    <dgm:cxn modelId="{0E0EAB61-3852-4970-9BAD-90A325804318}" type="presParOf" srcId="{910F9BC0-2B50-4757-94F6-7997C57733B5}" destId="{27773604-5B0C-4B50-B3F7-5E37C4B3AE90}" srcOrd="2" destOrd="0" presId="urn:microsoft.com/office/officeart/2005/8/layout/orgChart1"/>
    <dgm:cxn modelId="{3CEE1868-AABC-4C2E-AEAF-F36CCDD28E50}" type="presParOf" srcId="{910F9BC0-2B50-4757-94F6-7997C57733B5}" destId="{4B37A3F4-8867-4832-820D-EDFC468B4435}" srcOrd="3" destOrd="0" presId="urn:microsoft.com/office/officeart/2005/8/layout/orgChart1"/>
    <dgm:cxn modelId="{6CB24FA8-F7DA-423A-818F-E1D7A26E8FF8}" type="presParOf" srcId="{4B37A3F4-8867-4832-820D-EDFC468B4435}" destId="{0FADAAAD-4D93-45D8-81A6-8BF79EF0772B}" srcOrd="0" destOrd="0" presId="urn:microsoft.com/office/officeart/2005/8/layout/orgChart1"/>
    <dgm:cxn modelId="{84567CCD-3763-4F44-AC57-CF64C5D33807}" type="presParOf" srcId="{0FADAAAD-4D93-45D8-81A6-8BF79EF0772B}" destId="{DA3C26BF-E19A-4473-9AF7-20C743CF229A}" srcOrd="0" destOrd="0" presId="urn:microsoft.com/office/officeart/2005/8/layout/orgChart1"/>
    <dgm:cxn modelId="{6A04A746-262E-4839-B280-545118DCE9B5}" type="presParOf" srcId="{0FADAAAD-4D93-45D8-81A6-8BF79EF0772B}" destId="{DF4A92DD-E704-4868-AE97-9C8556B2FD11}" srcOrd="1" destOrd="0" presId="urn:microsoft.com/office/officeart/2005/8/layout/orgChart1"/>
    <dgm:cxn modelId="{E652013D-2653-4482-A432-DE2F8D306A21}" type="presParOf" srcId="{4B37A3F4-8867-4832-820D-EDFC468B4435}" destId="{289A25C0-05A0-4B6B-8BC1-E2AEAB4F8289}" srcOrd="1" destOrd="0" presId="urn:microsoft.com/office/officeart/2005/8/layout/orgChart1"/>
    <dgm:cxn modelId="{DCA12ECA-F158-419A-8999-13CC53C02DDF}" type="presParOf" srcId="{4B37A3F4-8867-4832-820D-EDFC468B4435}" destId="{D81601D1-A092-43B3-9620-E517F51406D7}" srcOrd="2" destOrd="0" presId="urn:microsoft.com/office/officeart/2005/8/layout/orgChart1"/>
    <dgm:cxn modelId="{404404C3-DF85-4643-9654-BD3DBD309A23}" type="presParOf" srcId="{910F9BC0-2B50-4757-94F6-7997C57733B5}" destId="{2DDABB55-380D-4228-A284-19DF51F0C6A3}" srcOrd="4" destOrd="0" presId="urn:microsoft.com/office/officeart/2005/8/layout/orgChart1"/>
    <dgm:cxn modelId="{53C6F03B-6FCC-4C6B-B3F8-0FDEEC310E5B}" type="presParOf" srcId="{910F9BC0-2B50-4757-94F6-7997C57733B5}" destId="{990190CB-E527-435C-B267-DA539D960025}" srcOrd="5" destOrd="0" presId="urn:microsoft.com/office/officeart/2005/8/layout/orgChart1"/>
    <dgm:cxn modelId="{341F5989-A772-4679-8FA1-48C499383511}" type="presParOf" srcId="{990190CB-E527-435C-B267-DA539D960025}" destId="{F2C5CEC3-6352-4768-A8D6-EC9DEDF964A4}" srcOrd="0" destOrd="0" presId="urn:microsoft.com/office/officeart/2005/8/layout/orgChart1"/>
    <dgm:cxn modelId="{512A4499-4927-4310-929F-82EE476A15A9}" type="presParOf" srcId="{F2C5CEC3-6352-4768-A8D6-EC9DEDF964A4}" destId="{F4136A9C-C58E-40CA-872F-7FB72CA3A334}" srcOrd="0" destOrd="0" presId="urn:microsoft.com/office/officeart/2005/8/layout/orgChart1"/>
    <dgm:cxn modelId="{406FF553-306D-4FEB-B4B8-353692527A2B}" type="presParOf" srcId="{F2C5CEC3-6352-4768-A8D6-EC9DEDF964A4}" destId="{D3131A5C-A677-4469-B13C-C440421F65CE}" srcOrd="1" destOrd="0" presId="urn:microsoft.com/office/officeart/2005/8/layout/orgChart1"/>
    <dgm:cxn modelId="{803A50D3-D985-42FA-9207-5849A5771423}" type="presParOf" srcId="{990190CB-E527-435C-B267-DA539D960025}" destId="{FB419F0F-628C-4443-9C83-86B59A114062}" srcOrd="1" destOrd="0" presId="urn:microsoft.com/office/officeart/2005/8/layout/orgChart1"/>
    <dgm:cxn modelId="{50CB5007-2794-46C1-AE36-2AB28F7F2942}" type="presParOf" srcId="{990190CB-E527-435C-B267-DA539D960025}" destId="{A665D68F-11D6-4F11-811B-5859AABC2EE7}" srcOrd="2" destOrd="0" presId="urn:microsoft.com/office/officeart/2005/8/layout/orgChart1"/>
    <dgm:cxn modelId="{1DD21EC6-4B77-4263-847E-478B91101E4F}" type="presParOf" srcId="{90598421-5C1A-4B22-AE9C-8E4CA859ED28}" destId="{6C59841A-A0B5-4D46-BAB5-D67DC5540CA4}" srcOrd="2" destOrd="0" presId="urn:microsoft.com/office/officeart/2005/8/layout/orgChart1"/>
    <dgm:cxn modelId="{CEF59692-9345-423A-BD4D-0AB8BB43F879}" type="presParOf" srcId="{99B60449-2EC1-4BC8-B963-08AD4954CF6C}" destId="{2B1E0D83-0553-401C-8E26-D4923507265E}" srcOrd="4" destOrd="0" presId="urn:microsoft.com/office/officeart/2005/8/layout/orgChart1"/>
    <dgm:cxn modelId="{F64B7E5D-E123-4888-988B-87BE3A5CAEDC}" type="presParOf" srcId="{99B60449-2EC1-4BC8-B963-08AD4954CF6C}" destId="{5F3750E9-514B-4D7E-AAAA-1E6080243D7C}" srcOrd="5" destOrd="0" presId="urn:microsoft.com/office/officeart/2005/8/layout/orgChart1"/>
    <dgm:cxn modelId="{ABB64DAB-5AF2-4288-9B4B-BF336E91FBD4}" type="presParOf" srcId="{5F3750E9-514B-4D7E-AAAA-1E6080243D7C}" destId="{B531452A-3593-4571-AA29-89A79A9CCAC1}" srcOrd="0" destOrd="0" presId="urn:microsoft.com/office/officeart/2005/8/layout/orgChart1"/>
    <dgm:cxn modelId="{6049A161-0C73-4B95-9AF6-6B6FEF116462}" type="presParOf" srcId="{B531452A-3593-4571-AA29-89A79A9CCAC1}" destId="{9FCC7FDB-BF92-410F-AE89-9AB94594D079}" srcOrd="0" destOrd="0" presId="urn:microsoft.com/office/officeart/2005/8/layout/orgChart1"/>
    <dgm:cxn modelId="{DF796E95-A3BA-41E1-8804-016CED411AC4}" type="presParOf" srcId="{B531452A-3593-4571-AA29-89A79A9CCAC1}" destId="{6DAFAD75-253E-4F49-A7BE-F84661403ECE}" srcOrd="1" destOrd="0" presId="urn:microsoft.com/office/officeart/2005/8/layout/orgChart1"/>
    <dgm:cxn modelId="{6A1DEE67-8EBE-4C9E-862C-B5264DE64E89}" type="presParOf" srcId="{5F3750E9-514B-4D7E-AAAA-1E6080243D7C}" destId="{55441C70-D143-43A1-96C3-04CB44826640}" srcOrd="1" destOrd="0" presId="urn:microsoft.com/office/officeart/2005/8/layout/orgChart1"/>
    <dgm:cxn modelId="{2B7ED4BA-7C2E-4BC1-A5AC-88ED51352B55}" type="presParOf" srcId="{55441C70-D143-43A1-96C3-04CB44826640}" destId="{C963AF6A-FBBB-43D1-833A-ED2B57CC876E}" srcOrd="0" destOrd="0" presId="urn:microsoft.com/office/officeart/2005/8/layout/orgChart1"/>
    <dgm:cxn modelId="{E249EA8E-9068-4273-AAAC-B0FE85975A44}" type="presParOf" srcId="{55441C70-D143-43A1-96C3-04CB44826640}" destId="{A7907D31-7923-477E-9E61-BA66650809C8}" srcOrd="1" destOrd="0" presId="urn:microsoft.com/office/officeart/2005/8/layout/orgChart1"/>
    <dgm:cxn modelId="{11B51224-FDED-4E5E-90D4-5B57D2A688B1}" type="presParOf" srcId="{A7907D31-7923-477E-9E61-BA66650809C8}" destId="{903272E8-D7A4-41E9-9A96-BBF67B76B347}" srcOrd="0" destOrd="0" presId="urn:microsoft.com/office/officeart/2005/8/layout/orgChart1"/>
    <dgm:cxn modelId="{75CEEA33-7EC4-42E7-9DE1-D6013C0A9B0B}" type="presParOf" srcId="{903272E8-D7A4-41E9-9A96-BBF67B76B347}" destId="{1D72C576-D3B3-4F77-B640-343D487E68A8}" srcOrd="0" destOrd="0" presId="urn:microsoft.com/office/officeart/2005/8/layout/orgChart1"/>
    <dgm:cxn modelId="{E5350D0E-1CD9-4CC6-8BA1-642143AC55F6}" type="presParOf" srcId="{903272E8-D7A4-41E9-9A96-BBF67B76B347}" destId="{B1C08994-232A-407B-AFEB-0B841AEEA293}" srcOrd="1" destOrd="0" presId="urn:microsoft.com/office/officeart/2005/8/layout/orgChart1"/>
    <dgm:cxn modelId="{55C6EAED-5C67-4AA8-8EE8-08F44DF8D5C6}" type="presParOf" srcId="{A7907D31-7923-477E-9E61-BA66650809C8}" destId="{E6ED9A12-C5D5-47D5-9825-E8B932991536}" srcOrd="1" destOrd="0" presId="urn:microsoft.com/office/officeart/2005/8/layout/orgChart1"/>
    <dgm:cxn modelId="{8F0AB207-124F-4BC9-9229-B21AD1CBA559}" type="presParOf" srcId="{A7907D31-7923-477E-9E61-BA66650809C8}" destId="{B1D43D8E-C3B9-4E9B-AE3B-EAD13E290420}" srcOrd="2" destOrd="0" presId="urn:microsoft.com/office/officeart/2005/8/layout/orgChart1"/>
    <dgm:cxn modelId="{7B68D6C8-2E70-4376-B058-C10E1E10DE6A}" type="presParOf" srcId="{55441C70-D143-43A1-96C3-04CB44826640}" destId="{D9514894-8E33-47D9-864D-1488A7C4A87A}" srcOrd="2" destOrd="0" presId="urn:microsoft.com/office/officeart/2005/8/layout/orgChart1"/>
    <dgm:cxn modelId="{598F821C-2733-4830-85DF-6BDEA4A3524D}" type="presParOf" srcId="{55441C70-D143-43A1-96C3-04CB44826640}" destId="{7A421AA0-F107-4F33-91B0-4C3E0157B2EE}" srcOrd="3" destOrd="0" presId="urn:microsoft.com/office/officeart/2005/8/layout/orgChart1"/>
    <dgm:cxn modelId="{BDC20553-E97F-48AE-A6B1-8B23AD102BAD}" type="presParOf" srcId="{7A421AA0-F107-4F33-91B0-4C3E0157B2EE}" destId="{0849CEDE-8BD0-4A09-9EE6-0D0110768ACF}" srcOrd="0" destOrd="0" presId="urn:microsoft.com/office/officeart/2005/8/layout/orgChart1"/>
    <dgm:cxn modelId="{729E4CA3-4960-459F-BFE6-6F63C4BA7C10}" type="presParOf" srcId="{0849CEDE-8BD0-4A09-9EE6-0D0110768ACF}" destId="{0BF3DD0B-842A-4F90-9BBA-108436EA23DC}" srcOrd="0" destOrd="0" presId="urn:microsoft.com/office/officeart/2005/8/layout/orgChart1"/>
    <dgm:cxn modelId="{4C6C065E-746B-4CEC-B8FC-2D2336D201CF}" type="presParOf" srcId="{0849CEDE-8BD0-4A09-9EE6-0D0110768ACF}" destId="{E5933648-E268-4B93-AF4C-0D8B984B6D9E}" srcOrd="1" destOrd="0" presId="urn:microsoft.com/office/officeart/2005/8/layout/orgChart1"/>
    <dgm:cxn modelId="{8415A954-5F79-444B-B172-08FD257AC56F}" type="presParOf" srcId="{7A421AA0-F107-4F33-91B0-4C3E0157B2EE}" destId="{655CADD6-2F01-4CB7-BC4A-FBC264B14EFE}" srcOrd="1" destOrd="0" presId="urn:microsoft.com/office/officeart/2005/8/layout/orgChart1"/>
    <dgm:cxn modelId="{D1C76AFE-3A4E-4268-9A5E-B151E7BD0234}" type="presParOf" srcId="{7A421AA0-F107-4F33-91B0-4C3E0157B2EE}" destId="{FBB28BC2-EFBD-4D73-8554-5A45819E0872}" srcOrd="2" destOrd="0" presId="urn:microsoft.com/office/officeart/2005/8/layout/orgChart1"/>
    <dgm:cxn modelId="{B3023050-F530-4AF0-AB00-405FC770A4B0}" type="presParOf" srcId="{55441C70-D143-43A1-96C3-04CB44826640}" destId="{A5CEE8AB-31FA-4D65-826D-E39738A3FA00}" srcOrd="4" destOrd="0" presId="urn:microsoft.com/office/officeart/2005/8/layout/orgChart1"/>
    <dgm:cxn modelId="{77F4BE3F-0926-458D-97A6-2AE8011D39BB}" type="presParOf" srcId="{55441C70-D143-43A1-96C3-04CB44826640}" destId="{ED32244B-44D7-433D-AF86-24BEA4C0EC1C}" srcOrd="5" destOrd="0" presId="urn:microsoft.com/office/officeart/2005/8/layout/orgChart1"/>
    <dgm:cxn modelId="{B0AA3A9C-E9B5-4B3A-90AB-052ABB2B7056}" type="presParOf" srcId="{ED32244B-44D7-433D-AF86-24BEA4C0EC1C}" destId="{CF5B5A6A-F9EC-491A-A3E5-7C2DC5193A70}" srcOrd="0" destOrd="0" presId="urn:microsoft.com/office/officeart/2005/8/layout/orgChart1"/>
    <dgm:cxn modelId="{E9F5B357-9BD9-4300-9F82-F6A01BC93ED9}" type="presParOf" srcId="{CF5B5A6A-F9EC-491A-A3E5-7C2DC5193A70}" destId="{15479EF8-B158-4F92-978C-F317DBF82FE4}" srcOrd="0" destOrd="0" presId="urn:microsoft.com/office/officeart/2005/8/layout/orgChart1"/>
    <dgm:cxn modelId="{1A30D704-56D7-4581-A340-7FBC42E837CF}" type="presParOf" srcId="{CF5B5A6A-F9EC-491A-A3E5-7C2DC5193A70}" destId="{D566F0AF-2E33-4ACF-9BDE-246B2C6E104E}" srcOrd="1" destOrd="0" presId="urn:microsoft.com/office/officeart/2005/8/layout/orgChart1"/>
    <dgm:cxn modelId="{F6311F3A-DE34-4521-ADC7-AC812FB538C4}" type="presParOf" srcId="{ED32244B-44D7-433D-AF86-24BEA4C0EC1C}" destId="{655C6512-803E-4D67-8B32-A35F434F52CD}" srcOrd="1" destOrd="0" presId="urn:microsoft.com/office/officeart/2005/8/layout/orgChart1"/>
    <dgm:cxn modelId="{F0801DDE-1722-4A14-B8F7-26DAA0242FDB}" type="presParOf" srcId="{ED32244B-44D7-433D-AF86-24BEA4C0EC1C}" destId="{B9277C15-26D0-4876-B9D7-6D7C94F3CD83}" srcOrd="2" destOrd="0" presId="urn:microsoft.com/office/officeart/2005/8/layout/orgChart1"/>
    <dgm:cxn modelId="{F7AEDCCA-C904-4207-8248-CEA5D4C71B29}" type="presParOf" srcId="{5F3750E9-514B-4D7E-AAAA-1E6080243D7C}" destId="{D4A7D9CC-4BC8-406D-81EB-D8560DE668B4}" srcOrd="2" destOrd="0" presId="urn:microsoft.com/office/officeart/2005/8/layout/orgChart1"/>
    <dgm:cxn modelId="{11200DC9-7E54-4D9F-B3FC-2C0C02BD6591}" type="presParOf" srcId="{99B60449-2EC1-4BC8-B963-08AD4954CF6C}" destId="{B7E02B27-CC72-4E8E-85DF-C8C987A233F4}" srcOrd="6" destOrd="0" presId="urn:microsoft.com/office/officeart/2005/8/layout/orgChart1"/>
    <dgm:cxn modelId="{A6DAF406-CE9B-4376-AB0C-26CFC1A86F6E}" type="presParOf" srcId="{99B60449-2EC1-4BC8-B963-08AD4954CF6C}" destId="{4AF7A205-52CD-4097-83F7-D357C342C617}" srcOrd="7" destOrd="0" presId="urn:microsoft.com/office/officeart/2005/8/layout/orgChart1"/>
    <dgm:cxn modelId="{AA04A3F2-1851-497F-9C48-ECB0BE18F6CF}" type="presParOf" srcId="{4AF7A205-52CD-4097-83F7-D357C342C617}" destId="{89B0699D-340F-4A2C-8208-27C6B10535E3}" srcOrd="0" destOrd="0" presId="urn:microsoft.com/office/officeart/2005/8/layout/orgChart1"/>
    <dgm:cxn modelId="{372F6772-4A4E-49BD-A5F2-4E168421A525}" type="presParOf" srcId="{89B0699D-340F-4A2C-8208-27C6B10535E3}" destId="{4462255B-254E-46E9-9EF0-BA4DA7F44FCD}" srcOrd="0" destOrd="0" presId="urn:microsoft.com/office/officeart/2005/8/layout/orgChart1"/>
    <dgm:cxn modelId="{A9971D2A-C74F-46A5-9E40-98C0C67BE821}" type="presParOf" srcId="{89B0699D-340F-4A2C-8208-27C6B10535E3}" destId="{B2F7954B-2C31-4447-B124-9DA826E7FE69}" srcOrd="1" destOrd="0" presId="urn:microsoft.com/office/officeart/2005/8/layout/orgChart1"/>
    <dgm:cxn modelId="{BBD5D12D-932E-4F13-AF62-4341CA9D6D35}" type="presParOf" srcId="{4AF7A205-52CD-4097-83F7-D357C342C617}" destId="{0C46A3DD-6BF5-4B16-9A32-F053B22A8A27}" srcOrd="1" destOrd="0" presId="urn:microsoft.com/office/officeart/2005/8/layout/orgChart1"/>
    <dgm:cxn modelId="{1BD21246-BFA2-4835-B109-3034132BD196}" type="presParOf" srcId="{4AF7A205-52CD-4097-83F7-D357C342C617}" destId="{EAEA9456-D2E8-44F2-B5DE-00765293C6B6}" srcOrd="2" destOrd="0" presId="urn:microsoft.com/office/officeart/2005/8/layout/orgChart1"/>
    <dgm:cxn modelId="{8E7BBD95-9483-4E8C-82C7-072103881B56}" type="presParOf" srcId="{99B60449-2EC1-4BC8-B963-08AD4954CF6C}" destId="{41C27410-7119-43F1-BBD9-FAA940649C4B}" srcOrd="8" destOrd="0" presId="urn:microsoft.com/office/officeart/2005/8/layout/orgChart1"/>
    <dgm:cxn modelId="{BC2A3372-6B10-4E71-821A-18C98761609A}" type="presParOf" srcId="{99B60449-2EC1-4BC8-B963-08AD4954CF6C}" destId="{FBA1368E-8E4B-43CC-BDF9-F8E8B040EC7A}" srcOrd="9" destOrd="0" presId="urn:microsoft.com/office/officeart/2005/8/layout/orgChart1"/>
    <dgm:cxn modelId="{42E07B36-7C06-4F97-A0D4-8CF4F1DEF966}" type="presParOf" srcId="{FBA1368E-8E4B-43CC-BDF9-F8E8B040EC7A}" destId="{27E7128B-15C9-4181-AF6C-0789760CDB9A}" srcOrd="0" destOrd="0" presId="urn:microsoft.com/office/officeart/2005/8/layout/orgChart1"/>
    <dgm:cxn modelId="{2D961CE5-1C02-4CFB-A5CC-019FB0CA0970}" type="presParOf" srcId="{27E7128B-15C9-4181-AF6C-0789760CDB9A}" destId="{03C6121B-74CA-4AF1-91AB-D35F3F1E72AF}" srcOrd="0" destOrd="0" presId="urn:microsoft.com/office/officeart/2005/8/layout/orgChart1"/>
    <dgm:cxn modelId="{6E987B86-F726-45CF-B784-06311CAD3B97}" type="presParOf" srcId="{27E7128B-15C9-4181-AF6C-0789760CDB9A}" destId="{043F9C87-8CA9-4302-B723-FA4AAC05A29E}" srcOrd="1" destOrd="0" presId="urn:microsoft.com/office/officeart/2005/8/layout/orgChart1"/>
    <dgm:cxn modelId="{2FE8E123-A1D1-49E6-A531-69C81940351F}" type="presParOf" srcId="{FBA1368E-8E4B-43CC-BDF9-F8E8B040EC7A}" destId="{F9C7EC41-2E19-4317-ADD7-1EF8519870B3}" srcOrd="1" destOrd="0" presId="urn:microsoft.com/office/officeart/2005/8/layout/orgChart1"/>
    <dgm:cxn modelId="{145BDC0B-24BB-4898-BD3A-75DDDDF4F291}" type="presParOf" srcId="{FBA1368E-8E4B-43CC-BDF9-F8E8B040EC7A}" destId="{D5623CD5-99DE-4F3B-8E2B-D37E67CDF900}" srcOrd="2" destOrd="0" presId="urn:microsoft.com/office/officeart/2005/8/layout/orgChart1"/>
    <dgm:cxn modelId="{CD46F1EC-D5FD-45ED-87AC-95BD3B2D5999}" type="presParOf" srcId="{154B984B-26EA-4B7F-B192-77B8B1E63DF4}" destId="{D1452B2C-4966-4B22-BDD3-DD971757D58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27410-7119-43F1-BBD9-FAA940649C4B}">
      <dsp:nvSpPr>
        <dsp:cNvPr id="0" name=""/>
        <dsp:cNvSpPr/>
      </dsp:nvSpPr>
      <dsp:spPr>
        <a:xfrm>
          <a:off x="4321174" y="1201708"/>
          <a:ext cx="3796048" cy="219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803"/>
              </a:lnTo>
              <a:lnTo>
                <a:pt x="3796048" y="109803"/>
              </a:lnTo>
              <a:lnTo>
                <a:pt x="3796048" y="2196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E02B27-CC72-4E8E-85DF-C8C987A233F4}">
      <dsp:nvSpPr>
        <dsp:cNvPr id="0" name=""/>
        <dsp:cNvSpPr/>
      </dsp:nvSpPr>
      <dsp:spPr>
        <a:xfrm>
          <a:off x="4321174" y="1201708"/>
          <a:ext cx="2530698" cy="219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803"/>
              </a:lnTo>
              <a:lnTo>
                <a:pt x="2530698" y="109803"/>
              </a:lnTo>
              <a:lnTo>
                <a:pt x="2530698" y="2196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CEE8AB-31FA-4D65-826D-E39738A3FA00}">
      <dsp:nvSpPr>
        <dsp:cNvPr id="0" name=""/>
        <dsp:cNvSpPr/>
      </dsp:nvSpPr>
      <dsp:spPr>
        <a:xfrm>
          <a:off x="5586524" y="1944185"/>
          <a:ext cx="1265349" cy="219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803"/>
              </a:lnTo>
              <a:lnTo>
                <a:pt x="1265349" y="109803"/>
              </a:lnTo>
              <a:lnTo>
                <a:pt x="1265349" y="2196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14894-8E33-47D9-864D-1488A7C4A87A}">
      <dsp:nvSpPr>
        <dsp:cNvPr id="0" name=""/>
        <dsp:cNvSpPr/>
      </dsp:nvSpPr>
      <dsp:spPr>
        <a:xfrm>
          <a:off x="5540804" y="1944185"/>
          <a:ext cx="91440" cy="2196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6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63AF6A-FBBB-43D1-833A-ED2B57CC876E}">
      <dsp:nvSpPr>
        <dsp:cNvPr id="0" name=""/>
        <dsp:cNvSpPr/>
      </dsp:nvSpPr>
      <dsp:spPr>
        <a:xfrm>
          <a:off x="4321175" y="1944185"/>
          <a:ext cx="1265349" cy="219606"/>
        </a:xfrm>
        <a:custGeom>
          <a:avLst/>
          <a:gdLst/>
          <a:ahLst/>
          <a:cxnLst/>
          <a:rect l="0" t="0" r="0" b="0"/>
          <a:pathLst>
            <a:path>
              <a:moveTo>
                <a:pt x="1265349" y="0"/>
              </a:moveTo>
              <a:lnTo>
                <a:pt x="1265349" y="109803"/>
              </a:lnTo>
              <a:lnTo>
                <a:pt x="0" y="109803"/>
              </a:lnTo>
              <a:lnTo>
                <a:pt x="0" y="2196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1E0D83-0553-401C-8E26-D4923507265E}">
      <dsp:nvSpPr>
        <dsp:cNvPr id="0" name=""/>
        <dsp:cNvSpPr/>
      </dsp:nvSpPr>
      <dsp:spPr>
        <a:xfrm>
          <a:off x="4321174" y="1201708"/>
          <a:ext cx="1265349" cy="219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803"/>
              </a:lnTo>
              <a:lnTo>
                <a:pt x="1265349" y="109803"/>
              </a:lnTo>
              <a:lnTo>
                <a:pt x="1265349" y="2196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ABB55-380D-4228-A284-19DF51F0C6A3}">
      <dsp:nvSpPr>
        <dsp:cNvPr id="0" name=""/>
        <dsp:cNvSpPr/>
      </dsp:nvSpPr>
      <dsp:spPr>
        <a:xfrm>
          <a:off x="1790476" y="1944185"/>
          <a:ext cx="1265349" cy="219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803"/>
              </a:lnTo>
              <a:lnTo>
                <a:pt x="1265349" y="109803"/>
              </a:lnTo>
              <a:lnTo>
                <a:pt x="1265349" y="2196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773604-5B0C-4B50-B3F7-5E37C4B3AE90}">
      <dsp:nvSpPr>
        <dsp:cNvPr id="0" name=""/>
        <dsp:cNvSpPr/>
      </dsp:nvSpPr>
      <dsp:spPr>
        <a:xfrm>
          <a:off x="1744756" y="1944185"/>
          <a:ext cx="91440" cy="2196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6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6627A2-4401-4E00-A53E-32F0DB4F7F29}">
      <dsp:nvSpPr>
        <dsp:cNvPr id="0" name=""/>
        <dsp:cNvSpPr/>
      </dsp:nvSpPr>
      <dsp:spPr>
        <a:xfrm>
          <a:off x="525126" y="1944185"/>
          <a:ext cx="1265349" cy="219606"/>
        </a:xfrm>
        <a:custGeom>
          <a:avLst/>
          <a:gdLst/>
          <a:ahLst/>
          <a:cxnLst/>
          <a:rect l="0" t="0" r="0" b="0"/>
          <a:pathLst>
            <a:path>
              <a:moveTo>
                <a:pt x="1265349" y="0"/>
              </a:moveTo>
              <a:lnTo>
                <a:pt x="1265349" y="109803"/>
              </a:lnTo>
              <a:lnTo>
                <a:pt x="0" y="109803"/>
              </a:lnTo>
              <a:lnTo>
                <a:pt x="0" y="2196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8A793-46B8-4F74-84B1-453E9F1568CF}">
      <dsp:nvSpPr>
        <dsp:cNvPr id="0" name=""/>
        <dsp:cNvSpPr/>
      </dsp:nvSpPr>
      <dsp:spPr>
        <a:xfrm>
          <a:off x="1790476" y="1201708"/>
          <a:ext cx="2530698" cy="219606"/>
        </a:xfrm>
        <a:custGeom>
          <a:avLst/>
          <a:gdLst/>
          <a:ahLst/>
          <a:cxnLst/>
          <a:rect l="0" t="0" r="0" b="0"/>
          <a:pathLst>
            <a:path>
              <a:moveTo>
                <a:pt x="2530698" y="0"/>
              </a:moveTo>
              <a:lnTo>
                <a:pt x="2530698" y="109803"/>
              </a:lnTo>
              <a:lnTo>
                <a:pt x="0" y="109803"/>
              </a:lnTo>
              <a:lnTo>
                <a:pt x="0" y="2196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F02A3D-FB32-4B41-8F3C-84890F41A4CF}">
      <dsp:nvSpPr>
        <dsp:cNvPr id="0" name=""/>
        <dsp:cNvSpPr/>
      </dsp:nvSpPr>
      <dsp:spPr>
        <a:xfrm>
          <a:off x="525126" y="1201708"/>
          <a:ext cx="3796048" cy="219606"/>
        </a:xfrm>
        <a:custGeom>
          <a:avLst/>
          <a:gdLst/>
          <a:ahLst/>
          <a:cxnLst/>
          <a:rect l="0" t="0" r="0" b="0"/>
          <a:pathLst>
            <a:path>
              <a:moveTo>
                <a:pt x="3796048" y="0"/>
              </a:moveTo>
              <a:lnTo>
                <a:pt x="3796048" y="109803"/>
              </a:lnTo>
              <a:lnTo>
                <a:pt x="0" y="109803"/>
              </a:lnTo>
              <a:lnTo>
                <a:pt x="0" y="2196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5271CF-0CB2-48F0-99F3-33A848BDC173}">
      <dsp:nvSpPr>
        <dsp:cNvPr id="0" name=""/>
        <dsp:cNvSpPr/>
      </dsp:nvSpPr>
      <dsp:spPr>
        <a:xfrm>
          <a:off x="3798303" y="678836"/>
          <a:ext cx="1045743" cy="522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sz="1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Programm-typen</a:t>
          </a:r>
        </a:p>
      </dsp:txBody>
      <dsp:txXfrm>
        <a:off x="3798303" y="678836"/>
        <a:ext cx="1045743" cy="522871"/>
      </dsp:txXfrm>
    </dsp:sp>
    <dsp:sp modelId="{8BEA5B54-212D-43E2-A804-7C53F077AC01}">
      <dsp:nvSpPr>
        <dsp:cNvPr id="0" name=""/>
        <dsp:cNvSpPr/>
      </dsp:nvSpPr>
      <dsp:spPr>
        <a:xfrm>
          <a:off x="2255" y="1421314"/>
          <a:ext cx="1045743" cy="522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Informations-programme</a:t>
          </a:r>
        </a:p>
      </dsp:txBody>
      <dsp:txXfrm>
        <a:off x="2255" y="1421314"/>
        <a:ext cx="1045743" cy="522871"/>
      </dsp:txXfrm>
    </dsp:sp>
    <dsp:sp modelId="{DEDF5B23-DB2F-40EE-B711-443F1692B8CF}">
      <dsp:nvSpPr>
        <dsp:cNvPr id="0" name=""/>
        <dsp:cNvSpPr/>
      </dsp:nvSpPr>
      <dsp:spPr>
        <a:xfrm>
          <a:off x="1267604" y="1421314"/>
          <a:ext cx="1045743" cy="522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Lern-programme</a:t>
          </a:r>
        </a:p>
      </dsp:txBody>
      <dsp:txXfrm>
        <a:off x="1267604" y="1421314"/>
        <a:ext cx="1045743" cy="522871"/>
      </dsp:txXfrm>
    </dsp:sp>
    <dsp:sp modelId="{9FFA8909-B2D4-4076-93E0-7EDE6792E075}">
      <dsp:nvSpPr>
        <dsp:cNvPr id="0" name=""/>
        <dsp:cNvSpPr/>
      </dsp:nvSpPr>
      <dsp:spPr>
        <a:xfrm>
          <a:off x="2255" y="2163791"/>
          <a:ext cx="1045743" cy="522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Übungs-programme</a:t>
          </a:r>
        </a:p>
      </dsp:txBody>
      <dsp:txXfrm>
        <a:off x="2255" y="2163791"/>
        <a:ext cx="1045743" cy="522871"/>
      </dsp:txXfrm>
    </dsp:sp>
    <dsp:sp modelId="{DA3C26BF-E19A-4473-9AF7-20C743CF229A}">
      <dsp:nvSpPr>
        <dsp:cNvPr id="0" name=""/>
        <dsp:cNvSpPr/>
      </dsp:nvSpPr>
      <dsp:spPr>
        <a:xfrm>
          <a:off x="1267604" y="2163791"/>
          <a:ext cx="1045743" cy="522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Tutorielle Programme</a:t>
          </a:r>
        </a:p>
      </dsp:txBody>
      <dsp:txXfrm>
        <a:off x="1267604" y="2163791"/>
        <a:ext cx="1045743" cy="522871"/>
      </dsp:txXfrm>
    </dsp:sp>
    <dsp:sp modelId="{F4136A9C-C58E-40CA-872F-7FB72CA3A334}">
      <dsp:nvSpPr>
        <dsp:cNvPr id="0" name=""/>
        <dsp:cNvSpPr/>
      </dsp:nvSpPr>
      <dsp:spPr>
        <a:xfrm>
          <a:off x="2532953" y="2163791"/>
          <a:ext cx="1045743" cy="522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sz="11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Edutainment</a:t>
          </a:r>
          <a:r>
            <a:rPr kumimoji="0" lang="de-DE" altLang="de-DE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-Programme</a:t>
          </a:r>
        </a:p>
      </dsp:txBody>
      <dsp:txXfrm>
        <a:off x="2532953" y="2163791"/>
        <a:ext cx="1045743" cy="522871"/>
      </dsp:txXfrm>
    </dsp:sp>
    <dsp:sp modelId="{9FCC7FDB-BF92-410F-AE89-9AB94594D079}">
      <dsp:nvSpPr>
        <dsp:cNvPr id="0" name=""/>
        <dsp:cNvSpPr/>
      </dsp:nvSpPr>
      <dsp:spPr>
        <a:xfrm>
          <a:off x="5063652" y="1421314"/>
          <a:ext cx="1045743" cy="522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Simulationen</a:t>
          </a:r>
        </a:p>
      </dsp:txBody>
      <dsp:txXfrm>
        <a:off x="5063652" y="1421314"/>
        <a:ext cx="1045743" cy="522871"/>
      </dsp:txXfrm>
    </dsp:sp>
    <dsp:sp modelId="{1D72C576-D3B3-4F77-B640-343D487E68A8}">
      <dsp:nvSpPr>
        <dsp:cNvPr id="0" name=""/>
        <dsp:cNvSpPr/>
      </dsp:nvSpPr>
      <dsp:spPr>
        <a:xfrm>
          <a:off x="3798303" y="2163791"/>
          <a:ext cx="1045743" cy="522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Virtuelle</a:t>
          </a:r>
          <a:br>
            <a:rPr kumimoji="0" lang="de-DE" altLang="de-DE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kumimoji="0" lang="de-DE" altLang="de-DE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Experimente</a:t>
          </a:r>
        </a:p>
      </dsp:txBody>
      <dsp:txXfrm>
        <a:off x="3798303" y="2163791"/>
        <a:ext cx="1045743" cy="522871"/>
      </dsp:txXfrm>
    </dsp:sp>
    <dsp:sp modelId="{0BF3DD0B-842A-4F90-9BBA-108436EA23DC}">
      <dsp:nvSpPr>
        <dsp:cNvPr id="0" name=""/>
        <dsp:cNvSpPr/>
      </dsp:nvSpPr>
      <dsp:spPr>
        <a:xfrm>
          <a:off x="5063652" y="2163791"/>
          <a:ext cx="1045743" cy="522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Modellbildungs-systeme</a:t>
          </a:r>
        </a:p>
      </dsp:txBody>
      <dsp:txXfrm>
        <a:off x="5063652" y="2163791"/>
        <a:ext cx="1045743" cy="522871"/>
      </dsp:txXfrm>
    </dsp:sp>
    <dsp:sp modelId="{15479EF8-B158-4F92-978C-F317DBF82FE4}">
      <dsp:nvSpPr>
        <dsp:cNvPr id="0" name=""/>
        <dsp:cNvSpPr/>
      </dsp:nvSpPr>
      <dsp:spPr>
        <a:xfrm>
          <a:off x="6329002" y="2163791"/>
          <a:ext cx="1045743" cy="522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Trainings-programme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(psychom.)</a:t>
          </a:r>
        </a:p>
      </dsp:txBody>
      <dsp:txXfrm>
        <a:off x="6329002" y="2163791"/>
        <a:ext cx="1045743" cy="522871"/>
      </dsp:txXfrm>
    </dsp:sp>
    <dsp:sp modelId="{4462255B-254E-46E9-9EF0-BA4DA7F44FCD}">
      <dsp:nvSpPr>
        <dsp:cNvPr id="0" name=""/>
        <dsp:cNvSpPr/>
      </dsp:nvSpPr>
      <dsp:spPr>
        <a:xfrm>
          <a:off x="6329002" y="1421314"/>
          <a:ext cx="1045743" cy="522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Kommu-nikations-programme</a:t>
          </a:r>
        </a:p>
      </dsp:txBody>
      <dsp:txXfrm>
        <a:off x="6329002" y="1421314"/>
        <a:ext cx="1045743" cy="522871"/>
      </dsp:txXfrm>
    </dsp:sp>
    <dsp:sp modelId="{03C6121B-74CA-4AF1-91AB-D35F3F1E72AF}">
      <dsp:nvSpPr>
        <dsp:cNvPr id="0" name=""/>
        <dsp:cNvSpPr/>
      </dsp:nvSpPr>
      <dsp:spPr>
        <a:xfrm>
          <a:off x="7594351" y="1421314"/>
          <a:ext cx="1045743" cy="522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Messdaten-erfassung und -verarbeitung</a:t>
          </a:r>
        </a:p>
      </dsp:txBody>
      <dsp:txXfrm>
        <a:off x="7594351" y="1421314"/>
        <a:ext cx="1045743" cy="522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288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85288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mtClean="0"/>
            </a:lvl1pPr>
          </a:lstStyle>
          <a:p>
            <a:pPr>
              <a:defRPr/>
            </a:pPr>
            <a:fld id="{AC74FD02-9261-443F-8769-DE69DA8B697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82509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4250" y="733425"/>
            <a:ext cx="4889500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3438"/>
            <a:ext cx="502920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85288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A497E74-43B8-4B62-9B85-0969F2343F7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66784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mtClean="0"/>
              <a:t>http://www.kcg-stuttgart.de/typo3temp/pics/64cb721276.jpg</a:t>
            </a:r>
          </a:p>
          <a:p>
            <a:pPr eaLnBrk="1" hangingPunct="1"/>
            <a:r>
              <a:rPr lang="de-DE" altLang="de-DE" smtClean="0"/>
              <a:t>http://www.oz-online.de/media/newsimage/altdaten/130210050112.jpg</a:t>
            </a:r>
          </a:p>
        </p:txBody>
      </p:sp>
    </p:spTree>
    <p:extLst>
      <p:ext uri="{BB962C8B-B14F-4D97-AF65-F5344CB8AC3E}">
        <p14:creationId xmlns:p14="http://schemas.microsoft.com/office/powerpoint/2010/main" val="4204956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mtClean="0"/>
              <a:t>http://www.naturmuseum.tg.ch/pictures/thumb/LernenamObjekt.jpg</a:t>
            </a:r>
          </a:p>
          <a:p>
            <a:pPr eaLnBrk="1" hangingPunct="1"/>
            <a:r>
              <a:rPr lang="de-DE" altLang="de-DE" smtClean="0"/>
              <a:t>http://www.basf.com/group/corporate/site-ludwigshafen/de/function/conversions:/publish/content/about-basf/worldwide/europe/Ludwigshafen/Education/Schuelerlabore_der_BASF/images/mittelstufe2.jpg</a:t>
            </a:r>
          </a:p>
        </p:txBody>
      </p:sp>
    </p:spTree>
    <p:extLst>
      <p:ext uri="{BB962C8B-B14F-4D97-AF65-F5344CB8AC3E}">
        <p14:creationId xmlns:p14="http://schemas.microsoft.com/office/powerpoint/2010/main" val="1445444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mtClean="0"/>
              <a:t>http://i.computer-bild.de/imgs/2/5/1/5/7/6/7/Screenshot-3-Avogadro-736x576-4f049b5176e9d305.jpg</a:t>
            </a:r>
          </a:p>
          <a:p>
            <a:pPr eaLnBrk="1" hangingPunct="1"/>
            <a:r>
              <a:rPr lang="de-DE" altLang="de-DE" smtClean="0"/>
              <a:t>http://www.lehrer-online.de/dyn/pics/293449-429561-1-hamoglobin_200.gif</a:t>
            </a:r>
          </a:p>
          <a:p>
            <a:pPr eaLnBrk="1" hangingPunct="1"/>
            <a:r>
              <a:rPr lang="de-DE" altLang="de-DE" smtClean="0"/>
              <a:t>http://www.hschickor.de/abioch/21mitose.html</a:t>
            </a:r>
          </a:p>
        </p:txBody>
      </p:sp>
    </p:spTree>
    <p:extLst>
      <p:ext uri="{BB962C8B-B14F-4D97-AF65-F5344CB8AC3E}">
        <p14:creationId xmlns:p14="http://schemas.microsoft.com/office/powerpoint/2010/main" val="2472237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523832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366216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213494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b="1" smtClean="0"/>
              <a:t>Bsp: Schülerrecherche im Intra-/Internet </a:t>
            </a:r>
            <a:r>
              <a:rPr lang="de-DE" altLang="de-DE" b="1" i="1" smtClean="0"/>
              <a:t>(17 oft/sehr oft// 18 manchmal/gelegentlich)</a:t>
            </a:r>
            <a:r>
              <a:rPr lang="de-DE" altLang="de-DE" b="1" smtClean="0"/>
              <a:t> &gt; Fachliche Wiederholungsübungen </a:t>
            </a:r>
            <a:r>
              <a:rPr lang="de-DE" altLang="de-DE" b="1" i="1" smtClean="0"/>
              <a:t>(12/14)</a:t>
            </a:r>
            <a:r>
              <a:rPr lang="de-DE" altLang="de-DE" b="1" smtClean="0"/>
              <a:t> &gt; Schülerübungen mit Standardsoftware </a:t>
            </a:r>
            <a:r>
              <a:rPr lang="de-DE" altLang="de-DE" b="1" i="1" smtClean="0"/>
              <a:t>(12/11)</a:t>
            </a:r>
            <a:r>
              <a:rPr lang="de-DE" altLang="de-DE" b="1" smtClean="0"/>
              <a:t> &gt; </a:t>
            </a:r>
            <a:r>
              <a:rPr lang="de-DE" altLang="de-DE" b="1" i="1" smtClean="0"/>
              <a:t>(6/9)</a:t>
            </a:r>
            <a:r>
              <a:rPr lang="de-DE" altLang="de-DE" b="1" smtClean="0"/>
              <a:t> &gt; </a:t>
            </a:r>
            <a:r>
              <a:rPr lang="de-DE" altLang="de-DE" b="1" i="1" smtClean="0"/>
              <a:t>(3/6)</a:t>
            </a:r>
            <a:r>
              <a:rPr lang="de-DE" altLang="de-DE" b="1" smtClean="0"/>
              <a:t> &gt; </a:t>
            </a:r>
            <a:r>
              <a:rPr lang="de-DE" altLang="de-DE" b="1" i="1" smtClean="0"/>
              <a:t>(3/5</a:t>
            </a:r>
            <a:r>
              <a:rPr lang="de-DE" altLang="de-DE" b="1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2945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b="1" smtClean="0"/>
          </a:p>
        </p:txBody>
      </p:sp>
    </p:spTree>
    <p:extLst>
      <p:ext uri="{BB962C8B-B14F-4D97-AF65-F5344CB8AC3E}">
        <p14:creationId xmlns:p14="http://schemas.microsoft.com/office/powerpoint/2010/main" val="1250989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mtClean="0"/>
              <a:t>Auswahl: nach Quote (Bundesland, Geschlecht, Alter)</a:t>
            </a:r>
          </a:p>
          <a:p>
            <a:pPr eaLnBrk="1" hangingPunct="1"/>
            <a:r>
              <a:rPr lang="de-DE" altLang="de-DE" smtClean="0"/>
              <a:t>– Erhebung: Face-to-face-Befragung (computergestützt)</a:t>
            </a:r>
          </a:p>
          <a:p>
            <a:pPr eaLnBrk="1" hangingPunct="1"/>
            <a:r>
              <a:rPr lang="de-DE" altLang="de-DE" smtClean="0"/>
              <a:t>– Zentrale Themen / Fragestellungen unter anderem:</a:t>
            </a:r>
          </a:p>
          <a:p>
            <a:pPr eaLnBrk="1" hangingPunct="1"/>
            <a:r>
              <a:rPr lang="de-DE" altLang="de-DE" smtClean="0"/>
              <a:t> Technische Ausstattung von Schulen</a:t>
            </a:r>
          </a:p>
          <a:p>
            <a:pPr eaLnBrk="1" hangingPunct="1"/>
            <a:r>
              <a:rPr lang="de-DE" altLang="de-DE" smtClean="0"/>
              <a:t>(Hard- und Software)</a:t>
            </a:r>
          </a:p>
          <a:p>
            <a:pPr eaLnBrk="1" hangingPunct="1"/>
            <a:r>
              <a:rPr lang="de-DE" altLang="de-DE" smtClean="0"/>
              <a:t> Einfluss technischer Ausstattung</a:t>
            </a:r>
          </a:p>
          <a:p>
            <a:pPr eaLnBrk="1" hangingPunct="1"/>
            <a:r>
              <a:rPr lang="de-DE" altLang="de-DE" smtClean="0"/>
              <a:t> Einsatz von Online-Angeboten im Unterricht</a:t>
            </a:r>
          </a:p>
          <a:p>
            <a:pPr eaLnBrk="1" hangingPunct="1"/>
            <a:r>
              <a:rPr lang="de-DE" altLang="de-DE" smtClean="0"/>
              <a:t> Zufriedenheit mit technischer Ausstattung und</a:t>
            </a:r>
          </a:p>
          <a:p>
            <a:pPr eaLnBrk="1" hangingPunct="1"/>
            <a:r>
              <a:rPr lang="de-DE" altLang="de-DE" smtClean="0"/>
              <a:t>Online-Angeboten</a:t>
            </a:r>
          </a:p>
          <a:p>
            <a:pPr eaLnBrk="1" hangingPunct="1"/>
            <a:r>
              <a:rPr lang="de-DE" altLang="de-DE" smtClean="0"/>
              <a:t> Vorhandene und gewünschte Unterstützung im</a:t>
            </a:r>
          </a:p>
          <a:p>
            <a:pPr eaLnBrk="1" hangingPunct="1"/>
            <a:r>
              <a:rPr lang="de-DE" altLang="de-DE" smtClean="0"/>
              <a:t>Umgang mit digitalen Hilfsmitteln</a:t>
            </a:r>
          </a:p>
        </p:txBody>
      </p:sp>
    </p:spTree>
    <p:extLst>
      <p:ext uri="{BB962C8B-B14F-4D97-AF65-F5344CB8AC3E}">
        <p14:creationId xmlns:p14="http://schemas.microsoft.com/office/powerpoint/2010/main" val="12775872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mtClean="0"/>
              <a:t>Auswahl: nach Quote (Bundesland, Geschlecht, Alter)</a:t>
            </a:r>
          </a:p>
          <a:p>
            <a:pPr eaLnBrk="1" hangingPunct="1"/>
            <a:r>
              <a:rPr lang="de-DE" altLang="de-DE" smtClean="0"/>
              <a:t>– Erhebung: Face-to-face-Befragung (computergestützt)</a:t>
            </a:r>
          </a:p>
          <a:p>
            <a:pPr eaLnBrk="1" hangingPunct="1"/>
            <a:r>
              <a:rPr lang="de-DE" altLang="de-DE" smtClean="0"/>
              <a:t>– Zentrale Themen / Fragestellungen unter anderem:</a:t>
            </a:r>
          </a:p>
          <a:p>
            <a:pPr eaLnBrk="1" hangingPunct="1"/>
            <a:r>
              <a:rPr lang="de-DE" altLang="de-DE" smtClean="0"/>
              <a:t> Technische Ausstattung von Schulen</a:t>
            </a:r>
          </a:p>
          <a:p>
            <a:pPr eaLnBrk="1" hangingPunct="1"/>
            <a:r>
              <a:rPr lang="de-DE" altLang="de-DE" smtClean="0"/>
              <a:t>(Hard- und Software)</a:t>
            </a:r>
          </a:p>
          <a:p>
            <a:pPr eaLnBrk="1" hangingPunct="1"/>
            <a:r>
              <a:rPr lang="de-DE" altLang="de-DE" smtClean="0"/>
              <a:t> Einfluss technischer Ausstattung</a:t>
            </a:r>
          </a:p>
          <a:p>
            <a:pPr eaLnBrk="1" hangingPunct="1"/>
            <a:r>
              <a:rPr lang="de-DE" altLang="de-DE" smtClean="0"/>
              <a:t> Einsatz von Online-Angeboten im Unterricht</a:t>
            </a:r>
          </a:p>
          <a:p>
            <a:pPr eaLnBrk="1" hangingPunct="1"/>
            <a:r>
              <a:rPr lang="de-DE" altLang="de-DE" smtClean="0"/>
              <a:t> Zufriedenheit mit technischer Ausstattung und</a:t>
            </a:r>
          </a:p>
          <a:p>
            <a:pPr eaLnBrk="1" hangingPunct="1"/>
            <a:r>
              <a:rPr lang="de-DE" altLang="de-DE" smtClean="0"/>
              <a:t>Online-Angeboten</a:t>
            </a:r>
          </a:p>
          <a:p>
            <a:pPr eaLnBrk="1" hangingPunct="1"/>
            <a:r>
              <a:rPr lang="de-DE" altLang="de-DE" smtClean="0"/>
              <a:t> Vorhandene und gewünschte Unterstützung im</a:t>
            </a:r>
          </a:p>
          <a:p>
            <a:pPr eaLnBrk="1" hangingPunct="1"/>
            <a:r>
              <a:rPr lang="de-DE" altLang="de-DE" smtClean="0"/>
              <a:t>Umgang mit digitalen Hilfsmitteln</a:t>
            </a:r>
          </a:p>
        </p:txBody>
      </p:sp>
    </p:spTree>
    <p:extLst>
      <p:ext uri="{BB962C8B-B14F-4D97-AF65-F5344CB8AC3E}">
        <p14:creationId xmlns:p14="http://schemas.microsoft.com/office/powerpoint/2010/main" val="12180231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mtClean="0"/>
              <a:t>Auswahl: nach Quote (Bundesland, Geschlecht, Alter)</a:t>
            </a:r>
          </a:p>
          <a:p>
            <a:pPr eaLnBrk="1" hangingPunct="1"/>
            <a:r>
              <a:rPr lang="de-DE" altLang="de-DE" smtClean="0"/>
              <a:t>– Erhebung: Face-to-face-Befragung (computergestützt)</a:t>
            </a:r>
          </a:p>
          <a:p>
            <a:pPr eaLnBrk="1" hangingPunct="1"/>
            <a:r>
              <a:rPr lang="de-DE" altLang="de-DE" smtClean="0"/>
              <a:t>– Zentrale Themen / Fragestellungen unter anderem:</a:t>
            </a:r>
          </a:p>
          <a:p>
            <a:pPr eaLnBrk="1" hangingPunct="1"/>
            <a:r>
              <a:rPr lang="de-DE" altLang="de-DE" smtClean="0"/>
              <a:t> Technische Ausstattung von Schulen</a:t>
            </a:r>
          </a:p>
          <a:p>
            <a:pPr eaLnBrk="1" hangingPunct="1"/>
            <a:r>
              <a:rPr lang="de-DE" altLang="de-DE" smtClean="0"/>
              <a:t>(Hard- und Software)</a:t>
            </a:r>
          </a:p>
          <a:p>
            <a:pPr eaLnBrk="1" hangingPunct="1"/>
            <a:r>
              <a:rPr lang="de-DE" altLang="de-DE" smtClean="0"/>
              <a:t> Einfluss technischer Ausstattung</a:t>
            </a:r>
          </a:p>
          <a:p>
            <a:pPr eaLnBrk="1" hangingPunct="1"/>
            <a:r>
              <a:rPr lang="de-DE" altLang="de-DE" smtClean="0"/>
              <a:t> Einsatz von Online-Angeboten im Unterricht</a:t>
            </a:r>
          </a:p>
          <a:p>
            <a:pPr eaLnBrk="1" hangingPunct="1"/>
            <a:r>
              <a:rPr lang="de-DE" altLang="de-DE" smtClean="0"/>
              <a:t> Zufriedenheit mit technischer Ausstattung und</a:t>
            </a:r>
          </a:p>
          <a:p>
            <a:pPr eaLnBrk="1" hangingPunct="1"/>
            <a:r>
              <a:rPr lang="de-DE" altLang="de-DE" smtClean="0"/>
              <a:t>Online-Angeboten</a:t>
            </a:r>
          </a:p>
          <a:p>
            <a:pPr eaLnBrk="1" hangingPunct="1"/>
            <a:r>
              <a:rPr lang="de-DE" altLang="de-DE" smtClean="0"/>
              <a:t> Vorhandene und gewünschte Unterstützung im</a:t>
            </a:r>
          </a:p>
          <a:p>
            <a:pPr eaLnBrk="1" hangingPunct="1"/>
            <a:r>
              <a:rPr lang="de-DE" altLang="de-DE" smtClean="0"/>
              <a:t>Umgang mit digitalen Hilfsmitteln</a:t>
            </a:r>
          </a:p>
        </p:txBody>
      </p:sp>
    </p:spTree>
    <p:extLst>
      <p:ext uri="{BB962C8B-B14F-4D97-AF65-F5344CB8AC3E}">
        <p14:creationId xmlns:p14="http://schemas.microsoft.com/office/powerpoint/2010/main" val="2057409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mtClean="0"/>
              <a:t>http://www.kmk.org/fileadmin/veroeffentlichungen_beschluesse/2004/2004_12_16-Standards-Lehrerbildung.pdf</a:t>
            </a:r>
          </a:p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913457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mtClean="0"/>
              <a:t>Auswahl: nach Quote (Bundesland, Geschlecht, Alter)</a:t>
            </a:r>
          </a:p>
          <a:p>
            <a:pPr eaLnBrk="1" hangingPunct="1"/>
            <a:r>
              <a:rPr lang="de-DE" altLang="de-DE" smtClean="0"/>
              <a:t>– Erhebung: Face-to-face-Befragung (computergestützt)</a:t>
            </a:r>
          </a:p>
          <a:p>
            <a:pPr eaLnBrk="1" hangingPunct="1"/>
            <a:r>
              <a:rPr lang="de-DE" altLang="de-DE" smtClean="0"/>
              <a:t>– Zentrale Themen / Fragestellungen unter anderem:</a:t>
            </a:r>
          </a:p>
          <a:p>
            <a:pPr eaLnBrk="1" hangingPunct="1"/>
            <a:r>
              <a:rPr lang="de-DE" altLang="de-DE" smtClean="0"/>
              <a:t> Technische Ausstattung von Schulen</a:t>
            </a:r>
          </a:p>
          <a:p>
            <a:pPr eaLnBrk="1" hangingPunct="1"/>
            <a:r>
              <a:rPr lang="de-DE" altLang="de-DE" smtClean="0"/>
              <a:t>(Hard- und Software)</a:t>
            </a:r>
          </a:p>
          <a:p>
            <a:pPr eaLnBrk="1" hangingPunct="1"/>
            <a:r>
              <a:rPr lang="de-DE" altLang="de-DE" smtClean="0"/>
              <a:t> Einfluss technischer Ausstattung</a:t>
            </a:r>
          </a:p>
          <a:p>
            <a:pPr eaLnBrk="1" hangingPunct="1"/>
            <a:r>
              <a:rPr lang="de-DE" altLang="de-DE" smtClean="0"/>
              <a:t> Einsatz von Online-Angeboten im Unterricht</a:t>
            </a:r>
          </a:p>
          <a:p>
            <a:pPr eaLnBrk="1" hangingPunct="1"/>
            <a:r>
              <a:rPr lang="de-DE" altLang="de-DE" smtClean="0"/>
              <a:t> Zufriedenheit mit technischer Ausstattung und</a:t>
            </a:r>
          </a:p>
          <a:p>
            <a:pPr eaLnBrk="1" hangingPunct="1"/>
            <a:r>
              <a:rPr lang="de-DE" altLang="de-DE" smtClean="0"/>
              <a:t>Online-Angeboten</a:t>
            </a:r>
          </a:p>
          <a:p>
            <a:pPr eaLnBrk="1" hangingPunct="1"/>
            <a:r>
              <a:rPr lang="de-DE" altLang="de-DE" smtClean="0"/>
              <a:t> Vorhandene und gewünschte Unterstützung im</a:t>
            </a:r>
          </a:p>
          <a:p>
            <a:pPr eaLnBrk="1" hangingPunct="1"/>
            <a:r>
              <a:rPr lang="de-DE" altLang="de-DE" smtClean="0"/>
              <a:t>Umgang mit digitalen Hilfsmitteln</a:t>
            </a:r>
          </a:p>
        </p:txBody>
      </p:sp>
    </p:spTree>
    <p:extLst>
      <p:ext uri="{BB962C8B-B14F-4D97-AF65-F5344CB8AC3E}">
        <p14:creationId xmlns:p14="http://schemas.microsoft.com/office/powerpoint/2010/main" val="2481211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mtClean="0"/>
              <a:t>Auswahl: nach Quote (Bundesland, Geschlecht, Alter)</a:t>
            </a:r>
          </a:p>
          <a:p>
            <a:pPr eaLnBrk="1" hangingPunct="1"/>
            <a:r>
              <a:rPr lang="de-DE" altLang="de-DE" smtClean="0"/>
              <a:t>– Erhebung: Face-to-face-Befragung (computergestützt)</a:t>
            </a:r>
          </a:p>
          <a:p>
            <a:pPr eaLnBrk="1" hangingPunct="1"/>
            <a:r>
              <a:rPr lang="de-DE" altLang="de-DE" smtClean="0"/>
              <a:t>– Zentrale Themen / Fragestellungen unter anderem:</a:t>
            </a:r>
          </a:p>
          <a:p>
            <a:pPr eaLnBrk="1" hangingPunct="1"/>
            <a:r>
              <a:rPr lang="de-DE" altLang="de-DE" smtClean="0"/>
              <a:t> Technische Ausstattung von Schulen</a:t>
            </a:r>
          </a:p>
          <a:p>
            <a:pPr eaLnBrk="1" hangingPunct="1"/>
            <a:r>
              <a:rPr lang="de-DE" altLang="de-DE" smtClean="0"/>
              <a:t>(Hard- und Software)</a:t>
            </a:r>
          </a:p>
          <a:p>
            <a:pPr eaLnBrk="1" hangingPunct="1"/>
            <a:r>
              <a:rPr lang="de-DE" altLang="de-DE" smtClean="0"/>
              <a:t> Einfluss technischer Ausstattung</a:t>
            </a:r>
          </a:p>
          <a:p>
            <a:pPr eaLnBrk="1" hangingPunct="1"/>
            <a:r>
              <a:rPr lang="de-DE" altLang="de-DE" smtClean="0"/>
              <a:t> Einsatz von Online-Angeboten im Unterricht</a:t>
            </a:r>
          </a:p>
          <a:p>
            <a:pPr eaLnBrk="1" hangingPunct="1"/>
            <a:r>
              <a:rPr lang="de-DE" altLang="de-DE" smtClean="0"/>
              <a:t> Zufriedenheit mit technischer Ausstattung und</a:t>
            </a:r>
          </a:p>
          <a:p>
            <a:pPr eaLnBrk="1" hangingPunct="1"/>
            <a:r>
              <a:rPr lang="de-DE" altLang="de-DE" smtClean="0"/>
              <a:t>Online-Angeboten</a:t>
            </a:r>
          </a:p>
          <a:p>
            <a:pPr eaLnBrk="1" hangingPunct="1"/>
            <a:r>
              <a:rPr lang="de-DE" altLang="de-DE" smtClean="0"/>
              <a:t> Vorhandene und gewünschte Unterstützung im</a:t>
            </a:r>
          </a:p>
          <a:p>
            <a:pPr eaLnBrk="1" hangingPunct="1"/>
            <a:r>
              <a:rPr lang="de-DE" altLang="de-DE" smtClean="0"/>
              <a:t>Umgang mit digitalen Hilfsmitteln</a:t>
            </a:r>
          </a:p>
        </p:txBody>
      </p:sp>
    </p:spTree>
    <p:extLst>
      <p:ext uri="{BB962C8B-B14F-4D97-AF65-F5344CB8AC3E}">
        <p14:creationId xmlns:p14="http://schemas.microsoft.com/office/powerpoint/2010/main" val="2474117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mtClean="0"/>
              <a:t>Auswahl: nach Quote (Bundesland, Geschlecht, Alter)</a:t>
            </a:r>
          </a:p>
          <a:p>
            <a:pPr eaLnBrk="1" hangingPunct="1"/>
            <a:r>
              <a:rPr lang="de-DE" altLang="de-DE" smtClean="0"/>
              <a:t>– Erhebung: Face-to-face-Befragung (computergestützt)</a:t>
            </a:r>
          </a:p>
          <a:p>
            <a:pPr eaLnBrk="1" hangingPunct="1"/>
            <a:r>
              <a:rPr lang="de-DE" altLang="de-DE" smtClean="0"/>
              <a:t>– Zentrale Themen / Fragestellungen unter anderem:</a:t>
            </a:r>
          </a:p>
          <a:p>
            <a:pPr eaLnBrk="1" hangingPunct="1"/>
            <a:r>
              <a:rPr lang="de-DE" altLang="de-DE" smtClean="0"/>
              <a:t> Technische Ausstattung von Schulen</a:t>
            </a:r>
          </a:p>
          <a:p>
            <a:pPr eaLnBrk="1" hangingPunct="1"/>
            <a:r>
              <a:rPr lang="de-DE" altLang="de-DE" smtClean="0"/>
              <a:t>(Hard- und Software)</a:t>
            </a:r>
          </a:p>
          <a:p>
            <a:pPr eaLnBrk="1" hangingPunct="1"/>
            <a:r>
              <a:rPr lang="de-DE" altLang="de-DE" smtClean="0"/>
              <a:t> Einfluss technischer Ausstattung</a:t>
            </a:r>
          </a:p>
          <a:p>
            <a:pPr eaLnBrk="1" hangingPunct="1"/>
            <a:r>
              <a:rPr lang="de-DE" altLang="de-DE" smtClean="0"/>
              <a:t> Einsatz von Online-Angeboten im Unterricht</a:t>
            </a:r>
          </a:p>
          <a:p>
            <a:pPr eaLnBrk="1" hangingPunct="1"/>
            <a:r>
              <a:rPr lang="de-DE" altLang="de-DE" smtClean="0"/>
              <a:t> Zufriedenheit mit technischer Ausstattung und</a:t>
            </a:r>
          </a:p>
          <a:p>
            <a:pPr eaLnBrk="1" hangingPunct="1"/>
            <a:r>
              <a:rPr lang="de-DE" altLang="de-DE" smtClean="0"/>
              <a:t>Online-Angeboten</a:t>
            </a:r>
          </a:p>
          <a:p>
            <a:pPr eaLnBrk="1" hangingPunct="1"/>
            <a:r>
              <a:rPr lang="de-DE" altLang="de-DE" smtClean="0"/>
              <a:t> Vorhandene und gewünschte Unterstützung im</a:t>
            </a:r>
          </a:p>
          <a:p>
            <a:pPr eaLnBrk="1" hangingPunct="1"/>
            <a:r>
              <a:rPr lang="de-DE" altLang="de-DE" smtClean="0"/>
              <a:t>Umgang mit digitalen Hilfsmitteln</a:t>
            </a:r>
          </a:p>
        </p:txBody>
      </p:sp>
    </p:spTree>
    <p:extLst>
      <p:ext uri="{BB962C8B-B14F-4D97-AF65-F5344CB8AC3E}">
        <p14:creationId xmlns:p14="http://schemas.microsoft.com/office/powerpoint/2010/main" val="34415794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mtClean="0"/>
              <a:t>Auswahl: nach Quote (Bundesland, Geschlecht, Alter)</a:t>
            </a:r>
          </a:p>
          <a:p>
            <a:pPr eaLnBrk="1" hangingPunct="1"/>
            <a:r>
              <a:rPr lang="de-DE" altLang="de-DE" smtClean="0"/>
              <a:t>– Erhebung: Face-to-face-Befragung (computergestützt)</a:t>
            </a:r>
          </a:p>
          <a:p>
            <a:pPr eaLnBrk="1" hangingPunct="1"/>
            <a:r>
              <a:rPr lang="de-DE" altLang="de-DE" smtClean="0"/>
              <a:t>– Zentrale Themen / Fragestellungen unter anderem:</a:t>
            </a:r>
          </a:p>
          <a:p>
            <a:pPr eaLnBrk="1" hangingPunct="1"/>
            <a:r>
              <a:rPr lang="de-DE" altLang="de-DE" smtClean="0"/>
              <a:t> Technische Ausstattung von Schulen</a:t>
            </a:r>
          </a:p>
          <a:p>
            <a:pPr eaLnBrk="1" hangingPunct="1"/>
            <a:r>
              <a:rPr lang="de-DE" altLang="de-DE" smtClean="0"/>
              <a:t>(Hard- und Software)</a:t>
            </a:r>
          </a:p>
          <a:p>
            <a:pPr eaLnBrk="1" hangingPunct="1"/>
            <a:r>
              <a:rPr lang="de-DE" altLang="de-DE" smtClean="0"/>
              <a:t> Einfluss technischer Ausstattung</a:t>
            </a:r>
          </a:p>
          <a:p>
            <a:pPr eaLnBrk="1" hangingPunct="1"/>
            <a:r>
              <a:rPr lang="de-DE" altLang="de-DE" smtClean="0"/>
              <a:t> Einsatz von Online-Angeboten im Unterricht</a:t>
            </a:r>
          </a:p>
          <a:p>
            <a:pPr eaLnBrk="1" hangingPunct="1"/>
            <a:r>
              <a:rPr lang="de-DE" altLang="de-DE" smtClean="0"/>
              <a:t> Zufriedenheit mit technischer Ausstattung und</a:t>
            </a:r>
          </a:p>
          <a:p>
            <a:pPr eaLnBrk="1" hangingPunct="1"/>
            <a:r>
              <a:rPr lang="de-DE" altLang="de-DE" smtClean="0"/>
              <a:t>Online-Angeboten</a:t>
            </a:r>
          </a:p>
          <a:p>
            <a:pPr eaLnBrk="1" hangingPunct="1"/>
            <a:r>
              <a:rPr lang="de-DE" altLang="de-DE" smtClean="0"/>
              <a:t> Vorhandene und gewünschte Unterstützung im</a:t>
            </a:r>
          </a:p>
          <a:p>
            <a:pPr eaLnBrk="1" hangingPunct="1"/>
            <a:r>
              <a:rPr lang="de-DE" altLang="de-DE" smtClean="0"/>
              <a:t>Umgang mit digitalen Hilfsmitteln</a:t>
            </a:r>
          </a:p>
        </p:txBody>
      </p:sp>
    </p:spTree>
    <p:extLst>
      <p:ext uri="{BB962C8B-B14F-4D97-AF65-F5344CB8AC3E}">
        <p14:creationId xmlns:p14="http://schemas.microsoft.com/office/powerpoint/2010/main" val="27260309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mtClean="0"/>
              <a:t>Auswahl: nach Quote (Bundesland, Geschlecht, Alter)</a:t>
            </a:r>
          </a:p>
          <a:p>
            <a:pPr eaLnBrk="1" hangingPunct="1"/>
            <a:r>
              <a:rPr lang="de-DE" altLang="de-DE" smtClean="0"/>
              <a:t>– Erhebung: Face-to-face-Befragung (computergestützt)</a:t>
            </a:r>
          </a:p>
          <a:p>
            <a:pPr eaLnBrk="1" hangingPunct="1"/>
            <a:r>
              <a:rPr lang="de-DE" altLang="de-DE" smtClean="0"/>
              <a:t>– Zentrale Themen / Fragestellungen unter anderem:</a:t>
            </a:r>
          </a:p>
          <a:p>
            <a:pPr eaLnBrk="1" hangingPunct="1"/>
            <a:r>
              <a:rPr lang="de-DE" altLang="de-DE" smtClean="0"/>
              <a:t> Technische Ausstattung von Schulen</a:t>
            </a:r>
          </a:p>
          <a:p>
            <a:pPr eaLnBrk="1" hangingPunct="1"/>
            <a:r>
              <a:rPr lang="de-DE" altLang="de-DE" smtClean="0"/>
              <a:t>(Hard- und Software)</a:t>
            </a:r>
          </a:p>
          <a:p>
            <a:pPr eaLnBrk="1" hangingPunct="1"/>
            <a:r>
              <a:rPr lang="de-DE" altLang="de-DE" smtClean="0"/>
              <a:t> Einfluss technischer Ausstattung</a:t>
            </a:r>
          </a:p>
          <a:p>
            <a:pPr eaLnBrk="1" hangingPunct="1"/>
            <a:r>
              <a:rPr lang="de-DE" altLang="de-DE" smtClean="0"/>
              <a:t> Einsatz von Online-Angeboten im Unterricht</a:t>
            </a:r>
          </a:p>
          <a:p>
            <a:pPr eaLnBrk="1" hangingPunct="1"/>
            <a:r>
              <a:rPr lang="de-DE" altLang="de-DE" smtClean="0"/>
              <a:t> Zufriedenheit mit technischer Ausstattung und</a:t>
            </a:r>
          </a:p>
          <a:p>
            <a:pPr eaLnBrk="1" hangingPunct="1"/>
            <a:r>
              <a:rPr lang="de-DE" altLang="de-DE" smtClean="0"/>
              <a:t>Online-Angeboten</a:t>
            </a:r>
          </a:p>
          <a:p>
            <a:pPr eaLnBrk="1" hangingPunct="1"/>
            <a:r>
              <a:rPr lang="de-DE" altLang="de-DE" smtClean="0"/>
              <a:t> Vorhandene und gewünschte Unterstützung im</a:t>
            </a:r>
          </a:p>
          <a:p>
            <a:pPr eaLnBrk="1" hangingPunct="1"/>
            <a:r>
              <a:rPr lang="de-DE" altLang="de-DE" smtClean="0"/>
              <a:t>Umgang mit digitalen Hilfsmitteln</a:t>
            </a:r>
          </a:p>
        </p:txBody>
      </p:sp>
    </p:spTree>
    <p:extLst>
      <p:ext uri="{BB962C8B-B14F-4D97-AF65-F5344CB8AC3E}">
        <p14:creationId xmlns:p14="http://schemas.microsoft.com/office/powerpoint/2010/main" val="27423692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mtClean="0"/>
              <a:t>Auswahl: nach Quote (Bundesland, Geschlecht, Alter)</a:t>
            </a:r>
          </a:p>
          <a:p>
            <a:pPr eaLnBrk="1" hangingPunct="1"/>
            <a:r>
              <a:rPr lang="de-DE" altLang="de-DE" smtClean="0"/>
              <a:t>– Erhebung: Face-to-face-Befragung (computergestützt)</a:t>
            </a:r>
          </a:p>
          <a:p>
            <a:pPr eaLnBrk="1" hangingPunct="1"/>
            <a:r>
              <a:rPr lang="de-DE" altLang="de-DE" smtClean="0"/>
              <a:t>– Zentrale Themen / Fragestellungen unter anderem:</a:t>
            </a:r>
          </a:p>
          <a:p>
            <a:pPr eaLnBrk="1" hangingPunct="1"/>
            <a:r>
              <a:rPr lang="de-DE" altLang="de-DE" smtClean="0"/>
              <a:t> Technische Ausstattung von Schulen</a:t>
            </a:r>
          </a:p>
          <a:p>
            <a:pPr eaLnBrk="1" hangingPunct="1"/>
            <a:r>
              <a:rPr lang="de-DE" altLang="de-DE" smtClean="0"/>
              <a:t>(Hard- und Software)</a:t>
            </a:r>
          </a:p>
          <a:p>
            <a:pPr eaLnBrk="1" hangingPunct="1"/>
            <a:r>
              <a:rPr lang="de-DE" altLang="de-DE" smtClean="0"/>
              <a:t> Einfluss technischer Ausstattung</a:t>
            </a:r>
          </a:p>
          <a:p>
            <a:pPr eaLnBrk="1" hangingPunct="1"/>
            <a:r>
              <a:rPr lang="de-DE" altLang="de-DE" smtClean="0"/>
              <a:t> Einsatz von Online-Angeboten im Unterricht</a:t>
            </a:r>
          </a:p>
          <a:p>
            <a:pPr eaLnBrk="1" hangingPunct="1"/>
            <a:r>
              <a:rPr lang="de-DE" altLang="de-DE" smtClean="0"/>
              <a:t> Zufriedenheit mit technischer Ausstattung und</a:t>
            </a:r>
          </a:p>
          <a:p>
            <a:pPr eaLnBrk="1" hangingPunct="1"/>
            <a:r>
              <a:rPr lang="de-DE" altLang="de-DE" smtClean="0"/>
              <a:t>Online-Angeboten</a:t>
            </a:r>
          </a:p>
          <a:p>
            <a:pPr eaLnBrk="1" hangingPunct="1"/>
            <a:r>
              <a:rPr lang="de-DE" altLang="de-DE" smtClean="0"/>
              <a:t> Vorhandene und gewünschte Unterstützung im</a:t>
            </a:r>
          </a:p>
          <a:p>
            <a:pPr eaLnBrk="1" hangingPunct="1"/>
            <a:r>
              <a:rPr lang="de-DE" altLang="de-DE" smtClean="0"/>
              <a:t>Umgang mit digitalen Hilfsmitteln</a:t>
            </a:r>
          </a:p>
        </p:txBody>
      </p:sp>
    </p:spTree>
    <p:extLst>
      <p:ext uri="{BB962C8B-B14F-4D97-AF65-F5344CB8AC3E}">
        <p14:creationId xmlns:p14="http://schemas.microsoft.com/office/powerpoint/2010/main" val="42074977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mtClean="0"/>
              <a:t>Auswahl: nach Quote (Bundesland, Geschlecht, Alter)</a:t>
            </a:r>
          </a:p>
          <a:p>
            <a:pPr eaLnBrk="1" hangingPunct="1"/>
            <a:r>
              <a:rPr lang="de-DE" altLang="de-DE" smtClean="0"/>
              <a:t>– Erhebung: Face-to-face-Befragung (computergestützt)</a:t>
            </a:r>
          </a:p>
          <a:p>
            <a:pPr eaLnBrk="1" hangingPunct="1"/>
            <a:r>
              <a:rPr lang="de-DE" altLang="de-DE" smtClean="0"/>
              <a:t>– Zentrale Themen / Fragestellungen unter anderem:</a:t>
            </a:r>
          </a:p>
          <a:p>
            <a:pPr eaLnBrk="1" hangingPunct="1"/>
            <a:r>
              <a:rPr lang="de-DE" altLang="de-DE" smtClean="0"/>
              <a:t> Technische Ausstattung von Schulen</a:t>
            </a:r>
          </a:p>
          <a:p>
            <a:pPr eaLnBrk="1" hangingPunct="1"/>
            <a:r>
              <a:rPr lang="de-DE" altLang="de-DE" smtClean="0"/>
              <a:t>(Hard- und Software)</a:t>
            </a:r>
          </a:p>
          <a:p>
            <a:pPr eaLnBrk="1" hangingPunct="1"/>
            <a:r>
              <a:rPr lang="de-DE" altLang="de-DE" smtClean="0"/>
              <a:t> Einfluss technischer Ausstattung</a:t>
            </a:r>
          </a:p>
          <a:p>
            <a:pPr eaLnBrk="1" hangingPunct="1"/>
            <a:r>
              <a:rPr lang="de-DE" altLang="de-DE" smtClean="0"/>
              <a:t> Einsatz von Online-Angeboten im Unterricht</a:t>
            </a:r>
          </a:p>
          <a:p>
            <a:pPr eaLnBrk="1" hangingPunct="1"/>
            <a:r>
              <a:rPr lang="de-DE" altLang="de-DE" smtClean="0"/>
              <a:t> Zufriedenheit mit technischer Ausstattung und</a:t>
            </a:r>
          </a:p>
          <a:p>
            <a:pPr eaLnBrk="1" hangingPunct="1"/>
            <a:r>
              <a:rPr lang="de-DE" altLang="de-DE" smtClean="0"/>
              <a:t>Online-Angeboten</a:t>
            </a:r>
          </a:p>
          <a:p>
            <a:pPr eaLnBrk="1" hangingPunct="1"/>
            <a:r>
              <a:rPr lang="de-DE" altLang="de-DE" smtClean="0"/>
              <a:t> Vorhandene und gewünschte Unterstützung im</a:t>
            </a:r>
          </a:p>
          <a:p>
            <a:pPr eaLnBrk="1" hangingPunct="1"/>
            <a:r>
              <a:rPr lang="de-DE" altLang="de-DE" smtClean="0"/>
              <a:t>Umgang mit digitalen Hilfsmitteln</a:t>
            </a:r>
          </a:p>
        </p:txBody>
      </p:sp>
    </p:spTree>
    <p:extLst>
      <p:ext uri="{BB962C8B-B14F-4D97-AF65-F5344CB8AC3E}">
        <p14:creationId xmlns:p14="http://schemas.microsoft.com/office/powerpoint/2010/main" val="8748045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mtClean="0"/>
              <a:t>Auswahl: nach Quote (Bundesland, Geschlecht, Alter)</a:t>
            </a:r>
          </a:p>
          <a:p>
            <a:pPr eaLnBrk="1" hangingPunct="1"/>
            <a:r>
              <a:rPr lang="de-DE" altLang="de-DE" smtClean="0"/>
              <a:t>– Erhebung: Face-to-face-Befragung (computergestützt)</a:t>
            </a:r>
          </a:p>
          <a:p>
            <a:pPr eaLnBrk="1" hangingPunct="1"/>
            <a:r>
              <a:rPr lang="de-DE" altLang="de-DE" smtClean="0"/>
              <a:t>– Zentrale Themen / Fragestellungen unter anderem:</a:t>
            </a:r>
          </a:p>
          <a:p>
            <a:pPr eaLnBrk="1" hangingPunct="1"/>
            <a:r>
              <a:rPr lang="de-DE" altLang="de-DE" smtClean="0"/>
              <a:t> Technische Ausstattung von Schulen</a:t>
            </a:r>
          </a:p>
          <a:p>
            <a:pPr eaLnBrk="1" hangingPunct="1"/>
            <a:r>
              <a:rPr lang="de-DE" altLang="de-DE" smtClean="0"/>
              <a:t>(Hard- und Software)</a:t>
            </a:r>
          </a:p>
          <a:p>
            <a:pPr eaLnBrk="1" hangingPunct="1"/>
            <a:r>
              <a:rPr lang="de-DE" altLang="de-DE" smtClean="0"/>
              <a:t> Einfluss technischer Ausstattung</a:t>
            </a:r>
          </a:p>
          <a:p>
            <a:pPr eaLnBrk="1" hangingPunct="1"/>
            <a:r>
              <a:rPr lang="de-DE" altLang="de-DE" smtClean="0"/>
              <a:t> Einsatz von Online-Angeboten im Unterricht</a:t>
            </a:r>
          </a:p>
          <a:p>
            <a:pPr eaLnBrk="1" hangingPunct="1"/>
            <a:r>
              <a:rPr lang="de-DE" altLang="de-DE" smtClean="0"/>
              <a:t> Zufriedenheit mit technischer Ausstattung und</a:t>
            </a:r>
          </a:p>
          <a:p>
            <a:pPr eaLnBrk="1" hangingPunct="1"/>
            <a:r>
              <a:rPr lang="de-DE" altLang="de-DE" smtClean="0"/>
              <a:t>Online-Angeboten</a:t>
            </a:r>
          </a:p>
          <a:p>
            <a:pPr eaLnBrk="1" hangingPunct="1"/>
            <a:r>
              <a:rPr lang="de-DE" altLang="de-DE" smtClean="0"/>
              <a:t> Vorhandene und gewünschte Unterstützung im</a:t>
            </a:r>
          </a:p>
          <a:p>
            <a:pPr eaLnBrk="1" hangingPunct="1"/>
            <a:r>
              <a:rPr lang="de-DE" altLang="de-DE" smtClean="0"/>
              <a:t>Umgang mit digitalen Hilfsmitteln</a:t>
            </a:r>
          </a:p>
        </p:txBody>
      </p:sp>
    </p:spTree>
    <p:extLst>
      <p:ext uri="{BB962C8B-B14F-4D97-AF65-F5344CB8AC3E}">
        <p14:creationId xmlns:p14="http://schemas.microsoft.com/office/powerpoint/2010/main" val="13899169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mtClean="0"/>
              <a:t>Auswahl: nach Quote (Bundesland, Geschlecht, Alter)</a:t>
            </a:r>
          </a:p>
          <a:p>
            <a:pPr eaLnBrk="1" hangingPunct="1"/>
            <a:r>
              <a:rPr lang="de-DE" altLang="de-DE" smtClean="0"/>
              <a:t>– Erhebung: Face-to-face-Befragung (computergestützt)</a:t>
            </a:r>
          </a:p>
          <a:p>
            <a:pPr eaLnBrk="1" hangingPunct="1"/>
            <a:r>
              <a:rPr lang="de-DE" altLang="de-DE" smtClean="0"/>
              <a:t>– Zentrale Themen / Fragestellungen unter anderem:</a:t>
            </a:r>
          </a:p>
          <a:p>
            <a:pPr eaLnBrk="1" hangingPunct="1"/>
            <a:r>
              <a:rPr lang="de-DE" altLang="de-DE" smtClean="0"/>
              <a:t> Technische Ausstattung von Schulen</a:t>
            </a:r>
          </a:p>
          <a:p>
            <a:pPr eaLnBrk="1" hangingPunct="1"/>
            <a:r>
              <a:rPr lang="de-DE" altLang="de-DE" smtClean="0"/>
              <a:t>(Hard- und Software)</a:t>
            </a:r>
          </a:p>
          <a:p>
            <a:pPr eaLnBrk="1" hangingPunct="1"/>
            <a:r>
              <a:rPr lang="de-DE" altLang="de-DE" smtClean="0"/>
              <a:t> Einfluss technischer Ausstattung</a:t>
            </a:r>
          </a:p>
          <a:p>
            <a:pPr eaLnBrk="1" hangingPunct="1"/>
            <a:r>
              <a:rPr lang="de-DE" altLang="de-DE" smtClean="0"/>
              <a:t> Einsatz von Online-Angeboten im Unterricht</a:t>
            </a:r>
          </a:p>
          <a:p>
            <a:pPr eaLnBrk="1" hangingPunct="1"/>
            <a:r>
              <a:rPr lang="de-DE" altLang="de-DE" smtClean="0"/>
              <a:t> Zufriedenheit mit technischer Ausstattung und</a:t>
            </a:r>
          </a:p>
          <a:p>
            <a:pPr eaLnBrk="1" hangingPunct="1"/>
            <a:r>
              <a:rPr lang="de-DE" altLang="de-DE" smtClean="0"/>
              <a:t>Online-Angeboten</a:t>
            </a:r>
          </a:p>
          <a:p>
            <a:pPr eaLnBrk="1" hangingPunct="1"/>
            <a:r>
              <a:rPr lang="de-DE" altLang="de-DE" smtClean="0"/>
              <a:t> Vorhandene und gewünschte Unterstützung im</a:t>
            </a:r>
          </a:p>
          <a:p>
            <a:pPr eaLnBrk="1" hangingPunct="1"/>
            <a:r>
              <a:rPr lang="de-DE" altLang="de-DE" smtClean="0"/>
              <a:t>Umgang mit digitalen Hilfsmitteln</a:t>
            </a:r>
          </a:p>
        </p:txBody>
      </p:sp>
    </p:spTree>
    <p:extLst>
      <p:ext uri="{BB962C8B-B14F-4D97-AF65-F5344CB8AC3E}">
        <p14:creationId xmlns:p14="http://schemas.microsoft.com/office/powerpoint/2010/main" val="30057700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mtClean="0"/>
              <a:t>Auswahl: nach Quote (Bundesland, Geschlecht, Alter)</a:t>
            </a:r>
          </a:p>
          <a:p>
            <a:pPr eaLnBrk="1" hangingPunct="1"/>
            <a:r>
              <a:rPr lang="de-DE" altLang="de-DE" smtClean="0"/>
              <a:t>– Erhebung: Face-to-face-Befragung (computergestützt)</a:t>
            </a:r>
          </a:p>
          <a:p>
            <a:pPr eaLnBrk="1" hangingPunct="1"/>
            <a:r>
              <a:rPr lang="de-DE" altLang="de-DE" smtClean="0"/>
              <a:t>– Zentrale Themen / Fragestellungen unter anderem:</a:t>
            </a:r>
          </a:p>
          <a:p>
            <a:pPr eaLnBrk="1" hangingPunct="1"/>
            <a:r>
              <a:rPr lang="de-DE" altLang="de-DE" smtClean="0"/>
              <a:t> Technische Ausstattung von Schulen</a:t>
            </a:r>
          </a:p>
          <a:p>
            <a:pPr eaLnBrk="1" hangingPunct="1"/>
            <a:r>
              <a:rPr lang="de-DE" altLang="de-DE" smtClean="0"/>
              <a:t>(Hard- und Software)</a:t>
            </a:r>
          </a:p>
          <a:p>
            <a:pPr eaLnBrk="1" hangingPunct="1"/>
            <a:r>
              <a:rPr lang="de-DE" altLang="de-DE" smtClean="0"/>
              <a:t> Einfluss technischer Ausstattung</a:t>
            </a:r>
          </a:p>
          <a:p>
            <a:pPr eaLnBrk="1" hangingPunct="1"/>
            <a:r>
              <a:rPr lang="de-DE" altLang="de-DE" smtClean="0"/>
              <a:t> Einsatz von Online-Angeboten im Unterricht</a:t>
            </a:r>
          </a:p>
          <a:p>
            <a:pPr eaLnBrk="1" hangingPunct="1"/>
            <a:r>
              <a:rPr lang="de-DE" altLang="de-DE" smtClean="0"/>
              <a:t> Zufriedenheit mit technischer Ausstattung und</a:t>
            </a:r>
          </a:p>
          <a:p>
            <a:pPr eaLnBrk="1" hangingPunct="1"/>
            <a:r>
              <a:rPr lang="de-DE" altLang="de-DE" smtClean="0"/>
              <a:t>Online-Angeboten</a:t>
            </a:r>
          </a:p>
          <a:p>
            <a:pPr eaLnBrk="1" hangingPunct="1"/>
            <a:r>
              <a:rPr lang="de-DE" altLang="de-DE" smtClean="0"/>
              <a:t> Vorhandene und gewünschte Unterstützung im</a:t>
            </a:r>
          </a:p>
          <a:p>
            <a:pPr eaLnBrk="1" hangingPunct="1"/>
            <a:r>
              <a:rPr lang="de-DE" altLang="de-DE" smtClean="0"/>
              <a:t>Umgang mit digitalen Hilfsmitteln</a:t>
            </a:r>
          </a:p>
        </p:txBody>
      </p:sp>
    </p:spTree>
    <p:extLst>
      <p:ext uri="{BB962C8B-B14F-4D97-AF65-F5344CB8AC3E}">
        <p14:creationId xmlns:p14="http://schemas.microsoft.com/office/powerpoint/2010/main" val="681194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8490066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mtClean="0"/>
              <a:t>Auswahl: nach Quote (Bundesland, Geschlecht, Alter)</a:t>
            </a:r>
          </a:p>
          <a:p>
            <a:pPr eaLnBrk="1" hangingPunct="1"/>
            <a:r>
              <a:rPr lang="de-DE" altLang="de-DE" smtClean="0"/>
              <a:t>– Erhebung: Face-to-face-Befragung (computergestützt)</a:t>
            </a:r>
          </a:p>
          <a:p>
            <a:pPr eaLnBrk="1" hangingPunct="1"/>
            <a:r>
              <a:rPr lang="de-DE" altLang="de-DE" smtClean="0"/>
              <a:t>– Zentrale Themen / Fragestellungen unter anderem:</a:t>
            </a:r>
          </a:p>
          <a:p>
            <a:pPr eaLnBrk="1" hangingPunct="1"/>
            <a:r>
              <a:rPr lang="de-DE" altLang="de-DE" smtClean="0"/>
              <a:t> Technische Ausstattung von Schulen</a:t>
            </a:r>
          </a:p>
          <a:p>
            <a:pPr eaLnBrk="1" hangingPunct="1"/>
            <a:r>
              <a:rPr lang="de-DE" altLang="de-DE" smtClean="0"/>
              <a:t>(Hard- und Software)</a:t>
            </a:r>
          </a:p>
          <a:p>
            <a:pPr eaLnBrk="1" hangingPunct="1"/>
            <a:r>
              <a:rPr lang="de-DE" altLang="de-DE" smtClean="0"/>
              <a:t> Einfluss technischer Ausstattung</a:t>
            </a:r>
          </a:p>
          <a:p>
            <a:pPr eaLnBrk="1" hangingPunct="1"/>
            <a:r>
              <a:rPr lang="de-DE" altLang="de-DE" smtClean="0"/>
              <a:t> Einsatz von Online-Angeboten im Unterricht</a:t>
            </a:r>
          </a:p>
          <a:p>
            <a:pPr eaLnBrk="1" hangingPunct="1"/>
            <a:r>
              <a:rPr lang="de-DE" altLang="de-DE" smtClean="0"/>
              <a:t> Zufriedenheit mit technischer Ausstattung und</a:t>
            </a:r>
          </a:p>
          <a:p>
            <a:pPr eaLnBrk="1" hangingPunct="1"/>
            <a:r>
              <a:rPr lang="de-DE" altLang="de-DE" smtClean="0"/>
              <a:t>Online-Angeboten</a:t>
            </a:r>
          </a:p>
          <a:p>
            <a:pPr eaLnBrk="1" hangingPunct="1"/>
            <a:r>
              <a:rPr lang="de-DE" altLang="de-DE" smtClean="0"/>
              <a:t> Vorhandene und gewünschte Unterstützung im</a:t>
            </a:r>
          </a:p>
          <a:p>
            <a:pPr eaLnBrk="1" hangingPunct="1"/>
            <a:r>
              <a:rPr lang="de-DE" altLang="de-DE" smtClean="0"/>
              <a:t>Umgang mit digitalen Hilfsmitteln</a:t>
            </a:r>
          </a:p>
        </p:txBody>
      </p:sp>
    </p:spTree>
    <p:extLst>
      <p:ext uri="{BB962C8B-B14F-4D97-AF65-F5344CB8AC3E}">
        <p14:creationId xmlns:p14="http://schemas.microsoft.com/office/powerpoint/2010/main" val="19175635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mtClean="0"/>
              <a:t>Auswahl: nach Quote (Bundesland, Geschlecht, Alter)</a:t>
            </a:r>
          </a:p>
          <a:p>
            <a:pPr eaLnBrk="1" hangingPunct="1"/>
            <a:r>
              <a:rPr lang="de-DE" altLang="de-DE" smtClean="0"/>
              <a:t>– Erhebung: Face-to-face-Befragung (computergestützt)</a:t>
            </a:r>
          </a:p>
          <a:p>
            <a:pPr eaLnBrk="1" hangingPunct="1"/>
            <a:r>
              <a:rPr lang="de-DE" altLang="de-DE" smtClean="0"/>
              <a:t>– Zentrale Themen / Fragestellungen unter anderem:</a:t>
            </a:r>
          </a:p>
          <a:p>
            <a:pPr eaLnBrk="1" hangingPunct="1"/>
            <a:r>
              <a:rPr lang="de-DE" altLang="de-DE" smtClean="0"/>
              <a:t> Technische Ausstattung von Schulen</a:t>
            </a:r>
          </a:p>
          <a:p>
            <a:pPr eaLnBrk="1" hangingPunct="1"/>
            <a:r>
              <a:rPr lang="de-DE" altLang="de-DE" smtClean="0"/>
              <a:t>(Hard- und Software)</a:t>
            </a:r>
          </a:p>
          <a:p>
            <a:pPr eaLnBrk="1" hangingPunct="1"/>
            <a:r>
              <a:rPr lang="de-DE" altLang="de-DE" smtClean="0"/>
              <a:t> Einfluss technischer Ausstattung</a:t>
            </a:r>
          </a:p>
          <a:p>
            <a:pPr eaLnBrk="1" hangingPunct="1"/>
            <a:r>
              <a:rPr lang="de-DE" altLang="de-DE" smtClean="0"/>
              <a:t> Einsatz von Online-Angeboten im Unterricht</a:t>
            </a:r>
          </a:p>
          <a:p>
            <a:pPr eaLnBrk="1" hangingPunct="1"/>
            <a:r>
              <a:rPr lang="de-DE" altLang="de-DE" smtClean="0"/>
              <a:t> Zufriedenheit mit technischer Ausstattung und</a:t>
            </a:r>
          </a:p>
          <a:p>
            <a:pPr eaLnBrk="1" hangingPunct="1"/>
            <a:r>
              <a:rPr lang="de-DE" altLang="de-DE" smtClean="0"/>
              <a:t>Online-Angeboten</a:t>
            </a:r>
          </a:p>
          <a:p>
            <a:pPr eaLnBrk="1" hangingPunct="1"/>
            <a:r>
              <a:rPr lang="de-DE" altLang="de-DE" smtClean="0"/>
              <a:t> Vorhandene und gewünschte Unterstützung im</a:t>
            </a:r>
          </a:p>
          <a:p>
            <a:pPr eaLnBrk="1" hangingPunct="1"/>
            <a:r>
              <a:rPr lang="de-DE" altLang="de-DE" smtClean="0"/>
              <a:t>Umgang mit digitalen Hilfsmitteln</a:t>
            </a:r>
          </a:p>
        </p:txBody>
      </p:sp>
    </p:spTree>
    <p:extLst>
      <p:ext uri="{BB962C8B-B14F-4D97-AF65-F5344CB8AC3E}">
        <p14:creationId xmlns:p14="http://schemas.microsoft.com/office/powerpoint/2010/main" val="38380207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2829228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710507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5553732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2113427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9323042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1253290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2218843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974348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711036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657205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639532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mtClean="0"/>
              <a:t>Multimedial </a:t>
            </a:r>
            <a:r>
              <a:rPr lang="de-DE" altLang="de-DE" smtClean="0">
                <a:sym typeface="Wingdings" panose="05000000000000000000" pitchFamily="2" charset="2"/>
              </a:rPr>
              <a:t> Einbezug verschiedener Medien: Abspielgerät = Hardware-Aspekt</a:t>
            </a:r>
          </a:p>
          <a:p>
            <a:pPr eaLnBrk="1" hangingPunct="1"/>
            <a:r>
              <a:rPr lang="de-DE" altLang="de-DE" smtClean="0">
                <a:sym typeface="Wingdings" panose="05000000000000000000" pitchFamily="2" charset="2"/>
              </a:rPr>
              <a:t>Multicodalität  unterschiedliche Codierungen: ikonisch, symbolisch</a:t>
            </a:r>
          </a:p>
          <a:p>
            <a:pPr eaLnBrk="1" hangingPunct="1"/>
            <a:endParaRPr lang="de-DE" altLang="de-DE" smtClean="0">
              <a:sym typeface="Wingdings" panose="05000000000000000000" pitchFamily="2" charset="2"/>
            </a:endParaRPr>
          </a:p>
          <a:p>
            <a:pPr eaLnBrk="1" hangingPunct="1"/>
            <a:r>
              <a:rPr lang="de-DE" altLang="de-DE" smtClean="0"/>
              <a:t>https://www.sbg.ac.at/fachdidaktik/AbteilungIDN/biologiedidaktik/images/cover_schmetterlinge_comenius.jpg</a:t>
            </a:r>
          </a:p>
          <a:p>
            <a:pPr eaLnBrk="1" hangingPunct="1"/>
            <a:r>
              <a:rPr lang="de-DE" altLang="de-DE" smtClean="0"/>
              <a:t>http://www.elearning-psychologie.de/elearning/electure_large.jpg</a:t>
            </a:r>
          </a:p>
        </p:txBody>
      </p:sp>
    </p:spTree>
    <p:extLst>
      <p:ext uri="{BB962C8B-B14F-4D97-AF65-F5344CB8AC3E}">
        <p14:creationId xmlns:p14="http://schemas.microsoft.com/office/powerpoint/2010/main" val="1221408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375187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mtClean="0"/>
              <a:t>http://www.naturmuseum.tg.ch/pictures/thumb/LernenamObjekt.jpg</a:t>
            </a:r>
          </a:p>
          <a:p>
            <a:pPr eaLnBrk="1" hangingPunct="1"/>
            <a:r>
              <a:rPr lang="de-DE" altLang="de-DE" smtClean="0"/>
              <a:t>http://www.basf.com/group/corporate/site-ludwigshafen/de/function/conversions:/publish/content/about-basf/worldwide/europe/Ludwigshafen/Education/Schuelerlabore_der_BASF/images/mittelstufe2.jpg</a:t>
            </a:r>
          </a:p>
        </p:txBody>
      </p:sp>
    </p:spTree>
    <p:extLst>
      <p:ext uri="{BB962C8B-B14F-4D97-AF65-F5344CB8AC3E}">
        <p14:creationId xmlns:p14="http://schemas.microsoft.com/office/powerpoint/2010/main" val="564650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 noChangeAspect="1"/>
          </p:cNvGrpSpPr>
          <p:nvPr userDrawn="1"/>
        </p:nvGrpSpPr>
        <p:grpSpPr bwMode="auto">
          <a:xfrm>
            <a:off x="8172450" y="6357938"/>
            <a:ext cx="576263" cy="400050"/>
            <a:chOff x="7727" y="1983"/>
            <a:chExt cx="1536" cy="1065"/>
          </a:xfrm>
        </p:grpSpPr>
        <p:sp>
          <p:nvSpPr>
            <p:cNvPr id="5" name="Arc 6"/>
            <p:cNvSpPr>
              <a:spLocks noChangeAspect="1"/>
            </p:cNvSpPr>
            <p:nvPr/>
          </p:nvSpPr>
          <p:spPr bwMode="auto">
            <a:xfrm flipV="1">
              <a:off x="7727" y="2169"/>
              <a:ext cx="1536" cy="444"/>
            </a:xfrm>
            <a:custGeom>
              <a:avLst/>
              <a:gdLst>
                <a:gd name="T0" fmla="*/ 1497 w 42476"/>
                <a:gd name="T1" fmla="*/ 0 h 28368"/>
                <a:gd name="T2" fmla="*/ 0 w 42476"/>
                <a:gd name="T3" fmla="*/ 193 h 28368"/>
                <a:gd name="T4" fmla="*/ 755 w 42476"/>
                <a:gd name="T5" fmla="*/ 106 h 283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476" h="28368" fill="none" extrusionOk="0">
                  <a:moveTo>
                    <a:pt x="41388" y="-1"/>
                  </a:moveTo>
                  <a:cubicBezTo>
                    <a:pt x="42108" y="2183"/>
                    <a:pt x="42476" y="4468"/>
                    <a:pt x="42476" y="6768"/>
                  </a:cubicBezTo>
                  <a:cubicBezTo>
                    <a:pt x="42476" y="18697"/>
                    <a:pt x="32805" y="28368"/>
                    <a:pt x="20876" y="28368"/>
                  </a:cubicBezTo>
                  <a:cubicBezTo>
                    <a:pt x="11081" y="28368"/>
                    <a:pt x="2513" y="21778"/>
                    <a:pt x="-1" y="12312"/>
                  </a:cubicBezTo>
                </a:path>
                <a:path w="42476" h="28368" stroke="0" extrusionOk="0">
                  <a:moveTo>
                    <a:pt x="41388" y="-1"/>
                  </a:moveTo>
                  <a:cubicBezTo>
                    <a:pt x="42108" y="2183"/>
                    <a:pt x="42476" y="4468"/>
                    <a:pt x="42476" y="6768"/>
                  </a:cubicBezTo>
                  <a:cubicBezTo>
                    <a:pt x="42476" y="18697"/>
                    <a:pt x="32805" y="28368"/>
                    <a:pt x="20876" y="28368"/>
                  </a:cubicBezTo>
                  <a:cubicBezTo>
                    <a:pt x="11081" y="28368"/>
                    <a:pt x="2513" y="21778"/>
                    <a:pt x="-1" y="12312"/>
                  </a:cubicBezTo>
                  <a:lnTo>
                    <a:pt x="20876" y="6768"/>
                  </a:lnTo>
                  <a:lnTo>
                    <a:pt x="41388" y="-1"/>
                  </a:lnTo>
                  <a:close/>
                </a:path>
              </a:pathLst>
            </a:custGeom>
            <a:noFill/>
            <a:ln w="38100">
              <a:solidFill>
                <a:srgbClr val="80808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WordArt 7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7736" y="2427"/>
              <a:ext cx="1457" cy="621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de-DE" sz="3600" kern="10" spc="72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0C0C0"/>
                  </a:solidFill>
                  <a:latin typeface="Arial Black" panose="020B0A04020102020204" pitchFamily="34" charset="0"/>
                </a:rPr>
                <a:t>D  daktik</a:t>
              </a:r>
            </a:p>
          </p:txBody>
        </p:sp>
        <p:sp>
          <p:nvSpPr>
            <p:cNvPr id="7" name="Oval 8"/>
            <p:cNvSpPr>
              <a:spLocks noChangeAspect="1" noChangeArrowheads="1"/>
            </p:cNvSpPr>
            <p:nvPr/>
          </p:nvSpPr>
          <p:spPr bwMode="auto">
            <a:xfrm>
              <a:off x="8658" y="1983"/>
              <a:ext cx="106" cy="11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8" name="Rectangle 9"/>
            <p:cNvSpPr>
              <a:spLocks noChangeAspect="1" noChangeArrowheads="1"/>
            </p:cNvSpPr>
            <p:nvPr/>
          </p:nvSpPr>
          <p:spPr bwMode="auto">
            <a:xfrm>
              <a:off x="8641" y="2127"/>
              <a:ext cx="135" cy="24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9" name="Oval 10"/>
            <p:cNvSpPr>
              <a:spLocks noChangeAspect="1" noChangeArrowheads="1"/>
            </p:cNvSpPr>
            <p:nvPr/>
          </p:nvSpPr>
          <p:spPr bwMode="auto">
            <a:xfrm>
              <a:off x="8527" y="2008"/>
              <a:ext cx="106" cy="11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0" name="Rectangle 11"/>
            <p:cNvSpPr>
              <a:spLocks noChangeAspect="1" noChangeArrowheads="1"/>
            </p:cNvSpPr>
            <p:nvPr/>
          </p:nvSpPr>
          <p:spPr bwMode="auto">
            <a:xfrm>
              <a:off x="8510" y="2156"/>
              <a:ext cx="140" cy="24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1" name="Oval 12"/>
            <p:cNvSpPr>
              <a:spLocks noChangeAspect="1" noChangeArrowheads="1"/>
            </p:cNvSpPr>
            <p:nvPr/>
          </p:nvSpPr>
          <p:spPr bwMode="auto">
            <a:xfrm>
              <a:off x="8772" y="2118"/>
              <a:ext cx="106" cy="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2" name="Rectangle 13"/>
            <p:cNvSpPr>
              <a:spLocks noChangeAspect="1" noChangeArrowheads="1"/>
            </p:cNvSpPr>
            <p:nvPr/>
          </p:nvSpPr>
          <p:spPr bwMode="auto">
            <a:xfrm>
              <a:off x="8755" y="2262"/>
              <a:ext cx="140" cy="2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3" name="Oval 14"/>
            <p:cNvSpPr>
              <a:spLocks noChangeAspect="1" noChangeArrowheads="1"/>
            </p:cNvSpPr>
            <p:nvPr/>
          </p:nvSpPr>
          <p:spPr bwMode="auto">
            <a:xfrm>
              <a:off x="8315" y="2055"/>
              <a:ext cx="106" cy="11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4" name="Rectangle 15"/>
            <p:cNvSpPr>
              <a:spLocks noChangeAspect="1" noChangeArrowheads="1"/>
            </p:cNvSpPr>
            <p:nvPr/>
          </p:nvSpPr>
          <p:spPr bwMode="auto">
            <a:xfrm>
              <a:off x="8298" y="2199"/>
              <a:ext cx="140" cy="24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5" name="Oval 16"/>
            <p:cNvSpPr>
              <a:spLocks noChangeAspect="1" noChangeArrowheads="1"/>
            </p:cNvSpPr>
            <p:nvPr/>
          </p:nvSpPr>
          <p:spPr bwMode="auto">
            <a:xfrm>
              <a:off x="8239" y="2114"/>
              <a:ext cx="106" cy="11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6" name="Rectangle 17"/>
            <p:cNvSpPr>
              <a:spLocks noChangeAspect="1" noChangeArrowheads="1"/>
            </p:cNvSpPr>
            <p:nvPr/>
          </p:nvSpPr>
          <p:spPr bwMode="auto">
            <a:xfrm>
              <a:off x="8218" y="2258"/>
              <a:ext cx="140" cy="24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grpSp>
          <p:nvGrpSpPr>
            <p:cNvPr id="17" name="Group 18"/>
            <p:cNvGrpSpPr>
              <a:grpSpLocks noChangeAspect="1"/>
            </p:cNvGrpSpPr>
            <p:nvPr/>
          </p:nvGrpSpPr>
          <p:grpSpPr bwMode="auto">
            <a:xfrm>
              <a:off x="7932" y="2493"/>
              <a:ext cx="140" cy="502"/>
              <a:chOff x="1602" y="3165"/>
              <a:chExt cx="435" cy="1564"/>
            </a:xfrm>
          </p:grpSpPr>
          <p:sp>
            <p:nvSpPr>
              <p:cNvPr id="18" name="Oval 19"/>
              <p:cNvSpPr>
                <a:spLocks noChangeAspect="1" noChangeArrowheads="1"/>
              </p:cNvSpPr>
              <p:nvPr/>
            </p:nvSpPr>
            <p:spPr bwMode="auto">
              <a:xfrm>
                <a:off x="1649" y="3169"/>
                <a:ext cx="342" cy="3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de-DE" altLang="de-DE" sz="2400"/>
              </a:p>
            </p:txBody>
          </p:sp>
          <p:sp>
            <p:nvSpPr>
              <p:cNvPr id="19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1596" y="3643"/>
                <a:ext cx="447" cy="108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de-DE" altLang="de-DE" sz="2400"/>
              </a:p>
            </p:txBody>
          </p:sp>
        </p:grpSp>
      </p:grpSp>
      <p:pic>
        <p:nvPicPr>
          <p:cNvPr id="20" name="Picture 21" descr="compman_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6381750"/>
            <a:ext cx="10112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1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1692275" y="6308725"/>
            <a:ext cx="5759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AD W. Wagner, Didaktik Chemie, &amp; AD Dr. F.-J. Scharfenberg, Didaktik Biologie, Universität Bayreuth</a:t>
            </a:r>
          </a:p>
        </p:txBody>
      </p:sp>
    </p:spTree>
    <p:extLst>
      <p:ext uri="{BB962C8B-B14F-4D97-AF65-F5344CB8AC3E}">
        <p14:creationId xmlns:p14="http://schemas.microsoft.com/office/powerpoint/2010/main" val="3970045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A5F20-BB3C-4E23-96CE-9307A2E68AC1}" type="datetimeFigureOut">
              <a:rPr lang="de-DE"/>
              <a:pPr>
                <a:defRPr/>
              </a:pPr>
              <a:t>22.03.2019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D32A7-4FBD-4063-83F6-95BE3F2B8F6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23434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FC9FA-DD3E-4E5B-A151-94E88972B3C6}" type="datetimeFigureOut">
              <a:rPr lang="de-DE"/>
              <a:pPr>
                <a:defRPr/>
              </a:pPr>
              <a:t>22.03.2019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627EC-034A-4E2B-880F-9074F0C0D5A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22458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F33FB-B707-453C-9485-C6D74EA3B8E7}" type="datetimeFigureOut">
              <a:rPr lang="de-DE"/>
              <a:pPr>
                <a:defRPr/>
              </a:pPr>
              <a:t>22.03.2019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E4F8E-E1A0-4625-A24B-C64CA72D78E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97531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E556E-AA95-4395-84AD-7233B699E953}" type="datetimeFigureOut">
              <a:rPr lang="de-DE"/>
              <a:pPr>
                <a:defRPr/>
              </a:pPr>
              <a:t>22.03.2019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B497A-A281-432D-ACFC-EEEA078C47F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1524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 noChangeAspect="1"/>
          </p:cNvGrpSpPr>
          <p:nvPr userDrawn="1"/>
        </p:nvGrpSpPr>
        <p:grpSpPr bwMode="auto">
          <a:xfrm>
            <a:off x="8172450" y="6357938"/>
            <a:ext cx="576263" cy="400050"/>
            <a:chOff x="7727" y="1983"/>
            <a:chExt cx="1536" cy="1065"/>
          </a:xfrm>
        </p:grpSpPr>
        <p:sp>
          <p:nvSpPr>
            <p:cNvPr id="4" name="Arc 6"/>
            <p:cNvSpPr>
              <a:spLocks noChangeAspect="1"/>
            </p:cNvSpPr>
            <p:nvPr/>
          </p:nvSpPr>
          <p:spPr bwMode="auto">
            <a:xfrm flipV="1">
              <a:off x="7727" y="2169"/>
              <a:ext cx="1536" cy="444"/>
            </a:xfrm>
            <a:custGeom>
              <a:avLst/>
              <a:gdLst>
                <a:gd name="T0" fmla="*/ 1497 w 42476"/>
                <a:gd name="T1" fmla="*/ 0 h 28368"/>
                <a:gd name="T2" fmla="*/ 0 w 42476"/>
                <a:gd name="T3" fmla="*/ 193 h 28368"/>
                <a:gd name="T4" fmla="*/ 755 w 42476"/>
                <a:gd name="T5" fmla="*/ 106 h 283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476" h="28368" fill="none" extrusionOk="0">
                  <a:moveTo>
                    <a:pt x="41388" y="-1"/>
                  </a:moveTo>
                  <a:cubicBezTo>
                    <a:pt x="42108" y="2183"/>
                    <a:pt x="42476" y="4468"/>
                    <a:pt x="42476" y="6768"/>
                  </a:cubicBezTo>
                  <a:cubicBezTo>
                    <a:pt x="42476" y="18697"/>
                    <a:pt x="32805" y="28368"/>
                    <a:pt x="20876" y="28368"/>
                  </a:cubicBezTo>
                  <a:cubicBezTo>
                    <a:pt x="11081" y="28368"/>
                    <a:pt x="2513" y="21778"/>
                    <a:pt x="-1" y="12312"/>
                  </a:cubicBezTo>
                </a:path>
                <a:path w="42476" h="28368" stroke="0" extrusionOk="0">
                  <a:moveTo>
                    <a:pt x="41388" y="-1"/>
                  </a:moveTo>
                  <a:cubicBezTo>
                    <a:pt x="42108" y="2183"/>
                    <a:pt x="42476" y="4468"/>
                    <a:pt x="42476" y="6768"/>
                  </a:cubicBezTo>
                  <a:cubicBezTo>
                    <a:pt x="42476" y="18697"/>
                    <a:pt x="32805" y="28368"/>
                    <a:pt x="20876" y="28368"/>
                  </a:cubicBezTo>
                  <a:cubicBezTo>
                    <a:pt x="11081" y="28368"/>
                    <a:pt x="2513" y="21778"/>
                    <a:pt x="-1" y="12312"/>
                  </a:cubicBezTo>
                  <a:lnTo>
                    <a:pt x="20876" y="6768"/>
                  </a:lnTo>
                  <a:lnTo>
                    <a:pt x="41388" y="-1"/>
                  </a:lnTo>
                  <a:close/>
                </a:path>
              </a:pathLst>
            </a:custGeom>
            <a:noFill/>
            <a:ln w="38100">
              <a:solidFill>
                <a:srgbClr val="80808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WordArt 7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7736" y="2427"/>
              <a:ext cx="1457" cy="621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de-DE" sz="3600" kern="10" spc="72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0C0C0"/>
                  </a:solidFill>
                  <a:latin typeface="Arial Black" panose="020B0A04020102020204" pitchFamily="34" charset="0"/>
                </a:rPr>
                <a:t>D  daktik</a:t>
              </a:r>
            </a:p>
          </p:txBody>
        </p:sp>
        <p:sp>
          <p:nvSpPr>
            <p:cNvPr id="6" name="Oval 8"/>
            <p:cNvSpPr>
              <a:spLocks noChangeAspect="1" noChangeArrowheads="1"/>
            </p:cNvSpPr>
            <p:nvPr/>
          </p:nvSpPr>
          <p:spPr bwMode="auto">
            <a:xfrm>
              <a:off x="8658" y="1983"/>
              <a:ext cx="106" cy="11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7" name="Rectangle 9"/>
            <p:cNvSpPr>
              <a:spLocks noChangeAspect="1" noChangeArrowheads="1"/>
            </p:cNvSpPr>
            <p:nvPr/>
          </p:nvSpPr>
          <p:spPr bwMode="auto">
            <a:xfrm>
              <a:off x="8641" y="2127"/>
              <a:ext cx="135" cy="24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8" name="Oval 10"/>
            <p:cNvSpPr>
              <a:spLocks noChangeAspect="1" noChangeArrowheads="1"/>
            </p:cNvSpPr>
            <p:nvPr/>
          </p:nvSpPr>
          <p:spPr bwMode="auto">
            <a:xfrm>
              <a:off x="8527" y="2008"/>
              <a:ext cx="106" cy="11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9" name="Rectangle 11"/>
            <p:cNvSpPr>
              <a:spLocks noChangeAspect="1" noChangeArrowheads="1"/>
            </p:cNvSpPr>
            <p:nvPr/>
          </p:nvSpPr>
          <p:spPr bwMode="auto">
            <a:xfrm>
              <a:off x="8510" y="2156"/>
              <a:ext cx="140" cy="24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0" name="Oval 12"/>
            <p:cNvSpPr>
              <a:spLocks noChangeAspect="1" noChangeArrowheads="1"/>
            </p:cNvSpPr>
            <p:nvPr/>
          </p:nvSpPr>
          <p:spPr bwMode="auto">
            <a:xfrm>
              <a:off x="8772" y="2118"/>
              <a:ext cx="106" cy="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1" name="Rectangle 13"/>
            <p:cNvSpPr>
              <a:spLocks noChangeAspect="1" noChangeArrowheads="1"/>
            </p:cNvSpPr>
            <p:nvPr/>
          </p:nvSpPr>
          <p:spPr bwMode="auto">
            <a:xfrm>
              <a:off x="8755" y="2262"/>
              <a:ext cx="140" cy="2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2" name="Oval 14"/>
            <p:cNvSpPr>
              <a:spLocks noChangeAspect="1" noChangeArrowheads="1"/>
            </p:cNvSpPr>
            <p:nvPr/>
          </p:nvSpPr>
          <p:spPr bwMode="auto">
            <a:xfrm>
              <a:off x="8315" y="2055"/>
              <a:ext cx="106" cy="11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3" name="Rectangle 15"/>
            <p:cNvSpPr>
              <a:spLocks noChangeAspect="1" noChangeArrowheads="1"/>
            </p:cNvSpPr>
            <p:nvPr/>
          </p:nvSpPr>
          <p:spPr bwMode="auto">
            <a:xfrm>
              <a:off x="8298" y="2199"/>
              <a:ext cx="140" cy="24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4" name="Oval 16"/>
            <p:cNvSpPr>
              <a:spLocks noChangeAspect="1" noChangeArrowheads="1"/>
            </p:cNvSpPr>
            <p:nvPr/>
          </p:nvSpPr>
          <p:spPr bwMode="auto">
            <a:xfrm>
              <a:off x="8239" y="2114"/>
              <a:ext cx="106" cy="11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5" name="Rectangle 17"/>
            <p:cNvSpPr>
              <a:spLocks noChangeAspect="1" noChangeArrowheads="1"/>
            </p:cNvSpPr>
            <p:nvPr/>
          </p:nvSpPr>
          <p:spPr bwMode="auto">
            <a:xfrm>
              <a:off x="8218" y="2258"/>
              <a:ext cx="140" cy="24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grpSp>
          <p:nvGrpSpPr>
            <p:cNvPr id="16" name="Group 18"/>
            <p:cNvGrpSpPr>
              <a:grpSpLocks noChangeAspect="1"/>
            </p:cNvGrpSpPr>
            <p:nvPr/>
          </p:nvGrpSpPr>
          <p:grpSpPr bwMode="auto">
            <a:xfrm>
              <a:off x="7932" y="2493"/>
              <a:ext cx="140" cy="502"/>
              <a:chOff x="1602" y="3165"/>
              <a:chExt cx="435" cy="1564"/>
            </a:xfrm>
          </p:grpSpPr>
          <p:sp>
            <p:nvSpPr>
              <p:cNvPr id="17" name="Oval 19"/>
              <p:cNvSpPr>
                <a:spLocks noChangeAspect="1" noChangeArrowheads="1"/>
              </p:cNvSpPr>
              <p:nvPr/>
            </p:nvSpPr>
            <p:spPr bwMode="auto">
              <a:xfrm>
                <a:off x="1649" y="3169"/>
                <a:ext cx="342" cy="3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de-DE" altLang="de-DE" sz="2400"/>
              </a:p>
            </p:txBody>
          </p:sp>
          <p:sp>
            <p:nvSpPr>
              <p:cNvPr id="18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1596" y="3643"/>
                <a:ext cx="447" cy="108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de-DE" altLang="de-DE" sz="2400"/>
              </a:p>
            </p:txBody>
          </p:sp>
        </p:grpSp>
      </p:grpSp>
      <p:pic>
        <p:nvPicPr>
          <p:cNvPr id="19" name="Picture 21" descr="compman_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6381750"/>
            <a:ext cx="10112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268538" y="6284913"/>
            <a:ext cx="4903787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AD W. Wagner, Didaktik der Chemie, Universität Bayreuth</a:t>
            </a:r>
          </a:p>
        </p:txBody>
      </p:sp>
    </p:spTree>
    <p:extLst>
      <p:ext uri="{BB962C8B-B14F-4D97-AF65-F5344CB8AC3E}">
        <p14:creationId xmlns:p14="http://schemas.microsoft.com/office/powerpoint/2010/main" val="3301867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E90BF-EDB7-408C-98DA-9A8B2C74AA66}" type="datetimeFigureOut">
              <a:rPr lang="de-DE"/>
              <a:pPr>
                <a:defRPr/>
              </a:pPr>
              <a:t>22.03.2019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187C3-FB26-448A-AB9A-9FC041873BE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713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D407E-7C82-497D-8454-269AC5975B43}" type="datetimeFigureOut">
              <a:rPr lang="de-DE"/>
              <a:pPr>
                <a:defRPr/>
              </a:pPr>
              <a:t>22.03.2019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8DCD2-11C9-4569-98C9-519E7232774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0346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9991D-8D7B-4FBD-BCA6-FCBC4CE95E4E}" type="datetimeFigureOut">
              <a:rPr lang="de-DE"/>
              <a:pPr>
                <a:defRPr/>
              </a:pPr>
              <a:t>22.03.2019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E0E40-90D3-4B26-A417-415BE58E2A7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3036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3B985-1E2F-4B6F-99E8-1A2F7C2B1147}" type="datetimeFigureOut">
              <a:rPr lang="de-DE"/>
              <a:pPr>
                <a:defRPr/>
              </a:pPr>
              <a:t>22.03.2019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B42D3-0616-441A-A283-649458E7600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44760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04A81-09E4-4660-AA85-81E9E08315A3}" type="datetimeFigureOut">
              <a:rPr lang="de-DE"/>
              <a:pPr>
                <a:defRPr/>
              </a:pPr>
              <a:t>22.03.2019</a:t>
            </a:fld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42638-F263-4EC4-B048-7DA08553995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81238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612CD-8BB7-401C-8BB1-E492748345F6}" type="datetimeFigureOut">
              <a:rPr lang="de-DE"/>
              <a:pPr>
                <a:defRPr/>
              </a:pPr>
              <a:t>22.03.2019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D634B-DB99-493B-8F26-63A46748323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80743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68BDC-7FC4-41BE-A2AE-9BD37A9D22BC}" type="datetimeFigureOut">
              <a:rPr lang="de-DE"/>
              <a:pPr>
                <a:defRPr/>
              </a:pPr>
              <a:t>22.03.2019</a:t>
            </a:fld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B4B6B-61CA-4CCD-8F8E-53B006E8B66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401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175"/>
            <a:ext cx="9144000" cy="61753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Zahl der zu erwartenden Dateien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Waren aktuelle Missionen (zum Mars, Jupiter oder Saturn) Thema im Unterricht? Wenn ja, in welchem Fach?</a:t>
            </a:r>
          </a:p>
          <a:p>
            <a:pPr lvl="0"/>
            <a:r>
              <a:rPr lang="de-DE" altLang="de-DE" smtClean="0"/>
              <a:t>dhdfgh</a:t>
            </a:r>
          </a:p>
        </p:txBody>
      </p:sp>
      <p:grpSp>
        <p:nvGrpSpPr>
          <p:cNvPr id="1028" name="Group 5"/>
          <p:cNvGrpSpPr>
            <a:grpSpLocks noChangeAspect="1"/>
          </p:cNvGrpSpPr>
          <p:nvPr userDrawn="1"/>
        </p:nvGrpSpPr>
        <p:grpSpPr bwMode="auto">
          <a:xfrm>
            <a:off x="8172450" y="6357938"/>
            <a:ext cx="576263" cy="400050"/>
            <a:chOff x="7727" y="1983"/>
            <a:chExt cx="1536" cy="1065"/>
          </a:xfrm>
        </p:grpSpPr>
        <p:sp>
          <p:nvSpPr>
            <p:cNvPr id="1031" name="Arc 6"/>
            <p:cNvSpPr>
              <a:spLocks noChangeAspect="1"/>
            </p:cNvSpPr>
            <p:nvPr/>
          </p:nvSpPr>
          <p:spPr bwMode="auto">
            <a:xfrm flipV="1">
              <a:off x="7727" y="2169"/>
              <a:ext cx="1536" cy="444"/>
            </a:xfrm>
            <a:custGeom>
              <a:avLst/>
              <a:gdLst>
                <a:gd name="T0" fmla="*/ 1497 w 42476"/>
                <a:gd name="T1" fmla="*/ 0 h 28368"/>
                <a:gd name="T2" fmla="*/ 0 w 42476"/>
                <a:gd name="T3" fmla="*/ 193 h 28368"/>
                <a:gd name="T4" fmla="*/ 755 w 42476"/>
                <a:gd name="T5" fmla="*/ 106 h 283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476" h="28368" fill="none" extrusionOk="0">
                  <a:moveTo>
                    <a:pt x="41388" y="-1"/>
                  </a:moveTo>
                  <a:cubicBezTo>
                    <a:pt x="42108" y="2183"/>
                    <a:pt x="42476" y="4468"/>
                    <a:pt x="42476" y="6768"/>
                  </a:cubicBezTo>
                  <a:cubicBezTo>
                    <a:pt x="42476" y="18697"/>
                    <a:pt x="32805" y="28368"/>
                    <a:pt x="20876" y="28368"/>
                  </a:cubicBezTo>
                  <a:cubicBezTo>
                    <a:pt x="11081" y="28368"/>
                    <a:pt x="2513" y="21778"/>
                    <a:pt x="-1" y="12312"/>
                  </a:cubicBezTo>
                </a:path>
                <a:path w="42476" h="28368" stroke="0" extrusionOk="0">
                  <a:moveTo>
                    <a:pt x="41388" y="-1"/>
                  </a:moveTo>
                  <a:cubicBezTo>
                    <a:pt x="42108" y="2183"/>
                    <a:pt x="42476" y="4468"/>
                    <a:pt x="42476" y="6768"/>
                  </a:cubicBezTo>
                  <a:cubicBezTo>
                    <a:pt x="42476" y="18697"/>
                    <a:pt x="32805" y="28368"/>
                    <a:pt x="20876" y="28368"/>
                  </a:cubicBezTo>
                  <a:cubicBezTo>
                    <a:pt x="11081" y="28368"/>
                    <a:pt x="2513" y="21778"/>
                    <a:pt x="-1" y="12312"/>
                  </a:cubicBezTo>
                  <a:lnTo>
                    <a:pt x="20876" y="6768"/>
                  </a:lnTo>
                  <a:lnTo>
                    <a:pt x="41388" y="-1"/>
                  </a:lnTo>
                  <a:close/>
                </a:path>
              </a:pathLst>
            </a:custGeom>
            <a:noFill/>
            <a:ln w="38100">
              <a:solidFill>
                <a:srgbClr val="80808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2" name="WordArt 7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7736" y="2427"/>
              <a:ext cx="1457" cy="621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de-DE" sz="3600" kern="10" spc="72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0C0C0"/>
                  </a:solidFill>
                  <a:latin typeface="Arial Black" panose="020B0A04020102020204" pitchFamily="34" charset="0"/>
                </a:rPr>
                <a:t>D  daktik</a:t>
              </a:r>
            </a:p>
          </p:txBody>
        </p:sp>
        <p:sp>
          <p:nvSpPr>
            <p:cNvPr id="1033" name="Oval 8"/>
            <p:cNvSpPr>
              <a:spLocks noChangeAspect="1" noChangeArrowheads="1"/>
            </p:cNvSpPr>
            <p:nvPr/>
          </p:nvSpPr>
          <p:spPr bwMode="auto">
            <a:xfrm>
              <a:off x="8658" y="1983"/>
              <a:ext cx="106" cy="11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034" name="Rectangle 9"/>
            <p:cNvSpPr>
              <a:spLocks noChangeAspect="1" noChangeArrowheads="1"/>
            </p:cNvSpPr>
            <p:nvPr/>
          </p:nvSpPr>
          <p:spPr bwMode="auto">
            <a:xfrm>
              <a:off x="8641" y="2127"/>
              <a:ext cx="135" cy="24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035" name="Oval 10"/>
            <p:cNvSpPr>
              <a:spLocks noChangeAspect="1" noChangeArrowheads="1"/>
            </p:cNvSpPr>
            <p:nvPr/>
          </p:nvSpPr>
          <p:spPr bwMode="auto">
            <a:xfrm>
              <a:off x="8527" y="2008"/>
              <a:ext cx="106" cy="11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036" name="Rectangle 11"/>
            <p:cNvSpPr>
              <a:spLocks noChangeAspect="1" noChangeArrowheads="1"/>
            </p:cNvSpPr>
            <p:nvPr/>
          </p:nvSpPr>
          <p:spPr bwMode="auto">
            <a:xfrm>
              <a:off x="8510" y="2156"/>
              <a:ext cx="140" cy="24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037" name="Oval 12"/>
            <p:cNvSpPr>
              <a:spLocks noChangeAspect="1" noChangeArrowheads="1"/>
            </p:cNvSpPr>
            <p:nvPr/>
          </p:nvSpPr>
          <p:spPr bwMode="auto">
            <a:xfrm>
              <a:off x="8772" y="2118"/>
              <a:ext cx="106" cy="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038" name="Rectangle 13"/>
            <p:cNvSpPr>
              <a:spLocks noChangeAspect="1" noChangeArrowheads="1"/>
            </p:cNvSpPr>
            <p:nvPr/>
          </p:nvSpPr>
          <p:spPr bwMode="auto">
            <a:xfrm>
              <a:off x="8755" y="2262"/>
              <a:ext cx="140" cy="2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039" name="Oval 14"/>
            <p:cNvSpPr>
              <a:spLocks noChangeAspect="1" noChangeArrowheads="1"/>
            </p:cNvSpPr>
            <p:nvPr/>
          </p:nvSpPr>
          <p:spPr bwMode="auto">
            <a:xfrm>
              <a:off x="8315" y="2055"/>
              <a:ext cx="106" cy="11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040" name="Rectangle 15"/>
            <p:cNvSpPr>
              <a:spLocks noChangeAspect="1" noChangeArrowheads="1"/>
            </p:cNvSpPr>
            <p:nvPr/>
          </p:nvSpPr>
          <p:spPr bwMode="auto">
            <a:xfrm>
              <a:off x="8298" y="2199"/>
              <a:ext cx="140" cy="24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041" name="Oval 16"/>
            <p:cNvSpPr>
              <a:spLocks noChangeAspect="1" noChangeArrowheads="1"/>
            </p:cNvSpPr>
            <p:nvPr/>
          </p:nvSpPr>
          <p:spPr bwMode="auto">
            <a:xfrm>
              <a:off x="8239" y="2114"/>
              <a:ext cx="106" cy="11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042" name="Rectangle 17"/>
            <p:cNvSpPr>
              <a:spLocks noChangeAspect="1" noChangeArrowheads="1"/>
            </p:cNvSpPr>
            <p:nvPr/>
          </p:nvSpPr>
          <p:spPr bwMode="auto">
            <a:xfrm>
              <a:off x="8218" y="2258"/>
              <a:ext cx="140" cy="24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grpSp>
          <p:nvGrpSpPr>
            <p:cNvPr id="1043" name="Group 18"/>
            <p:cNvGrpSpPr>
              <a:grpSpLocks noChangeAspect="1"/>
            </p:cNvGrpSpPr>
            <p:nvPr/>
          </p:nvGrpSpPr>
          <p:grpSpPr bwMode="auto">
            <a:xfrm>
              <a:off x="7928" y="2493"/>
              <a:ext cx="141" cy="504"/>
              <a:chOff x="1595" y="3161"/>
              <a:chExt cx="439" cy="1567"/>
            </a:xfrm>
          </p:grpSpPr>
          <p:sp>
            <p:nvSpPr>
              <p:cNvPr id="1044" name="Oval 19"/>
              <p:cNvSpPr>
                <a:spLocks noChangeAspect="1" noChangeArrowheads="1"/>
              </p:cNvSpPr>
              <p:nvPr/>
            </p:nvSpPr>
            <p:spPr bwMode="auto">
              <a:xfrm>
                <a:off x="1654" y="3165"/>
                <a:ext cx="329" cy="35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de-DE" altLang="de-DE" sz="2400"/>
              </a:p>
            </p:txBody>
          </p:sp>
          <p:sp>
            <p:nvSpPr>
              <p:cNvPr id="1045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1615" y="3638"/>
                <a:ext cx="422" cy="109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de-DE" altLang="de-DE" sz="2400"/>
              </a:p>
            </p:txBody>
          </p:sp>
        </p:grpSp>
      </p:grpSp>
      <p:pic>
        <p:nvPicPr>
          <p:cNvPr id="1029" name="Picture 21" descr="compman_k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6381750"/>
            <a:ext cx="10112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Fußzeilenplatzhalter 5"/>
          <p:cNvSpPr>
            <a:spLocks/>
          </p:cNvSpPr>
          <p:nvPr/>
        </p:nvSpPr>
        <p:spPr bwMode="auto">
          <a:xfrm>
            <a:off x="1692275" y="6308725"/>
            <a:ext cx="5759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AD W. Wagner, Didaktik Chemie, &amp; AD Dr. F.-J. Scharfenberg, Didaktik Biologie, Universität Bayreuth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AutoNum type="arabicPeriod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800000"/>
          </a:solidFill>
          <a:latin typeface="+mn-lt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800000"/>
          </a:solidFill>
          <a:latin typeface="+mn-lt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800000"/>
          </a:solidFill>
          <a:latin typeface="+mn-lt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E974DCE-71A4-44F0-BB80-DFA788241CC3}" type="datetimeFigureOut">
              <a:rPr lang="de-DE"/>
              <a:pPr>
                <a:defRPr/>
              </a:pPr>
              <a:t>22.03.2019</a:t>
            </a:fld>
            <a:endParaRPr lang="de-DE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BC0F634-554D-4E3E-B9DB-5C7B14D4C94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itiatived21.de/wp-content/uploads/2011/05/NOA_Bildungsstudie_140211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1.bin"/><Relationship Id="rId4" Type="http://schemas.openxmlformats.org/officeDocument/2006/relationships/hyperlink" Target="http://www.initiatived21.de/wp-content/uploads/2011/05/NOA_Bildungsstudie_140211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2.bin"/><Relationship Id="rId4" Type="http://schemas.openxmlformats.org/officeDocument/2006/relationships/hyperlink" Target="http://www.initiatived21.de/wp-content/uploads/2011/05/NOA_Bildungsstudie_140211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3.bin"/><Relationship Id="rId4" Type="http://schemas.openxmlformats.org/officeDocument/2006/relationships/hyperlink" Target="http://www.initiatived21.de/wp-content/uploads/2011/05/NOA_Bildungsstudie_140211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4.bin"/><Relationship Id="rId4" Type="http://schemas.openxmlformats.org/officeDocument/2006/relationships/hyperlink" Target="http://www.initiatived21.de/wp-content/uploads/2011/05/NOA_Bildungsstudie_140211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itiatived21.de/wp-content/uploads/2011/05/NOA_Bildungsstudie_140211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5.bin"/><Relationship Id="rId4" Type="http://schemas.openxmlformats.org/officeDocument/2006/relationships/hyperlink" Target="http://www.initiatived21.de/wp-content/uploads/2011/05/NOA_Bildungsstudie_140211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6.bin"/><Relationship Id="rId4" Type="http://schemas.openxmlformats.org/officeDocument/2006/relationships/hyperlink" Target="http://www.initiatived21.de/wp-content/uploads/2011/05/NOA_Bildungsstudie_140211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7.bin"/><Relationship Id="rId4" Type="http://schemas.openxmlformats.org/officeDocument/2006/relationships/hyperlink" Target="http://www.initiatived21.de/wp-content/uploads/2011/05/NOA_Bildungsstudie_140211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8.bin"/><Relationship Id="rId4" Type="http://schemas.openxmlformats.org/officeDocument/2006/relationships/hyperlink" Target="http://www.initiatived21.de/wp-content/uploads/2011/05/NOA_Bildungsstudie_140211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lekom-stiftung.de/sites/default/files/dts-library/materialien/pdf/schuledigital_2015_web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9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ayern.didaktikchemie.uni-bayreuth.de/medienfuehrerschein/medienfuehrerschein_fo.ppt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bayern.didaktikchemie.uni-bayreuth.de/medienfuehrerschein/medienfuehrerschein_fo.ppt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u.de/images/Dokumente/rubberdoc/computereinsatz2002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u.de/images/Dokumente/rubberdoc/computereinsatz2002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Multimediakompetenz B/C</a:t>
            </a:r>
          </a:p>
        </p:txBody>
      </p:sp>
      <p:sp>
        <p:nvSpPr>
          <p:cNvPr id="7171" name="Fußzeilenplatzhalter 5"/>
          <p:cNvSpPr txBox="1">
            <a:spLocks noGrp="1"/>
          </p:cNvSpPr>
          <p:nvPr/>
        </p:nvSpPr>
        <p:spPr bwMode="auto">
          <a:xfrm>
            <a:off x="1692275" y="6448425"/>
            <a:ext cx="5759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F.-J. Scharfenberg, Didaktik Biologie; W. Wagner, Didaktik Chemie</a:t>
            </a:r>
          </a:p>
        </p:txBody>
      </p:sp>
      <p:sp>
        <p:nvSpPr>
          <p:cNvPr id="7172" name="AutoShape 9" descr="9k="/>
          <p:cNvSpPr>
            <a:spLocks noChangeAspect="1" noChangeArrowheads="1"/>
          </p:cNvSpPr>
          <p:nvPr/>
        </p:nvSpPr>
        <p:spPr bwMode="auto">
          <a:xfrm>
            <a:off x="3619500" y="3048000"/>
            <a:ext cx="190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7173" name="AutoShape 11" descr="9k="/>
          <p:cNvSpPr>
            <a:spLocks noChangeAspect="1" noChangeArrowheads="1"/>
          </p:cNvSpPr>
          <p:nvPr/>
        </p:nvSpPr>
        <p:spPr bwMode="auto">
          <a:xfrm>
            <a:off x="3619500" y="3048000"/>
            <a:ext cx="190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pic>
        <p:nvPicPr>
          <p:cNvPr id="7174" name="Picture 13" descr="http://did.mat.uni-bayreuth.de/bilder/zusatz_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000125"/>
            <a:ext cx="52863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 descr="http://www.kcg-stuttgart.de/typo3temp/pics/64cb7212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3186113"/>
            <a:ext cx="3635375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 descr="http://www.oz-online.de/media/newsimage/altdaten/1302100501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82938"/>
            <a:ext cx="4203700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mtClean="0"/>
              <a:t>Multimediakompetenz B/C</a:t>
            </a: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250825" y="759198"/>
            <a:ext cx="8642350" cy="53736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sz="2800" b="1" dirty="0" smtClean="0">
                <a:cs typeface="Times New Roman" panose="02020603050405020304" pitchFamily="18" charset="0"/>
              </a:rPr>
              <a:t>Computer als Unterrichtsmittel: Ziele</a:t>
            </a:r>
          </a:p>
          <a:p>
            <a:r>
              <a:rPr lang="de-DE" altLang="de-DE" sz="1600" b="1" dirty="0" smtClean="0"/>
              <a:t>Vergleich mit den Fachwissenschaften in</a:t>
            </a:r>
            <a:r>
              <a:rPr lang="de-DE" altLang="de-DE" sz="1600" b="1" dirty="0" smtClean="0">
                <a:sym typeface="Wingdings" panose="05000000000000000000" pitchFamily="2" charset="2"/>
              </a:rPr>
              <a:t> F</a:t>
            </a:r>
            <a:r>
              <a:rPr lang="de-DE" altLang="de-DE" sz="1600" b="1" dirty="0" smtClean="0"/>
              <a:t>orschung, Produktion und Analytik</a:t>
            </a:r>
          </a:p>
          <a:p>
            <a:pPr marL="1071563" lvl="2" indent="-157163"/>
            <a:r>
              <a:rPr lang="de-DE" altLang="de-DE" sz="1400" dirty="0" smtClean="0">
                <a:solidFill>
                  <a:schemeClr val="tx1"/>
                </a:solidFill>
              </a:rPr>
              <a:t>Steuerung von Analyse-Geräten, einschließlich Auswertung</a:t>
            </a:r>
          </a:p>
          <a:p>
            <a:pPr marL="1071563" lvl="2" indent="-157163"/>
            <a:r>
              <a:rPr lang="de-DE" altLang="de-DE" sz="1400" dirty="0" smtClean="0">
                <a:solidFill>
                  <a:schemeClr val="tx1"/>
                </a:solidFill>
              </a:rPr>
              <a:t>Recherche von Fachliteratur oder Messdaten</a:t>
            </a:r>
          </a:p>
          <a:p>
            <a:pPr marL="1071563" lvl="2" indent="-157163"/>
            <a:r>
              <a:rPr lang="de-DE" altLang="de-DE" sz="1400" dirty="0" err="1" smtClean="0">
                <a:solidFill>
                  <a:schemeClr val="tx1"/>
                </a:solidFill>
              </a:rPr>
              <a:t>molecular</a:t>
            </a:r>
            <a:r>
              <a:rPr lang="de-DE" altLang="de-DE" sz="1400" dirty="0" smtClean="0">
                <a:solidFill>
                  <a:schemeClr val="tx1"/>
                </a:solidFill>
              </a:rPr>
              <a:t> </a:t>
            </a:r>
            <a:r>
              <a:rPr lang="de-DE" altLang="de-DE" sz="1400" dirty="0" err="1" smtClean="0">
                <a:solidFill>
                  <a:schemeClr val="tx1"/>
                </a:solidFill>
              </a:rPr>
              <a:t>modelling</a:t>
            </a:r>
            <a:r>
              <a:rPr lang="de-DE" altLang="de-DE" sz="1400" dirty="0" smtClean="0">
                <a:solidFill>
                  <a:schemeClr val="tx1"/>
                </a:solidFill>
              </a:rPr>
              <a:t> und </a:t>
            </a:r>
            <a:r>
              <a:rPr lang="de-DE" altLang="de-DE" sz="1400" dirty="0" err="1" smtClean="0">
                <a:solidFill>
                  <a:schemeClr val="tx1"/>
                </a:solidFill>
              </a:rPr>
              <a:t>molecular</a:t>
            </a:r>
            <a:r>
              <a:rPr lang="de-DE" altLang="de-DE" sz="1400" dirty="0" smtClean="0">
                <a:solidFill>
                  <a:schemeClr val="tx1"/>
                </a:solidFill>
              </a:rPr>
              <a:t> design</a:t>
            </a:r>
          </a:p>
          <a:p>
            <a:pPr marL="1071563" lvl="2" indent="-157163"/>
            <a:r>
              <a:rPr lang="de-DE" altLang="de-DE" sz="1400" dirty="0" smtClean="0">
                <a:solidFill>
                  <a:schemeClr val="tx1"/>
                </a:solidFill>
              </a:rPr>
              <a:t>Steuerung von Produktionsverfahren</a:t>
            </a:r>
          </a:p>
          <a:p>
            <a:r>
              <a:rPr lang="de-DE" altLang="de-DE" sz="1600" b="1" dirty="0" smtClean="0"/>
              <a:t>Erschließung neuer Versuche oder komplizierter Auswertungsverfahren für den Unterricht</a:t>
            </a:r>
          </a:p>
          <a:p>
            <a:r>
              <a:rPr lang="de-DE" altLang="de-DE" sz="1600" b="1" dirty="0" smtClean="0"/>
              <a:t>Nutzung von Datenbanken</a:t>
            </a:r>
          </a:p>
          <a:p>
            <a:r>
              <a:rPr lang="de-DE" altLang="de-DE" sz="1600" b="1" dirty="0" smtClean="0"/>
              <a:t>Motivierende Wirkung</a:t>
            </a:r>
          </a:p>
          <a:p>
            <a:r>
              <a:rPr lang="de-DE" altLang="de-DE" sz="1600" b="1" dirty="0" smtClean="0"/>
              <a:t>Möglicher Ersatz traditioneller Unterrichtsmittel:</a:t>
            </a:r>
          </a:p>
          <a:p>
            <a:pPr marL="1071563" lvl="2" indent="-157163"/>
            <a:r>
              <a:rPr lang="de-DE" altLang="de-DE" sz="1400" dirty="0">
                <a:solidFill>
                  <a:schemeClr val="tx1"/>
                </a:solidFill>
              </a:rPr>
              <a:t>Filme und Modelle durch interaktive Simulationen</a:t>
            </a:r>
          </a:p>
          <a:p>
            <a:pPr marL="1071563" lvl="2" indent="-157163"/>
            <a:r>
              <a:rPr lang="de-DE" altLang="de-DE" sz="1400" dirty="0">
                <a:solidFill>
                  <a:schemeClr val="tx1"/>
                </a:solidFill>
              </a:rPr>
              <a:t>zeitintensive oder gefährliche Experimente durch Simulationen oder Automation</a:t>
            </a:r>
          </a:p>
          <a:p>
            <a:pPr marL="1071563" lvl="2" indent="-157163"/>
            <a:r>
              <a:rPr lang="de-DE" altLang="de-DE" sz="1400" dirty="0">
                <a:solidFill>
                  <a:schemeClr val="tx1"/>
                </a:solidFill>
              </a:rPr>
              <a:t>schlecht abzulesende Messgeräte durch Großanzeigen (Bildschirm / </a:t>
            </a:r>
            <a:r>
              <a:rPr lang="de-DE" altLang="de-DE" sz="1400" dirty="0" err="1">
                <a:solidFill>
                  <a:schemeClr val="tx1"/>
                </a:solidFill>
              </a:rPr>
              <a:t>Beamer</a:t>
            </a:r>
            <a:r>
              <a:rPr lang="de-DE" altLang="de-DE" sz="1400" dirty="0">
                <a:solidFill>
                  <a:schemeClr val="tx1"/>
                </a:solidFill>
              </a:rPr>
              <a:t>)</a:t>
            </a:r>
          </a:p>
          <a:p>
            <a:pPr marL="1071563" lvl="2" indent="-157163"/>
            <a:r>
              <a:rPr lang="de-DE" altLang="de-DE" sz="1400" dirty="0">
                <a:solidFill>
                  <a:schemeClr val="tx1"/>
                </a:solidFill>
              </a:rPr>
              <a:t>Standbilder auf Farbfolien und/oder Dias sowie Tondokumente durch Präsentationen von Datenträgern</a:t>
            </a:r>
          </a:p>
          <a:p>
            <a:pPr marL="1071563" lvl="2" indent="-157163"/>
            <a:r>
              <a:rPr lang="de-DE" altLang="de-DE" sz="1400" dirty="0">
                <a:solidFill>
                  <a:schemeClr val="tx1"/>
                </a:solidFill>
              </a:rPr>
              <a:t>Arbeitsblätter zur Bearbeitung am Bildschirm</a:t>
            </a:r>
          </a:p>
        </p:txBody>
      </p:sp>
      <p:sp>
        <p:nvSpPr>
          <p:cNvPr id="27652" name="Fußzeilenplatzhalter 5"/>
          <p:cNvSpPr txBox="1">
            <a:spLocks noGrp="1"/>
          </p:cNvSpPr>
          <p:nvPr/>
        </p:nvSpPr>
        <p:spPr bwMode="auto">
          <a:xfrm>
            <a:off x="1692275" y="6448425"/>
            <a:ext cx="5759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F.-J. Scharfenberg, Didaktik Biologie; W. Wagner, Didaktik Chemie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mtClean="0"/>
              <a:t>Multimediakompetenz B/C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250825" y="759198"/>
            <a:ext cx="8642350" cy="5156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sz="2800" b="1" dirty="0" smtClean="0">
                <a:cs typeface="Times New Roman" panose="02020603050405020304" pitchFamily="18" charset="0"/>
              </a:rPr>
              <a:t>Bsp. Lehrplanbezüge Biologie/Chemie</a:t>
            </a:r>
          </a:p>
          <a:p>
            <a:pPr>
              <a:buFontTx/>
              <a:buNone/>
            </a:pPr>
            <a:endParaRPr lang="de-DE" altLang="de-DE" sz="1600" b="1" dirty="0" smtClean="0"/>
          </a:p>
        </p:txBody>
      </p:sp>
      <p:sp>
        <p:nvSpPr>
          <p:cNvPr id="29700" name="Fußzeilenplatzhalter 5"/>
          <p:cNvSpPr txBox="1">
            <a:spLocks noGrp="1"/>
          </p:cNvSpPr>
          <p:nvPr/>
        </p:nvSpPr>
        <p:spPr bwMode="auto">
          <a:xfrm>
            <a:off x="1692275" y="6448425"/>
            <a:ext cx="5759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F.-J. Scharfenberg, Didaktik Biologie; W. Wagner, Didaktik Chemie</a:t>
            </a:r>
          </a:p>
        </p:txBody>
      </p:sp>
      <p:grpSp>
        <p:nvGrpSpPr>
          <p:cNvPr id="67597" name="Group 13"/>
          <p:cNvGrpSpPr>
            <a:grpSpLocks/>
          </p:cNvGrpSpPr>
          <p:nvPr/>
        </p:nvGrpSpPr>
        <p:grpSpPr bwMode="auto">
          <a:xfrm>
            <a:off x="4403725" y="1419225"/>
            <a:ext cx="4489450" cy="2963863"/>
            <a:chOff x="2607" y="885"/>
            <a:chExt cx="2828" cy="1867"/>
          </a:xfrm>
        </p:grpSpPr>
        <p:pic>
          <p:nvPicPr>
            <p:cNvPr id="29708" name="Picture 8" descr="http://www.lehrer-online.de/dyn/pics/293449-429561-1-hamoglobin_200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" y="885"/>
              <a:ext cx="2828" cy="1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9" name="Text Box 12"/>
            <p:cNvSpPr txBox="1">
              <a:spLocks noChangeArrowheads="1"/>
            </p:cNvSpPr>
            <p:nvPr/>
          </p:nvSpPr>
          <p:spPr bwMode="auto">
            <a:xfrm>
              <a:off x="4216" y="2403"/>
              <a:ext cx="109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sz="1600" b="1">
                  <a:solidFill>
                    <a:srgbClr val="DDDDDD"/>
                  </a:solidFill>
                </a:rPr>
                <a:t>C 10 NTG / B 11</a:t>
              </a:r>
            </a:p>
          </p:txBody>
        </p:sp>
      </p:grpSp>
      <p:grpSp>
        <p:nvGrpSpPr>
          <p:cNvPr id="67599" name="Group 15"/>
          <p:cNvGrpSpPr>
            <a:grpSpLocks/>
          </p:cNvGrpSpPr>
          <p:nvPr/>
        </p:nvGrpSpPr>
        <p:grpSpPr bwMode="auto">
          <a:xfrm>
            <a:off x="250825" y="1419594"/>
            <a:ext cx="5754688" cy="2944812"/>
            <a:chOff x="158" y="1630"/>
            <a:chExt cx="3625" cy="1855"/>
          </a:xfrm>
        </p:grpSpPr>
        <p:pic>
          <p:nvPicPr>
            <p:cNvPr id="29706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7" t="19684" r="37971" b="40060"/>
            <a:stretch>
              <a:fillRect/>
            </a:stretch>
          </p:blipFill>
          <p:spPr bwMode="auto">
            <a:xfrm>
              <a:off x="158" y="1630"/>
              <a:ext cx="3625" cy="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7" name="Text Box 14"/>
            <p:cNvSpPr txBox="1">
              <a:spLocks noChangeArrowheads="1"/>
            </p:cNvSpPr>
            <p:nvPr/>
          </p:nvSpPr>
          <p:spPr bwMode="auto">
            <a:xfrm>
              <a:off x="318" y="2898"/>
              <a:ext cx="3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sz="1600" b="1">
                  <a:solidFill>
                    <a:srgbClr val="DDDDDD"/>
                  </a:solidFill>
                </a:rPr>
                <a:t>B 9</a:t>
              </a:r>
            </a:p>
          </p:txBody>
        </p:sp>
      </p:grpSp>
      <p:grpSp>
        <p:nvGrpSpPr>
          <p:cNvPr id="67595" name="Group 11"/>
          <p:cNvGrpSpPr>
            <a:grpSpLocks/>
          </p:cNvGrpSpPr>
          <p:nvPr/>
        </p:nvGrpSpPr>
        <p:grpSpPr bwMode="auto">
          <a:xfrm>
            <a:off x="250825" y="1413487"/>
            <a:ext cx="3971925" cy="3440112"/>
            <a:chOff x="1235" y="948"/>
            <a:chExt cx="2502" cy="2167"/>
          </a:xfrm>
        </p:grpSpPr>
        <p:pic>
          <p:nvPicPr>
            <p:cNvPr id="29704" name="Picture 6" descr="http://i.computer-bild.de/imgs/2/5/1/5/7/6/7/Screenshot-3-Avogadro-736x576-4f049b5176e9d305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05" t="18924" r="23438" b="18373"/>
            <a:stretch>
              <a:fillRect/>
            </a:stretch>
          </p:blipFill>
          <p:spPr bwMode="auto">
            <a:xfrm>
              <a:off x="1235" y="948"/>
              <a:ext cx="2502" cy="2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5" name="Text Box 10"/>
            <p:cNvSpPr txBox="1">
              <a:spLocks noChangeArrowheads="1"/>
            </p:cNvSpPr>
            <p:nvPr/>
          </p:nvSpPr>
          <p:spPr bwMode="auto">
            <a:xfrm>
              <a:off x="1327" y="1102"/>
              <a:ext cx="87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altLang="de-DE" sz="2000" b="1">
                  <a:solidFill>
                    <a:srgbClr val="DDDDDD"/>
                  </a:solidFill>
                </a:rPr>
                <a:t>C 8 NTG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 smtClean="0"/>
              <a:t>Alte Umfrage 1995, n=445</a:t>
            </a:r>
            <a:endParaRPr lang="de-DE" altLang="de-DE" dirty="0" smtClean="0"/>
          </a:p>
        </p:txBody>
      </p:sp>
      <p:sp>
        <p:nvSpPr>
          <p:cNvPr id="40963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250825" y="759197"/>
            <a:ext cx="8642350" cy="5214565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de-DE" altLang="de-DE" b="1" dirty="0" smtClean="0">
                <a:cs typeface="Times New Roman" panose="02020603050405020304" pitchFamily="18" charset="0"/>
              </a:rPr>
              <a:t>65% der Chemielehrer bewerten den Computereinsatz „positiv“:</a:t>
            </a:r>
          </a:p>
          <a:p>
            <a:pPr marL="720725" lvl="1" indent="-263525" eaLnBrk="1" hangingPunct="1">
              <a:spcBef>
                <a:spcPts val="0"/>
              </a:spcBef>
              <a:buFontTx/>
              <a:buChar char="•"/>
            </a:pPr>
            <a:r>
              <a:rPr lang="de-DE" altLang="de-DE" sz="1800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Anwendungen: Unterrichtsvorbereitung, </a:t>
            </a:r>
            <a:r>
              <a:rPr lang="de-DE" altLang="de-DE" sz="1800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Experimentieren </a:t>
            </a:r>
            <a:r>
              <a:rPr lang="de-DE" altLang="de-DE" sz="1800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(45 %).</a:t>
            </a:r>
          </a:p>
          <a:p>
            <a:pPr marL="720725" lvl="1" indent="-263525" eaLnBrk="1" hangingPunct="1">
              <a:spcBef>
                <a:spcPts val="0"/>
              </a:spcBef>
              <a:buFontTx/>
              <a:buChar char="•"/>
            </a:pPr>
            <a:r>
              <a:rPr lang="de-DE" altLang="de-DE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Man schätzt das </a:t>
            </a:r>
            <a:r>
              <a:rPr lang="de-DE" altLang="de-DE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zusätzliche </a:t>
            </a:r>
            <a:r>
              <a:rPr lang="de-DE" altLang="de-DE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motivierende Element.</a:t>
            </a:r>
          </a:p>
          <a:p>
            <a:pPr eaLnBrk="1" hangingPunct="1">
              <a:buFontTx/>
              <a:buAutoNum type="arabicPeriod" startAt="2"/>
            </a:pPr>
            <a:r>
              <a:rPr lang="de-DE" altLang="de-DE" b="1" dirty="0" smtClean="0"/>
              <a:t>Kritik</a:t>
            </a:r>
            <a:r>
              <a:rPr lang="de-DE" altLang="de-DE" b="1" dirty="0"/>
              <a:t>:</a:t>
            </a:r>
          </a:p>
          <a:p>
            <a:pPr marL="720725" lvl="1" indent="-263525" eaLnBrk="1" hangingPunct="1">
              <a:spcBef>
                <a:spcPts val="0"/>
              </a:spcBef>
              <a:buFontTx/>
              <a:buChar char="•"/>
            </a:pPr>
            <a:r>
              <a:rPr lang="de-DE" altLang="de-DE" sz="1800" dirty="0">
                <a:solidFill>
                  <a:srgbClr val="008000"/>
                </a:solidFill>
                <a:cs typeface="Times New Roman" panose="02020603050405020304" pitchFamily="18" charset="0"/>
              </a:rPr>
              <a:t>sinnvolle Unterrichtsbeispiele fehlen,</a:t>
            </a:r>
            <a:r>
              <a:rPr lang="de-DE" altLang="de-DE" sz="1800" dirty="0">
                <a:solidFill>
                  <a:srgbClr val="008000"/>
                </a:solidFill>
              </a:rPr>
              <a:t> </a:t>
            </a:r>
          </a:p>
          <a:p>
            <a:pPr marL="720725" lvl="1" indent="-263525" eaLnBrk="1" hangingPunct="1">
              <a:spcBef>
                <a:spcPts val="0"/>
              </a:spcBef>
              <a:buFontTx/>
              <a:buChar char="•"/>
            </a:pPr>
            <a:r>
              <a:rPr lang="de-DE" altLang="de-DE" sz="1800" dirty="0">
                <a:solidFill>
                  <a:schemeClr val="tx1"/>
                </a:solidFill>
                <a:cs typeface="Times New Roman" panose="02020603050405020304" pitchFamily="18" charset="0"/>
              </a:rPr>
              <a:t>der materielle Aufwand ist sehr hoch,</a:t>
            </a:r>
          </a:p>
          <a:p>
            <a:pPr marL="720725" lvl="1" indent="-263525" eaLnBrk="1" hangingPunct="1">
              <a:spcBef>
                <a:spcPts val="0"/>
              </a:spcBef>
              <a:buFontTx/>
              <a:buChar char="•"/>
            </a:pPr>
            <a:r>
              <a:rPr lang="de-DE" altLang="de-DE" sz="1800" dirty="0">
                <a:solidFill>
                  <a:schemeClr val="tx1"/>
                </a:solidFill>
                <a:cs typeface="Times New Roman" panose="02020603050405020304" pitchFamily="18" charset="0"/>
              </a:rPr>
              <a:t>lange Einarbeitungszeit der Schüler nötig,</a:t>
            </a:r>
          </a:p>
          <a:p>
            <a:pPr marL="720725" lvl="1" indent="-263525" eaLnBrk="1" hangingPunct="1">
              <a:spcBef>
                <a:spcPts val="0"/>
              </a:spcBef>
              <a:buFontTx/>
              <a:buChar char="•"/>
            </a:pPr>
            <a:r>
              <a:rPr lang="de-DE" altLang="de-DE" sz="1800" dirty="0">
                <a:solidFill>
                  <a:schemeClr val="tx1"/>
                </a:solidFill>
                <a:cs typeface="Times New Roman" panose="02020603050405020304" pitchFamily="18" charset="0"/>
              </a:rPr>
              <a:t>viele Schüler sind zu leistungsschwach für </a:t>
            </a:r>
            <a:r>
              <a:rPr lang="de-DE" altLang="de-DE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EDV. </a:t>
            </a:r>
            <a:endParaRPr lang="de-DE" altLang="de-DE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AutoNum type="arabicPeriod" startAt="3"/>
            </a:pPr>
            <a:r>
              <a:rPr lang="de-DE" altLang="de-DE" b="1" dirty="0"/>
              <a:t>Wünsche:</a:t>
            </a:r>
          </a:p>
          <a:p>
            <a:pPr marL="720725" lvl="1" indent="-263525" eaLnBrk="1" hangingPunct="1">
              <a:spcBef>
                <a:spcPts val="0"/>
              </a:spcBef>
              <a:buFontTx/>
              <a:buChar char="•"/>
            </a:pPr>
            <a:r>
              <a:rPr lang="de-DE" altLang="de-DE" sz="1800" dirty="0">
                <a:solidFill>
                  <a:schemeClr val="tx1"/>
                </a:solidFill>
                <a:cs typeface="Times New Roman" panose="02020603050405020304" pitchFamily="18" charset="0"/>
              </a:rPr>
              <a:t>Regionale Lehrerfortbildungen,</a:t>
            </a:r>
          </a:p>
          <a:p>
            <a:pPr marL="720725" lvl="1" indent="-263525" eaLnBrk="1" hangingPunct="1">
              <a:spcBef>
                <a:spcPts val="0"/>
              </a:spcBef>
              <a:buFontTx/>
              <a:buChar char="•"/>
            </a:pPr>
            <a:r>
              <a:rPr lang="de-DE" altLang="de-DE" sz="1800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dringend </a:t>
            </a:r>
            <a:r>
              <a:rPr lang="de-DE" altLang="de-DE" sz="1800" dirty="0">
                <a:solidFill>
                  <a:srgbClr val="008000"/>
                </a:solidFill>
                <a:cs typeface="Times New Roman" panose="02020603050405020304" pitchFamily="18" charset="0"/>
              </a:rPr>
              <a:t>Verbesserung der </a:t>
            </a:r>
            <a:r>
              <a:rPr lang="de-DE" altLang="de-DE" sz="1800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Ausstattungssituation</a:t>
            </a:r>
            <a:r>
              <a:rPr lang="de-DE" altLang="de-DE" sz="1800" dirty="0">
                <a:solidFill>
                  <a:srgbClr val="008000"/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-76200" eaLnBrk="1" hangingPunct="1">
              <a:spcBef>
                <a:spcPts val="0"/>
              </a:spcBef>
              <a:buNone/>
            </a:pPr>
            <a:endParaRPr lang="de-DE" altLang="de-DE" sz="2000" dirty="0" smtClean="0">
              <a:solidFill>
                <a:srgbClr val="008000"/>
              </a:solidFill>
              <a:cs typeface="Times New Roman" panose="02020603050405020304" pitchFamily="18" charset="0"/>
            </a:endParaRPr>
          </a:p>
        </p:txBody>
      </p:sp>
      <p:sp>
        <p:nvSpPr>
          <p:cNvPr id="31748" name="Text Box 1028"/>
          <p:cNvSpPr txBox="1">
            <a:spLocks noChangeArrowheads="1"/>
          </p:cNvSpPr>
          <p:nvPr/>
        </p:nvSpPr>
        <p:spPr bwMode="auto">
          <a:xfrm>
            <a:off x="685800" y="5973763"/>
            <a:ext cx="7772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/>
              <a:t>Quelle: B. Domke, Freiburg 1995 (!)</a:t>
            </a:r>
          </a:p>
        </p:txBody>
      </p:sp>
      <p:sp>
        <p:nvSpPr>
          <p:cNvPr id="31749" name="Fußzeilenplatzhalter 5"/>
          <p:cNvSpPr txBox="1">
            <a:spLocks noGrp="1"/>
          </p:cNvSpPr>
          <p:nvPr/>
        </p:nvSpPr>
        <p:spPr bwMode="auto">
          <a:xfrm>
            <a:off x="1692275" y="6448425"/>
            <a:ext cx="5759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F.-J. Scharfenberg, Didaktik Biologie; W. Wagner, Didaktik Chemie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/>
              <a:t>Umfrage II, n=4978 (Bayern) (1)</a:t>
            </a:r>
            <a:endParaRPr lang="de-DE" altLang="de-DE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931863"/>
            <a:ext cx="864235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sz="2800" b="1" dirty="0" smtClean="0"/>
              <a:t>Fächer </a:t>
            </a:r>
            <a:r>
              <a:rPr lang="de-DE" altLang="de-DE" sz="2800" b="1" dirty="0" smtClean="0"/>
              <a:t>u. Vergleich 2006/2002:</a:t>
            </a:r>
          </a:p>
          <a:p>
            <a:pPr lvl="1" eaLnBrk="1" hangingPunct="1">
              <a:buFontTx/>
              <a:buChar char="•"/>
            </a:pPr>
            <a:endParaRPr lang="de-DE" altLang="de-DE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85800" y="5973763"/>
            <a:ext cx="7772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de-DE" altLang="de-DE"/>
              <a:t>Quelle: Verändert nach: Bofinger, J. (2007): </a:t>
            </a:r>
            <a:r>
              <a:rPr lang="de-DE" altLang="de-DE" i="1"/>
              <a:t>Digitale Medien im Fachunterricht:</a:t>
            </a:r>
          </a:p>
          <a:p>
            <a:pPr algn="ctr" eaLnBrk="1" hangingPunct="1">
              <a:lnSpc>
                <a:spcPct val="50000"/>
              </a:lnSpc>
            </a:pPr>
            <a:r>
              <a:rPr lang="de-DE" altLang="de-DE" i="1"/>
              <a:t>Schulische Medienarbeit auf dem Prüfstand – Arbeitsbericht</a:t>
            </a:r>
            <a:r>
              <a:rPr lang="de-DE" altLang="de-DE"/>
              <a:t>. Auer: Donauwörth.</a:t>
            </a:r>
            <a:r>
              <a:rPr lang="de-DE" altLang="de-DE" sz="2400"/>
              <a:t> </a:t>
            </a:r>
            <a:r>
              <a:rPr lang="de-DE" altLang="de-DE"/>
              <a:t>.</a:t>
            </a:r>
          </a:p>
        </p:txBody>
      </p:sp>
      <p:sp>
        <p:nvSpPr>
          <p:cNvPr id="39941" name="Fußzeilenplatzhalter 5"/>
          <p:cNvSpPr txBox="1">
            <a:spLocks noGrp="1"/>
          </p:cNvSpPr>
          <p:nvPr/>
        </p:nvSpPr>
        <p:spPr bwMode="auto">
          <a:xfrm>
            <a:off x="1692275" y="6448425"/>
            <a:ext cx="5759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F.-J. Scharfenberg, Didaktik Biologie; W. Wagner, Didaktik Chemie</a:t>
            </a:r>
          </a:p>
        </p:txBody>
      </p:sp>
      <p:sp>
        <p:nvSpPr>
          <p:cNvPr id="39942" name="Textfeld 6"/>
          <p:cNvSpPr txBox="1">
            <a:spLocks noChangeArrowheads="1"/>
          </p:cNvSpPr>
          <p:nvPr/>
        </p:nvSpPr>
        <p:spPr bwMode="auto">
          <a:xfrm>
            <a:off x="327025" y="1468438"/>
            <a:ext cx="8967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800" dirty="0"/>
              <a:t>Einsatz digitaler Medien in den Unterrichtsfächern 2002 und 2006</a:t>
            </a:r>
          </a:p>
        </p:txBody>
      </p:sp>
      <p:sp>
        <p:nvSpPr>
          <p:cNvPr id="39943" name="AutoShape 4"/>
          <p:cNvSpPr>
            <a:spLocks noChangeAspect="1" noChangeArrowheads="1" noTextEdit="1"/>
          </p:cNvSpPr>
          <p:nvPr/>
        </p:nvSpPr>
        <p:spPr bwMode="auto">
          <a:xfrm>
            <a:off x="1382713" y="1814513"/>
            <a:ext cx="6119812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4" name="Freeform 6"/>
          <p:cNvSpPr>
            <a:spLocks noEditPoints="1"/>
          </p:cNvSpPr>
          <p:nvPr/>
        </p:nvSpPr>
        <p:spPr bwMode="auto">
          <a:xfrm>
            <a:off x="2336800" y="2014538"/>
            <a:ext cx="4133850" cy="1736725"/>
          </a:xfrm>
          <a:custGeom>
            <a:avLst/>
            <a:gdLst>
              <a:gd name="T0" fmla="*/ 0 w 2604"/>
              <a:gd name="T1" fmla="*/ 1727200 h 1094"/>
              <a:gd name="T2" fmla="*/ 4133850 w 2604"/>
              <a:gd name="T3" fmla="*/ 1727200 h 1094"/>
              <a:gd name="T4" fmla="*/ 4133850 w 2604"/>
              <a:gd name="T5" fmla="*/ 1736725 h 1094"/>
              <a:gd name="T6" fmla="*/ 0 w 2604"/>
              <a:gd name="T7" fmla="*/ 1736725 h 1094"/>
              <a:gd name="T8" fmla="*/ 0 w 2604"/>
              <a:gd name="T9" fmla="*/ 1727200 h 1094"/>
              <a:gd name="T10" fmla="*/ 0 w 2604"/>
              <a:gd name="T11" fmla="*/ 1441450 h 1094"/>
              <a:gd name="T12" fmla="*/ 4133850 w 2604"/>
              <a:gd name="T13" fmla="*/ 1441450 h 1094"/>
              <a:gd name="T14" fmla="*/ 4133850 w 2604"/>
              <a:gd name="T15" fmla="*/ 1450975 h 1094"/>
              <a:gd name="T16" fmla="*/ 0 w 2604"/>
              <a:gd name="T17" fmla="*/ 1450975 h 1094"/>
              <a:gd name="T18" fmla="*/ 0 w 2604"/>
              <a:gd name="T19" fmla="*/ 1441450 h 1094"/>
              <a:gd name="T20" fmla="*/ 0 w 2604"/>
              <a:gd name="T21" fmla="*/ 1155700 h 1094"/>
              <a:gd name="T22" fmla="*/ 4133850 w 2604"/>
              <a:gd name="T23" fmla="*/ 1155700 h 1094"/>
              <a:gd name="T24" fmla="*/ 4133850 w 2604"/>
              <a:gd name="T25" fmla="*/ 1165225 h 1094"/>
              <a:gd name="T26" fmla="*/ 0 w 2604"/>
              <a:gd name="T27" fmla="*/ 1165225 h 1094"/>
              <a:gd name="T28" fmla="*/ 0 w 2604"/>
              <a:gd name="T29" fmla="*/ 1155700 h 1094"/>
              <a:gd name="T30" fmla="*/ 0 w 2604"/>
              <a:gd name="T31" fmla="*/ 858838 h 1094"/>
              <a:gd name="T32" fmla="*/ 4133850 w 2604"/>
              <a:gd name="T33" fmla="*/ 858838 h 1094"/>
              <a:gd name="T34" fmla="*/ 4133850 w 2604"/>
              <a:gd name="T35" fmla="*/ 868363 h 1094"/>
              <a:gd name="T36" fmla="*/ 0 w 2604"/>
              <a:gd name="T37" fmla="*/ 868363 h 1094"/>
              <a:gd name="T38" fmla="*/ 0 w 2604"/>
              <a:gd name="T39" fmla="*/ 858838 h 1094"/>
              <a:gd name="T40" fmla="*/ 0 w 2604"/>
              <a:gd name="T41" fmla="*/ 573088 h 1094"/>
              <a:gd name="T42" fmla="*/ 4133850 w 2604"/>
              <a:gd name="T43" fmla="*/ 573088 h 1094"/>
              <a:gd name="T44" fmla="*/ 4133850 w 2604"/>
              <a:gd name="T45" fmla="*/ 582613 h 1094"/>
              <a:gd name="T46" fmla="*/ 0 w 2604"/>
              <a:gd name="T47" fmla="*/ 582613 h 1094"/>
              <a:gd name="T48" fmla="*/ 0 w 2604"/>
              <a:gd name="T49" fmla="*/ 573088 h 1094"/>
              <a:gd name="T50" fmla="*/ 0 w 2604"/>
              <a:gd name="T51" fmla="*/ 287338 h 1094"/>
              <a:gd name="T52" fmla="*/ 4133850 w 2604"/>
              <a:gd name="T53" fmla="*/ 287338 h 1094"/>
              <a:gd name="T54" fmla="*/ 4133850 w 2604"/>
              <a:gd name="T55" fmla="*/ 296863 h 1094"/>
              <a:gd name="T56" fmla="*/ 0 w 2604"/>
              <a:gd name="T57" fmla="*/ 296863 h 1094"/>
              <a:gd name="T58" fmla="*/ 0 w 2604"/>
              <a:gd name="T59" fmla="*/ 287338 h 1094"/>
              <a:gd name="T60" fmla="*/ 0 w 2604"/>
              <a:gd name="T61" fmla="*/ 0 h 1094"/>
              <a:gd name="T62" fmla="*/ 4133850 w 2604"/>
              <a:gd name="T63" fmla="*/ 0 h 1094"/>
              <a:gd name="T64" fmla="*/ 4133850 w 2604"/>
              <a:gd name="T65" fmla="*/ 9525 h 1094"/>
              <a:gd name="T66" fmla="*/ 0 w 2604"/>
              <a:gd name="T67" fmla="*/ 9525 h 1094"/>
              <a:gd name="T68" fmla="*/ 0 w 2604"/>
              <a:gd name="T69" fmla="*/ 0 h 109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604"/>
              <a:gd name="T106" fmla="*/ 0 h 1094"/>
              <a:gd name="T107" fmla="*/ 2604 w 2604"/>
              <a:gd name="T108" fmla="*/ 1094 h 109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604" h="1094">
                <a:moveTo>
                  <a:pt x="0" y="1088"/>
                </a:moveTo>
                <a:lnTo>
                  <a:pt x="2604" y="1088"/>
                </a:lnTo>
                <a:lnTo>
                  <a:pt x="2604" y="1094"/>
                </a:lnTo>
                <a:lnTo>
                  <a:pt x="0" y="1094"/>
                </a:lnTo>
                <a:lnTo>
                  <a:pt x="0" y="1088"/>
                </a:lnTo>
                <a:close/>
                <a:moveTo>
                  <a:pt x="0" y="908"/>
                </a:moveTo>
                <a:lnTo>
                  <a:pt x="2604" y="908"/>
                </a:lnTo>
                <a:lnTo>
                  <a:pt x="2604" y="914"/>
                </a:lnTo>
                <a:lnTo>
                  <a:pt x="0" y="914"/>
                </a:lnTo>
                <a:lnTo>
                  <a:pt x="0" y="908"/>
                </a:lnTo>
                <a:close/>
                <a:moveTo>
                  <a:pt x="0" y="728"/>
                </a:moveTo>
                <a:lnTo>
                  <a:pt x="2604" y="728"/>
                </a:lnTo>
                <a:lnTo>
                  <a:pt x="2604" y="734"/>
                </a:lnTo>
                <a:lnTo>
                  <a:pt x="0" y="734"/>
                </a:lnTo>
                <a:lnTo>
                  <a:pt x="0" y="728"/>
                </a:lnTo>
                <a:close/>
                <a:moveTo>
                  <a:pt x="0" y="541"/>
                </a:moveTo>
                <a:lnTo>
                  <a:pt x="2604" y="541"/>
                </a:lnTo>
                <a:lnTo>
                  <a:pt x="2604" y="547"/>
                </a:lnTo>
                <a:lnTo>
                  <a:pt x="0" y="547"/>
                </a:lnTo>
                <a:lnTo>
                  <a:pt x="0" y="541"/>
                </a:lnTo>
                <a:close/>
                <a:moveTo>
                  <a:pt x="0" y="361"/>
                </a:moveTo>
                <a:lnTo>
                  <a:pt x="2604" y="361"/>
                </a:lnTo>
                <a:lnTo>
                  <a:pt x="2604" y="367"/>
                </a:lnTo>
                <a:lnTo>
                  <a:pt x="0" y="367"/>
                </a:lnTo>
                <a:lnTo>
                  <a:pt x="0" y="361"/>
                </a:lnTo>
                <a:close/>
                <a:moveTo>
                  <a:pt x="0" y="181"/>
                </a:moveTo>
                <a:lnTo>
                  <a:pt x="2604" y="181"/>
                </a:lnTo>
                <a:lnTo>
                  <a:pt x="2604" y="187"/>
                </a:lnTo>
                <a:lnTo>
                  <a:pt x="0" y="187"/>
                </a:lnTo>
                <a:lnTo>
                  <a:pt x="0" y="181"/>
                </a:lnTo>
                <a:close/>
                <a:moveTo>
                  <a:pt x="0" y="0"/>
                </a:moveTo>
                <a:lnTo>
                  <a:pt x="2604" y="0"/>
                </a:lnTo>
                <a:lnTo>
                  <a:pt x="2604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6">
            <a:solidFill>
              <a:srgbClr val="868686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2424113" y="3170238"/>
            <a:ext cx="104775" cy="858837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3178175" y="3055938"/>
            <a:ext cx="104775" cy="982662"/>
          </a:xfrm>
          <a:prstGeom prst="rect">
            <a:avLst/>
          </a:prstGeom>
          <a:solidFill>
            <a:srgbClr val="FF7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39947" name="Freeform 10"/>
          <p:cNvSpPr>
            <a:spLocks noEditPoints="1"/>
          </p:cNvSpPr>
          <p:nvPr/>
        </p:nvSpPr>
        <p:spPr bwMode="auto">
          <a:xfrm>
            <a:off x="2805113" y="3113088"/>
            <a:ext cx="3475037" cy="925512"/>
          </a:xfrm>
          <a:custGeom>
            <a:avLst/>
            <a:gdLst>
              <a:gd name="T0" fmla="*/ 0 w 2189"/>
              <a:gd name="T1" fmla="*/ 57150 h 583"/>
              <a:gd name="T2" fmla="*/ 104775 w 2189"/>
              <a:gd name="T3" fmla="*/ 57150 h 583"/>
              <a:gd name="T4" fmla="*/ 104775 w 2189"/>
              <a:gd name="T5" fmla="*/ 925512 h 583"/>
              <a:gd name="T6" fmla="*/ 0 w 2189"/>
              <a:gd name="T7" fmla="*/ 925512 h 583"/>
              <a:gd name="T8" fmla="*/ 0 w 2189"/>
              <a:gd name="T9" fmla="*/ 57150 h 583"/>
              <a:gd name="T10" fmla="*/ 744537 w 2189"/>
              <a:gd name="T11" fmla="*/ 171450 h 583"/>
              <a:gd name="T12" fmla="*/ 849312 w 2189"/>
              <a:gd name="T13" fmla="*/ 171450 h 583"/>
              <a:gd name="T14" fmla="*/ 849312 w 2189"/>
              <a:gd name="T15" fmla="*/ 925512 h 583"/>
              <a:gd name="T16" fmla="*/ 744537 w 2189"/>
              <a:gd name="T17" fmla="*/ 925512 h 583"/>
              <a:gd name="T18" fmla="*/ 744537 w 2189"/>
              <a:gd name="T19" fmla="*/ 171450 h 583"/>
              <a:gd name="T20" fmla="*/ 1127125 w 2189"/>
              <a:gd name="T21" fmla="*/ 581025 h 583"/>
              <a:gd name="T22" fmla="*/ 1231900 w 2189"/>
              <a:gd name="T23" fmla="*/ 581025 h 583"/>
              <a:gd name="T24" fmla="*/ 1231900 w 2189"/>
              <a:gd name="T25" fmla="*/ 925512 h 583"/>
              <a:gd name="T26" fmla="*/ 1127125 w 2189"/>
              <a:gd name="T27" fmla="*/ 925512 h 583"/>
              <a:gd name="T28" fmla="*/ 1127125 w 2189"/>
              <a:gd name="T29" fmla="*/ 581025 h 583"/>
              <a:gd name="T30" fmla="*/ 1498600 w 2189"/>
              <a:gd name="T31" fmla="*/ 228600 h 583"/>
              <a:gd name="T32" fmla="*/ 1603375 w 2189"/>
              <a:gd name="T33" fmla="*/ 228600 h 583"/>
              <a:gd name="T34" fmla="*/ 1603375 w 2189"/>
              <a:gd name="T35" fmla="*/ 925512 h 583"/>
              <a:gd name="T36" fmla="*/ 1498600 w 2189"/>
              <a:gd name="T37" fmla="*/ 925512 h 583"/>
              <a:gd name="T38" fmla="*/ 1498600 w 2189"/>
              <a:gd name="T39" fmla="*/ 228600 h 583"/>
              <a:gd name="T40" fmla="*/ 1871662 w 2189"/>
              <a:gd name="T41" fmla="*/ 0 h 583"/>
              <a:gd name="T42" fmla="*/ 1976437 w 2189"/>
              <a:gd name="T43" fmla="*/ 0 h 583"/>
              <a:gd name="T44" fmla="*/ 1976437 w 2189"/>
              <a:gd name="T45" fmla="*/ 925512 h 583"/>
              <a:gd name="T46" fmla="*/ 1871662 w 2189"/>
              <a:gd name="T47" fmla="*/ 925512 h 583"/>
              <a:gd name="T48" fmla="*/ 1871662 w 2189"/>
              <a:gd name="T49" fmla="*/ 0 h 583"/>
              <a:gd name="T50" fmla="*/ 2243137 w 2189"/>
              <a:gd name="T51" fmla="*/ 285750 h 583"/>
              <a:gd name="T52" fmla="*/ 2359025 w 2189"/>
              <a:gd name="T53" fmla="*/ 285750 h 583"/>
              <a:gd name="T54" fmla="*/ 2359025 w 2189"/>
              <a:gd name="T55" fmla="*/ 925512 h 583"/>
              <a:gd name="T56" fmla="*/ 2243137 w 2189"/>
              <a:gd name="T57" fmla="*/ 925512 h 583"/>
              <a:gd name="T58" fmla="*/ 2243137 w 2189"/>
              <a:gd name="T59" fmla="*/ 285750 h 583"/>
              <a:gd name="T60" fmla="*/ 2625725 w 2189"/>
              <a:gd name="T61" fmla="*/ 466725 h 583"/>
              <a:gd name="T62" fmla="*/ 2730500 w 2189"/>
              <a:gd name="T63" fmla="*/ 466725 h 583"/>
              <a:gd name="T64" fmla="*/ 2730500 w 2189"/>
              <a:gd name="T65" fmla="*/ 925512 h 583"/>
              <a:gd name="T66" fmla="*/ 2625725 w 2189"/>
              <a:gd name="T67" fmla="*/ 925512 h 583"/>
              <a:gd name="T68" fmla="*/ 2625725 w 2189"/>
              <a:gd name="T69" fmla="*/ 466725 h 583"/>
              <a:gd name="T70" fmla="*/ 2998787 w 2189"/>
              <a:gd name="T71" fmla="*/ 228600 h 583"/>
              <a:gd name="T72" fmla="*/ 3103562 w 2189"/>
              <a:gd name="T73" fmla="*/ 228600 h 583"/>
              <a:gd name="T74" fmla="*/ 3103562 w 2189"/>
              <a:gd name="T75" fmla="*/ 925512 h 583"/>
              <a:gd name="T76" fmla="*/ 2998787 w 2189"/>
              <a:gd name="T77" fmla="*/ 925512 h 583"/>
              <a:gd name="T78" fmla="*/ 2998787 w 2189"/>
              <a:gd name="T79" fmla="*/ 228600 h 583"/>
              <a:gd name="T80" fmla="*/ 3370262 w 2189"/>
              <a:gd name="T81" fmla="*/ 695325 h 583"/>
              <a:gd name="T82" fmla="*/ 3475037 w 2189"/>
              <a:gd name="T83" fmla="*/ 695325 h 583"/>
              <a:gd name="T84" fmla="*/ 3475037 w 2189"/>
              <a:gd name="T85" fmla="*/ 925512 h 583"/>
              <a:gd name="T86" fmla="*/ 3370262 w 2189"/>
              <a:gd name="T87" fmla="*/ 925512 h 583"/>
              <a:gd name="T88" fmla="*/ 3370262 w 2189"/>
              <a:gd name="T89" fmla="*/ 695325 h 5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189"/>
              <a:gd name="T136" fmla="*/ 0 h 583"/>
              <a:gd name="T137" fmla="*/ 2189 w 2189"/>
              <a:gd name="T138" fmla="*/ 583 h 58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189" h="583">
                <a:moveTo>
                  <a:pt x="0" y="36"/>
                </a:moveTo>
                <a:lnTo>
                  <a:pt x="66" y="36"/>
                </a:lnTo>
                <a:lnTo>
                  <a:pt x="66" y="583"/>
                </a:lnTo>
                <a:lnTo>
                  <a:pt x="0" y="583"/>
                </a:lnTo>
                <a:lnTo>
                  <a:pt x="0" y="36"/>
                </a:lnTo>
                <a:close/>
                <a:moveTo>
                  <a:pt x="469" y="108"/>
                </a:moveTo>
                <a:lnTo>
                  <a:pt x="535" y="108"/>
                </a:lnTo>
                <a:lnTo>
                  <a:pt x="535" y="583"/>
                </a:lnTo>
                <a:lnTo>
                  <a:pt x="469" y="583"/>
                </a:lnTo>
                <a:lnTo>
                  <a:pt x="469" y="108"/>
                </a:lnTo>
                <a:close/>
                <a:moveTo>
                  <a:pt x="710" y="366"/>
                </a:moveTo>
                <a:lnTo>
                  <a:pt x="776" y="366"/>
                </a:lnTo>
                <a:lnTo>
                  <a:pt x="776" y="583"/>
                </a:lnTo>
                <a:lnTo>
                  <a:pt x="710" y="583"/>
                </a:lnTo>
                <a:lnTo>
                  <a:pt x="710" y="366"/>
                </a:lnTo>
                <a:close/>
                <a:moveTo>
                  <a:pt x="944" y="144"/>
                </a:moveTo>
                <a:lnTo>
                  <a:pt x="1010" y="144"/>
                </a:lnTo>
                <a:lnTo>
                  <a:pt x="1010" y="583"/>
                </a:lnTo>
                <a:lnTo>
                  <a:pt x="944" y="583"/>
                </a:lnTo>
                <a:lnTo>
                  <a:pt x="944" y="144"/>
                </a:lnTo>
                <a:close/>
                <a:moveTo>
                  <a:pt x="1179" y="0"/>
                </a:moveTo>
                <a:lnTo>
                  <a:pt x="1245" y="0"/>
                </a:lnTo>
                <a:lnTo>
                  <a:pt x="1245" y="583"/>
                </a:lnTo>
                <a:lnTo>
                  <a:pt x="1179" y="583"/>
                </a:lnTo>
                <a:lnTo>
                  <a:pt x="1179" y="0"/>
                </a:lnTo>
                <a:close/>
                <a:moveTo>
                  <a:pt x="1413" y="180"/>
                </a:moveTo>
                <a:lnTo>
                  <a:pt x="1486" y="180"/>
                </a:lnTo>
                <a:lnTo>
                  <a:pt x="1486" y="583"/>
                </a:lnTo>
                <a:lnTo>
                  <a:pt x="1413" y="583"/>
                </a:lnTo>
                <a:lnTo>
                  <a:pt x="1413" y="180"/>
                </a:lnTo>
                <a:close/>
                <a:moveTo>
                  <a:pt x="1654" y="294"/>
                </a:moveTo>
                <a:lnTo>
                  <a:pt x="1720" y="294"/>
                </a:lnTo>
                <a:lnTo>
                  <a:pt x="1720" y="583"/>
                </a:lnTo>
                <a:lnTo>
                  <a:pt x="1654" y="583"/>
                </a:lnTo>
                <a:lnTo>
                  <a:pt x="1654" y="294"/>
                </a:lnTo>
                <a:close/>
                <a:moveTo>
                  <a:pt x="1889" y="144"/>
                </a:moveTo>
                <a:lnTo>
                  <a:pt x="1955" y="144"/>
                </a:lnTo>
                <a:lnTo>
                  <a:pt x="1955" y="583"/>
                </a:lnTo>
                <a:lnTo>
                  <a:pt x="1889" y="583"/>
                </a:lnTo>
                <a:lnTo>
                  <a:pt x="1889" y="144"/>
                </a:lnTo>
                <a:close/>
                <a:moveTo>
                  <a:pt x="2123" y="438"/>
                </a:moveTo>
                <a:lnTo>
                  <a:pt x="2189" y="438"/>
                </a:lnTo>
                <a:lnTo>
                  <a:pt x="2189" y="583"/>
                </a:lnTo>
                <a:lnTo>
                  <a:pt x="2123" y="583"/>
                </a:lnTo>
                <a:lnTo>
                  <a:pt x="2123" y="438"/>
                </a:ln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2528888" y="2301875"/>
            <a:ext cx="114300" cy="17367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3282950" y="2654300"/>
            <a:ext cx="104775" cy="1384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39950" name="Freeform 13"/>
          <p:cNvSpPr>
            <a:spLocks noEditPoints="1"/>
          </p:cNvSpPr>
          <p:nvPr/>
        </p:nvSpPr>
        <p:spPr bwMode="auto">
          <a:xfrm>
            <a:off x="2909888" y="2597150"/>
            <a:ext cx="3484562" cy="1441450"/>
          </a:xfrm>
          <a:custGeom>
            <a:avLst/>
            <a:gdLst>
              <a:gd name="T0" fmla="*/ 0 w 2195"/>
              <a:gd name="T1" fmla="*/ 0 h 908"/>
              <a:gd name="T2" fmla="*/ 104775 w 2195"/>
              <a:gd name="T3" fmla="*/ 0 h 908"/>
              <a:gd name="T4" fmla="*/ 104775 w 2195"/>
              <a:gd name="T5" fmla="*/ 1441450 h 908"/>
              <a:gd name="T6" fmla="*/ 0 w 2195"/>
              <a:gd name="T7" fmla="*/ 1441450 h 908"/>
              <a:gd name="T8" fmla="*/ 0 w 2195"/>
              <a:gd name="T9" fmla="*/ 0 h 908"/>
              <a:gd name="T10" fmla="*/ 744537 w 2195"/>
              <a:gd name="T11" fmla="*/ 57150 h 908"/>
              <a:gd name="T12" fmla="*/ 860425 w 2195"/>
              <a:gd name="T13" fmla="*/ 57150 h 908"/>
              <a:gd name="T14" fmla="*/ 860425 w 2195"/>
              <a:gd name="T15" fmla="*/ 1441450 h 908"/>
              <a:gd name="T16" fmla="*/ 744537 w 2195"/>
              <a:gd name="T17" fmla="*/ 1441450 h 908"/>
              <a:gd name="T18" fmla="*/ 744537 w 2195"/>
              <a:gd name="T19" fmla="*/ 57150 h 908"/>
              <a:gd name="T20" fmla="*/ 1127125 w 2195"/>
              <a:gd name="T21" fmla="*/ 285750 h 908"/>
              <a:gd name="T22" fmla="*/ 1231900 w 2195"/>
              <a:gd name="T23" fmla="*/ 285750 h 908"/>
              <a:gd name="T24" fmla="*/ 1231900 w 2195"/>
              <a:gd name="T25" fmla="*/ 1441450 h 908"/>
              <a:gd name="T26" fmla="*/ 1127125 w 2195"/>
              <a:gd name="T27" fmla="*/ 1441450 h 908"/>
              <a:gd name="T28" fmla="*/ 1127125 w 2195"/>
              <a:gd name="T29" fmla="*/ 285750 h 908"/>
              <a:gd name="T30" fmla="*/ 1498600 w 2195"/>
              <a:gd name="T31" fmla="*/ 342900 h 908"/>
              <a:gd name="T32" fmla="*/ 1604962 w 2195"/>
              <a:gd name="T33" fmla="*/ 342900 h 908"/>
              <a:gd name="T34" fmla="*/ 1604962 w 2195"/>
              <a:gd name="T35" fmla="*/ 1441450 h 908"/>
              <a:gd name="T36" fmla="*/ 1498600 w 2195"/>
              <a:gd name="T37" fmla="*/ 1441450 h 908"/>
              <a:gd name="T38" fmla="*/ 1498600 w 2195"/>
              <a:gd name="T39" fmla="*/ 342900 h 908"/>
              <a:gd name="T40" fmla="*/ 1871662 w 2195"/>
              <a:gd name="T41" fmla="*/ 342900 h 908"/>
              <a:gd name="T42" fmla="*/ 1976437 w 2195"/>
              <a:gd name="T43" fmla="*/ 342900 h 908"/>
              <a:gd name="T44" fmla="*/ 1976437 w 2195"/>
              <a:gd name="T45" fmla="*/ 1441450 h 908"/>
              <a:gd name="T46" fmla="*/ 1871662 w 2195"/>
              <a:gd name="T47" fmla="*/ 1441450 h 908"/>
              <a:gd name="T48" fmla="*/ 1871662 w 2195"/>
              <a:gd name="T49" fmla="*/ 342900 h 908"/>
              <a:gd name="T50" fmla="*/ 2254250 w 2195"/>
              <a:gd name="T51" fmla="*/ 400050 h 908"/>
              <a:gd name="T52" fmla="*/ 2359025 w 2195"/>
              <a:gd name="T53" fmla="*/ 400050 h 908"/>
              <a:gd name="T54" fmla="*/ 2359025 w 2195"/>
              <a:gd name="T55" fmla="*/ 1441450 h 908"/>
              <a:gd name="T56" fmla="*/ 2254250 w 2195"/>
              <a:gd name="T57" fmla="*/ 1441450 h 908"/>
              <a:gd name="T58" fmla="*/ 2254250 w 2195"/>
              <a:gd name="T59" fmla="*/ 400050 h 908"/>
              <a:gd name="T60" fmla="*/ 2625725 w 2195"/>
              <a:gd name="T61" fmla="*/ 573088 h 908"/>
              <a:gd name="T62" fmla="*/ 2730500 w 2195"/>
              <a:gd name="T63" fmla="*/ 573088 h 908"/>
              <a:gd name="T64" fmla="*/ 2730500 w 2195"/>
              <a:gd name="T65" fmla="*/ 1441450 h 908"/>
              <a:gd name="T66" fmla="*/ 2625725 w 2195"/>
              <a:gd name="T67" fmla="*/ 1441450 h 908"/>
              <a:gd name="T68" fmla="*/ 2625725 w 2195"/>
              <a:gd name="T69" fmla="*/ 573088 h 908"/>
              <a:gd name="T70" fmla="*/ 2998787 w 2195"/>
              <a:gd name="T71" fmla="*/ 687388 h 908"/>
              <a:gd name="T72" fmla="*/ 3103562 w 2195"/>
              <a:gd name="T73" fmla="*/ 687388 h 908"/>
              <a:gd name="T74" fmla="*/ 3103562 w 2195"/>
              <a:gd name="T75" fmla="*/ 1441450 h 908"/>
              <a:gd name="T76" fmla="*/ 2998787 w 2195"/>
              <a:gd name="T77" fmla="*/ 1441450 h 908"/>
              <a:gd name="T78" fmla="*/ 2998787 w 2195"/>
              <a:gd name="T79" fmla="*/ 687388 h 908"/>
              <a:gd name="T80" fmla="*/ 3370262 w 2195"/>
              <a:gd name="T81" fmla="*/ 982663 h 908"/>
              <a:gd name="T82" fmla="*/ 3484562 w 2195"/>
              <a:gd name="T83" fmla="*/ 982663 h 908"/>
              <a:gd name="T84" fmla="*/ 3484562 w 2195"/>
              <a:gd name="T85" fmla="*/ 1441450 h 908"/>
              <a:gd name="T86" fmla="*/ 3370262 w 2195"/>
              <a:gd name="T87" fmla="*/ 1441450 h 908"/>
              <a:gd name="T88" fmla="*/ 3370262 w 2195"/>
              <a:gd name="T89" fmla="*/ 982663 h 90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195"/>
              <a:gd name="T136" fmla="*/ 0 h 908"/>
              <a:gd name="T137" fmla="*/ 2195 w 2195"/>
              <a:gd name="T138" fmla="*/ 908 h 90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195" h="908">
                <a:moveTo>
                  <a:pt x="0" y="0"/>
                </a:moveTo>
                <a:lnTo>
                  <a:pt x="66" y="0"/>
                </a:lnTo>
                <a:lnTo>
                  <a:pt x="66" y="908"/>
                </a:lnTo>
                <a:lnTo>
                  <a:pt x="0" y="908"/>
                </a:lnTo>
                <a:lnTo>
                  <a:pt x="0" y="0"/>
                </a:lnTo>
                <a:close/>
                <a:moveTo>
                  <a:pt x="469" y="36"/>
                </a:moveTo>
                <a:lnTo>
                  <a:pt x="542" y="36"/>
                </a:lnTo>
                <a:lnTo>
                  <a:pt x="542" y="908"/>
                </a:lnTo>
                <a:lnTo>
                  <a:pt x="469" y="908"/>
                </a:lnTo>
                <a:lnTo>
                  <a:pt x="469" y="36"/>
                </a:lnTo>
                <a:close/>
                <a:moveTo>
                  <a:pt x="710" y="180"/>
                </a:moveTo>
                <a:lnTo>
                  <a:pt x="776" y="180"/>
                </a:lnTo>
                <a:lnTo>
                  <a:pt x="776" y="908"/>
                </a:lnTo>
                <a:lnTo>
                  <a:pt x="710" y="908"/>
                </a:lnTo>
                <a:lnTo>
                  <a:pt x="710" y="180"/>
                </a:lnTo>
                <a:close/>
                <a:moveTo>
                  <a:pt x="944" y="216"/>
                </a:moveTo>
                <a:lnTo>
                  <a:pt x="1011" y="216"/>
                </a:lnTo>
                <a:lnTo>
                  <a:pt x="1011" y="908"/>
                </a:lnTo>
                <a:lnTo>
                  <a:pt x="944" y="908"/>
                </a:lnTo>
                <a:lnTo>
                  <a:pt x="944" y="216"/>
                </a:lnTo>
                <a:close/>
                <a:moveTo>
                  <a:pt x="1179" y="216"/>
                </a:moveTo>
                <a:lnTo>
                  <a:pt x="1245" y="216"/>
                </a:lnTo>
                <a:lnTo>
                  <a:pt x="1245" y="908"/>
                </a:lnTo>
                <a:lnTo>
                  <a:pt x="1179" y="908"/>
                </a:lnTo>
                <a:lnTo>
                  <a:pt x="1179" y="216"/>
                </a:lnTo>
                <a:close/>
                <a:moveTo>
                  <a:pt x="1420" y="252"/>
                </a:moveTo>
                <a:lnTo>
                  <a:pt x="1486" y="252"/>
                </a:lnTo>
                <a:lnTo>
                  <a:pt x="1486" y="908"/>
                </a:lnTo>
                <a:lnTo>
                  <a:pt x="1420" y="908"/>
                </a:lnTo>
                <a:lnTo>
                  <a:pt x="1420" y="252"/>
                </a:lnTo>
                <a:close/>
                <a:moveTo>
                  <a:pt x="1654" y="361"/>
                </a:moveTo>
                <a:lnTo>
                  <a:pt x="1720" y="361"/>
                </a:lnTo>
                <a:lnTo>
                  <a:pt x="1720" y="908"/>
                </a:lnTo>
                <a:lnTo>
                  <a:pt x="1654" y="908"/>
                </a:lnTo>
                <a:lnTo>
                  <a:pt x="1654" y="361"/>
                </a:lnTo>
                <a:close/>
                <a:moveTo>
                  <a:pt x="1889" y="433"/>
                </a:moveTo>
                <a:lnTo>
                  <a:pt x="1955" y="433"/>
                </a:lnTo>
                <a:lnTo>
                  <a:pt x="1955" y="908"/>
                </a:lnTo>
                <a:lnTo>
                  <a:pt x="1889" y="908"/>
                </a:lnTo>
                <a:lnTo>
                  <a:pt x="1889" y="433"/>
                </a:lnTo>
                <a:close/>
                <a:moveTo>
                  <a:pt x="2123" y="619"/>
                </a:moveTo>
                <a:lnTo>
                  <a:pt x="2195" y="619"/>
                </a:lnTo>
                <a:lnTo>
                  <a:pt x="2195" y="908"/>
                </a:lnTo>
                <a:lnTo>
                  <a:pt x="2123" y="908"/>
                </a:lnTo>
                <a:lnTo>
                  <a:pt x="2123" y="619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1" name="Rectangle 14"/>
          <p:cNvSpPr>
            <a:spLocks noChangeArrowheads="1"/>
          </p:cNvSpPr>
          <p:nvPr/>
        </p:nvSpPr>
        <p:spPr bwMode="auto">
          <a:xfrm>
            <a:off x="2336800" y="2014538"/>
            <a:ext cx="9525" cy="2014537"/>
          </a:xfrm>
          <a:prstGeom prst="rect">
            <a:avLst/>
          </a:prstGeom>
          <a:solidFill>
            <a:srgbClr val="868686"/>
          </a:solidFill>
          <a:ln w="6">
            <a:solidFill>
              <a:srgbClr val="868686"/>
            </a:solidFill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39952" name="Freeform 15"/>
          <p:cNvSpPr>
            <a:spLocks noEditPoints="1"/>
          </p:cNvSpPr>
          <p:nvPr/>
        </p:nvSpPr>
        <p:spPr bwMode="auto">
          <a:xfrm>
            <a:off x="2270125" y="2014538"/>
            <a:ext cx="66675" cy="2024062"/>
          </a:xfrm>
          <a:custGeom>
            <a:avLst/>
            <a:gdLst>
              <a:gd name="T0" fmla="*/ 0 w 42"/>
              <a:gd name="T1" fmla="*/ 2014537 h 1275"/>
              <a:gd name="T2" fmla="*/ 66675 w 42"/>
              <a:gd name="T3" fmla="*/ 2014537 h 1275"/>
              <a:gd name="T4" fmla="*/ 66675 w 42"/>
              <a:gd name="T5" fmla="*/ 2024062 h 1275"/>
              <a:gd name="T6" fmla="*/ 0 w 42"/>
              <a:gd name="T7" fmla="*/ 2024062 h 1275"/>
              <a:gd name="T8" fmla="*/ 0 w 42"/>
              <a:gd name="T9" fmla="*/ 2014537 h 1275"/>
              <a:gd name="T10" fmla="*/ 0 w 42"/>
              <a:gd name="T11" fmla="*/ 1727200 h 1275"/>
              <a:gd name="T12" fmla="*/ 66675 w 42"/>
              <a:gd name="T13" fmla="*/ 1727200 h 1275"/>
              <a:gd name="T14" fmla="*/ 66675 w 42"/>
              <a:gd name="T15" fmla="*/ 1736725 h 1275"/>
              <a:gd name="T16" fmla="*/ 0 w 42"/>
              <a:gd name="T17" fmla="*/ 1736725 h 1275"/>
              <a:gd name="T18" fmla="*/ 0 w 42"/>
              <a:gd name="T19" fmla="*/ 1727200 h 1275"/>
              <a:gd name="T20" fmla="*/ 0 w 42"/>
              <a:gd name="T21" fmla="*/ 1441450 h 1275"/>
              <a:gd name="T22" fmla="*/ 66675 w 42"/>
              <a:gd name="T23" fmla="*/ 1441450 h 1275"/>
              <a:gd name="T24" fmla="*/ 66675 w 42"/>
              <a:gd name="T25" fmla="*/ 1450975 h 1275"/>
              <a:gd name="T26" fmla="*/ 0 w 42"/>
              <a:gd name="T27" fmla="*/ 1450975 h 1275"/>
              <a:gd name="T28" fmla="*/ 0 w 42"/>
              <a:gd name="T29" fmla="*/ 1441450 h 1275"/>
              <a:gd name="T30" fmla="*/ 0 w 42"/>
              <a:gd name="T31" fmla="*/ 1155700 h 1275"/>
              <a:gd name="T32" fmla="*/ 66675 w 42"/>
              <a:gd name="T33" fmla="*/ 1155700 h 1275"/>
              <a:gd name="T34" fmla="*/ 66675 w 42"/>
              <a:gd name="T35" fmla="*/ 1165225 h 1275"/>
              <a:gd name="T36" fmla="*/ 0 w 42"/>
              <a:gd name="T37" fmla="*/ 1165225 h 1275"/>
              <a:gd name="T38" fmla="*/ 0 w 42"/>
              <a:gd name="T39" fmla="*/ 1155700 h 1275"/>
              <a:gd name="T40" fmla="*/ 0 w 42"/>
              <a:gd name="T41" fmla="*/ 858837 h 1275"/>
              <a:gd name="T42" fmla="*/ 66675 w 42"/>
              <a:gd name="T43" fmla="*/ 858837 h 1275"/>
              <a:gd name="T44" fmla="*/ 66675 w 42"/>
              <a:gd name="T45" fmla="*/ 868362 h 1275"/>
              <a:gd name="T46" fmla="*/ 0 w 42"/>
              <a:gd name="T47" fmla="*/ 868362 h 1275"/>
              <a:gd name="T48" fmla="*/ 0 w 42"/>
              <a:gd name="T49" fmla="*/ 858837 h 1275"/>
              <a:gd name="T50" fmla="*/ 0 w 42"/>
              <a:gd name="T51" fmla="*/ 573087 h 1275"/>
              <a:gd name="T52" fmla="*/ 66675 w 42"/>
              <a:gd name="T53" fmla="*/ 573087 h 1275"/>
              <a:gd name="T54" fmla="*/ 66675 w 42"/>
              <a:gd name="T55" fmla="*/ 582612 h 1275"/>
              <a:gd name="T56" fmla="*/ 0 w 42"/>
              <a:gd name="T57" fmla="*/ 582612 h 1275"/>
              <a:gd name="T58" fmla="*/ 0 w 42"/>
              <a:gd name="T59" fmla="*/ 573087 h 1275"/>
              <a:gd name="T60" fmla="*/ 0 w 42"/>
              <a:gd name="T61" fmla="*/ 287337 h 1275"/>
              <a:gd name="T62" fmla="*/ 66675 w 42"/>
              <a:gd name="T63" fmla="*/ 287337 h 1275"/>
              <a:gd name="T64" fmla="*/ 66675 w 42"/>
              <a:gd name="T65" fmla="*/ 296862 h 1275"/>
              <a:gd name="T66" fmla="*/ 0 w 42"/>
              <a:gd name="T67" fmla="*/ 296862 h 1275"/>
              <a:gd name="T68" fmla="*/ 0 w 42"/>
              <a:gd name="T69" fmla="*/ 287337 h 1275"/>
              <a:gd name="T70" fmla="*/ 0 w 42"/>
              <a:gd name="T71" fmla="*/ 0 h 1275"/>
              <a:gd name="T72" fmla="*/ 66675 w 42"/>
              <a:gd name="T73" fmla="*/ 0 h 1275"/>
              <a:gd name="T74" fmla="*/ 66675 w 42"/>
              <a:gd name="T75" fmla="*/ 9525 h 1275"/>
              <a:gd name="T76" fmla="*/ 0 w 42"/>
              <a:gd name="T77" fmla="*/ 9525 h 1275"/>
              <a:gd name="T78" fmla="*/ 0 w 42"/>
              <a:gd name="T79" fmla="*/ 0 h 127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2"/>
              <a:gd name="T121" fmla="*/ 0 h 1275"/>
              <a:gd name="T122" fmla="*/ 42 w 42"/>
              <a:gd name="T123" fmla="*/ 1275 h 127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2" h="1275">
                <a:moveTo>
                  <a:pt x="0" y="1269"/>
                </a:moveTo>
                <a:lnTo>
                  <a:pt x="42" y="1269"/>
                </a:lnTo>
                <a:lnTo>
                  <a:pt x="42" y="1275"/>
                </a:lnTo>
                <a:lnTo>
                  <a:pt x="0" y="1275"/>
                </a:lnTo>
                <a:lnTo>
                  <a:pt x="0" y="1269"/>
                </a:lnTo>
                <a:close/>
                <a:moveTo>
                  <a:pt x="0" y="1088"/>
                </a:moveTo>
                <a:lnTo>
                  <a:pt x="42" y="1088"/>
                </a:lnTo>
                <a:lnTo>
                  <a:pt x="42" y="1094"/>
                </a:lnTo>
                <a:lnTo>
                  <a:pt x="0" y="1094"/>
                </a:lnTo>
                <a:lnTo>
                  <a:pt x="0" y="1088"/>
                </a:lnTo>
                <a:close/>
                <a:moveTo>
                  <a:pt x="0" y="908"/>
                </a:moveTo>
                <a:lnTo>
                  <a:pt x="42" y="908"/>
                </a:lnTo>
                <a:lnTo>
                  <a:pt x="42" y="914"/>
                </a:lnTo>
                <a:lnTo>
                  <a:pt x="0" y="914"/>
                </a:lnTo>
                <a:lnTo>
                  <a:pt x="0" y="908"/>
                </a:lnTo>
                <a:close/>
                <a:moveTo>
                  <a:pt x="0" y="728"/>
                </a:moveTo>
                <a:lnTo>
                  <a:pt x="42" y="728"/>
                </a:lnTo>
                <a:lnTo>
                  <a:pt x="42" y="734"/>
                </a:lnTo>
                <a:lnTo>
                  <a:pt x="0" y="734"/>
                </a:lnTo>
                <a:lnTo>
                  <a:pt x="0" y="728"/>
                </a:lnTo>
                <a:close/>
                <a:moveTo>
                  <a:pt x="0" y="541"/>
                </a:moveTo>
                <a:lnTo>
                  <a:pt x="42" y="541"/>
                </a:lnTo>
                <a:lnTo>
                  <a:pt x="42" y="547"/>
                </a:lnTo>
                <a:lnTo>
                  <a:pt x="0" y="547"/>
                </a:lnTo>
                <a:lnTo>
                  <a:pt x="0" y="541"/>
                </a:lnTo>
                <a:close/>
                <a:moveTo>
                  <a:pt x="0" y="361"/>
                </a:moveTo>
                <a:lnTo>
                  <a:pt x="42" y="361"/>
                </a:lnTo>
                <a:lnTo>
                  <a:pt x="42" y="367"/>
                </a:lnTo>
                <a:lnTo>
                  <a:pt x="0" y="367"/>
                </a:lnTo>
                <a:lnTo>
                  <a:pt x="0" y="361"/>
                </a:lnTo>
                <a:close/>
                <a:moveTo>
                  <a:pt x="0" y="181"/>
                </a:moveTo>
                <a:lnTo>
                  <a:pt x="42" y="181"/>
                </a:lnTo>
                <a:lnTo>
                  <a:pt x="42" y="187"/>
                </a:lnTo>
                <a:lnTo>
                  <a:pt x="0" y="187"/>
                </a:lnTo>
                <a:lnTo>
                  <a:pt x="0" y="181"/>
                </a:lnTo>
                <a:close/>
                <a:moveTo>
                  <a:pt x="0" y="0"/>
                </a:moveTo>
                <a:lnTo>
                  <a:pt x="42" y="0"/>
                </a:lnTo>
                <a:lnTo>
                  <a:pt x="42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6">
            <a:solidFill>
              <a:srgbClr val="868686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53" name="Rectangle 16"/>
          <p:cNvSpPr>
            <a:spLocks noChangeArrowheads="1"/>
          </p:cNvSpPr>
          <p:nvPr/>
        </p:nvSpPr>
        <p:spPr bwMode="auto">
          <a:xfrm>
            <a:off x="2336800" y="4029075"/>
            <a:ext cx="4133850" cy="9525"/>
          </a:xfrm>
          <a:prstGeom prst="rect">
            <a:avLst/>
          </a:prstGeom>
          <a:solidFill>
            <a:srgbClr val="868686"/>
          </a:solidFill>
          <a:ln w="6">
            <a:solidFill>
              <a:srgbClr val="868686"/>
            </a:solidFill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39954" name="Freeform 17"/>
          <p:cNvSpPr>
            <a:spLocks noEditPoints="1"/>
          </p:cNvSpPr>
          <p:nvPr/>
        </p:nvSpPr>
        <p:spPr bwMode="auto">
          <a:xfrm>
            <a:off x="2336800" y="4029075"/>
            <a:ext cx="4143375" cy="57150"/>
          </a:xfrm>
          <a:custGeom>
            <a:avLst/>
            <a:gdLst>
              <a:gd name="T0" fmla="*/ 9525 w 2610"/>
              <a:gd name="T1" fmla="*/ 0 h 36"/>
              <a:gd name="T2" fmla="*/ 9525 w 2610"/>
              <a:gd name="T3" fmla="*/ 57150 h 36"/>
              <a:gd name="T4" fmla="*/ 0 w 2610"/>
              <a:gd name="T5" fmla="*/ 57150 h 36"/>
              <a:gd name="T6" fmla="*/ 0 w 2610"/>
              <a:gd name="T7" fmla="*/ 0 h 36"/>
              <a:gd name="T8" fmla="*/ 9525 w 2610"/>
              <a:gd name="T9" fmla="*/ 0 h 36"/>
              <a:gd name="T10" fmla="*/ 382588 w 2610"/>
              <a:gd name="T11" fmla="*/ 0 h 36"/>
              <a:gd name="T12" fmla="*/ 382588 w 2610"/>
              <a:gd name="T13" fmla="*/ 57150 h 36"/>
              <a:gd name="T14" fmla="*/ 373063 w 2610"/>
              <a:gd name="T15" fmla="*/ 57150 h 36"/>
              <a:gd name="T16" fmla="*/ 373063 w 2610"/>
              <a:gd name="T17" fmla="*/ 0 h 36"/>
              <a:gd name="T18" fmla="*/ 382588 w 2610"/>
              <a:gd name="T19" fmla="*/ 0 h 36"/>
              <a:gd name="T20" fmla="*/ 765175 w 2610"/>
              <a:gd name="T21" fmla="*/ 0 h 36"/>
              <a:gd name="T22" fmla="*/ 765175 w 2610"/>
              <a:gd name="T23" fmla="*/ 57150 h 36"/>
              <a:gd name="T24" fmla="*/ 755650 w 2610"/>
              <a:gd name="T25" fmla="*/ 57150 h 36"/>
              <a:gd name="T26" fmla="*/ 755650 w 2610"/>
              <a:gd name="T27" fmla="*/ 0 h 36"/>
              <a:gd name="T28" fmla="*/ 765175 w 2610"/>
              <a:gd name="T29" fmla="*/ 0 h 36"/>
              <a:gd name="T30" fmla="*/ 1136650 w 2610"/>
              <a:gd name="T31" fmla="*/ 0 h 36"/>
              <a:gd name="T32" fmla="*/ 1136650 w 2610"/>
              <a:gd name="T33" fmla="*/ 57150 h 36"/>
              <a:gd name="T34" fmla="*/ 1127125 w 2610"/>
              <a:gd name="T35" fmla="*/ 57150 h 36"/>
              <a:gd name="T36" fmla="*/ 1127125 w 2610"/>
              <a:gd name="T37" fmla="*/ 0 h 36"/>
              <a:gd name="T38" fmla="*/ 1136650 w 2610"/>
              <a:gd name="T39" fmla="*/ 0 h 36"/>
              <a:gd name="T40" fmla="*/ 1509713 w 2610"/>
              <a:gd name="T41" fmla="*/ 0 h 36"/>
              <a:gd name="T42" fmla="*/ 1509713 w 2610"/>
              <a:gd name="T43" fmla="*/ 57150 h 36"/>
              <a:gd name="T44" fmla="*/ 1500188 w 2610"/>
              <a:gd name="T45" fmla="*/ 57150 h 36"/>
              <a:gd name="T46" fmla="*/ 1500188 w 2610"/>
              <a:gd name="T47" fmla="*/ 0 h 36"/>
              <a:gd name="T48" fmla="*/ 1509713 w 2610"/>
              <a:gd name="T49" fmla="*/ 0 h 36"/>
              <a:gd name="T50" fmla="*/ 1890713 w 2610"/>
              <a:gd name="T51" fmla="*/ 0 h 36"/>
              <a:gd name="T52" fmla="*/ 1890713 w 2610"/>
              <a:gd name="T53" fmla="*/ 57150 h 36"/>
              <a:gd name="T54" fmla="*/ 1881188 w 2610"/>
              <a:gd name="T55" fmla="*/ 57150 h 36"/>
              <a:gd name="T56" fmla="*/ 1881188 w 2610"/>
              <a:gd name="T57" fmla="*/ 0 h 36"/>
              <a:gd name="T58" fmla="*/ 1890713 w 2610"/>
              <a:gd name="T59" fmla="*/ 0 h 36"/>
              <a:gd name="T60" fmla="*/ 2263775 w 2610"/>
              <a:gd name="T61" fmla="*/ 0 h 36"/>
              <a:gd name="T62" fmla="*/ 2263775 w 2610"/>
              <a:gd name="T63" fmla="*/ 57150 h 36"/>
              <a:gd name="T64" fmla="*/ 2254250 w 2610"/>
              <a:gd name="T65" fmla="*/ 57150 h 36"/>
              <a:gd name="T66" fmla="*/ 2254250 w 2610"/>
              <a:gd name="T67" fmla="*/ 0 h 36"/>
              <a:gd name="T68" fmla="*/ 2263775 w 2610"/>
              <a:gd name="T69" fmla="*/ 0 h 36"/>
              <a:gd name="T70" fmla="*/ 2644775 w 2610"/>
              <a:gd name="T71" fmla="*/ 0 h 36"/>
              <a:gd name="T72" fmla="*/ 2644775 w 2610"/>
              <a:gd name="T73" fmla="*/ 57150 h 36"/>
              <a:gd name="T74" fmla="*/ 2635250 w 2610"/>
              <a:gd name="T75" fmla="*/ 57150 h 36"/>
              <a:gd name="T76" fmla="*/ 2635250 w 2610"/>
              <a:gd name="T77" fmla="*/ 0 h 36"/>
              <a:gd name="T78" fmla="*/ 2644775 w 2610"/>
              <a:gd name="T79" fmla="*/ 0 h 36"/>
              <a:gd name="T80" fmla="*/ 3017838 w 2610"/>
              <a:gd name="T81" fmla="*/ 0 h 36"/>
              <a:gd name="T82" fmla="*/ 3017838 w 2610"/>
              <a:gd name="T83" fmla="*/ 57150 h 36"/>
              <a:gd name="T84" fmla="*/ 3008313 w 2610"/>
              <a:gd name="T85" fmla="*/ 57150 h 36"/>
              <a:gd name="T86" fmla="*/ 3008313 w 2610"/>
              <a:gd name="T87" fmla="*/ 0 h 36"/>
              <a:gd name="T88" fmla="*/ 3017838 w 2610"/>
              <a:gd name="T89" fmla="*/ 0 h 36"/>
              <a:gd name="T90" fmla="*/ 3389313 w 2610"/>
              <a:gd name="T91" fmla="*/ 0 h 36"/>
              <a:gd name="T92" fmla="*/ 3389313 w 2610"/>
              <a:gd name="T93" fmla="*/ 57150 h 36"/>
              <a:gd name="T94" fmla="*/ 3379788 w 2610"/>
              <a:gd name="T95" fmla="*/ 57150 h 36"/>
              <a:gd name="T96" fmla="*/ 3379788 w 2610"/>
              <a:gd name="T97" fmla="*/ 0 h 36"/>
              <a:gd name="T98" fmla="*/ 3389313 w 2610"/>
              <a:gd name="T99" fmla="*/ 0 h 36"/>
              <a:gd name="T100" fmla="*/ 3771900 w 2610"/>
              <a:gd name="T101" fmla="*/ 0 h 36"/>
              <a:gd name="T102" fmla="*/ 3771900 w 2610"/>
              <a:gd name="T103" fmla="*/ 57150 h 36"/>
              <a:gd name="T104" fmla="*/ 3762375 w 2610"/>
              <a:gd name="T105" fmla="*/ 57150 h 36"/>
              <a:gd name="T106" fmla="*/ 3762375 w 2610"/>
              <a:gd name="T107" fmla="*/ 0 h 36"/>
              <a:gd name="T108" fmla="*/ 3771900 w 2610"/>
              <a:gd name="T109" fmla="*/ 0 h 36"/>
              <a:gd name="T110" fmla="*/ 4143375 w 2610"/>
              <a:gd name="T111" fmla="*/ 0 h 36"/>
              <a:gd name="T112" fmla="*/ 4143375 w 2610"/>
              <a:gd name="T113" fmla="*/ 57150 h 36"/>
              <a:gd name="T114" fmla="*/ 4133850 w 2610"/>
              <a:gd name="T115" fmla="*/ 57150 h 36"/>
              <a:gd name="T116" fmla="*/ 4133850 w 2610"/>
              <a:gd name="T117" fmla="*/ 0 h 36"/>
              <a:gd name="T118" fmla="*/ 4143375 w 2610"/>
              <a:gd name="T119" fmla="*/ 0 h 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10"/>
              <a:gd name="T181" fmla="*/ 0 h 36"/>
              <a:gd name="T182" fmla="*/ 2610 w 2610"/>
              <a:gd name="T183" fmla="*/ 36 h 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10" h="36">
                <a:moveTo>
                  <a:pt x="6" y="0"/>
                </a:moveTo>
                <a:lnTo>
                  <a:pt x="6" y="36"/>
                </a:lnTo>
                <a:lnTo>
                  <a:pt x="0" y="36"/>
                </a:lnTo>
                <a:lnTo>
                  <a:pt x="0" y="0"/>
                </a:lnTo>
                <a:lnTo>
                  <a:pt x="6" y="0"/>
                </a:lnTo>
                <a:close/>
                <a:moveTo>
                  <a:pt x="241" y="0"/>
                </a:moveTo>
                <a:lnTo>
                  <a:pt x="241" y="36"/>
                </a:lnTo>
                <a:lnTo>
                  <a:pt x="235" y="36"/>
                </a:lnTo>
                <a:lnTo>
                  <a:pt x="235" y="0"/>
                </a:lnTo>
                <a:lnTo>
                  <a:pt x="241" y="0"/>
                </a:lnTo>
                <a:close/>
                <a:moveTo>
                  <a:pt x="482" y="0"/>
                </a:moveTo>
                <a:lnTo>
                  <a:pt x="482" y="36"/>
                </a:lnTo>
                <a:lnTo>
                  <a:pt x="476" y="36"/>
                </a:lnTo>
                <a:lnTo>
                  <a:pt x="476" y="0"/>
                </a:lnTo>
                <a:lnTo>
                  <a:pt x="482" y="0"/>
                </a:lnTo>
                <a:close/>
                <a:moveTo>
                  <a:pt x="716" y="0"/>
                </a:moveTo>
                <a:lnTo>
                  <a:pt x="716" y="36"/>
                </a:lnTo>
                <a:lnTo>
                  <a:pt x="710" y="36"/>
                </a:lnTo>
                <a:lnTo>
                  <a:pt x="710" y="0"/>
                </a:lnTo>
                <a:lnTo>
                  <a:pt x="716" y="0"/>
                </a:lnTo>
                <a:close/>
                <a:moveTo>
                  <a:pt x="951" y="0"/>
                </a:moveTo>
                <a:lnTo>
                  <a:pt x="951" y="36"/>
                </a:lnTo>
                <a:lnTo>
                  <a:pt x="945" y="36"/>
                </a:lnTo>
                <a:lnTo>
                  <a:pt x="945" y="0"/>
                </a:lnTo>
                <a:lnTo>
                  <a:pt x="951" y="0"/>
                </a:lnTo>
                <a:close/>
                <a:moveTo>
                  <a:pt x="1191" y="0"/>
                </a:moveTo>
                <a:lnTo>
                  <a:pt x="1191" y="36"/>
                </a:lnTo>
                <a:lnTo>
                  <a:pt x="1185" y="36"/>
                </a:lnTo>
                <a:lnTo>
                  <a:pt x="1185" y="0"/>
                </a:lnTo>
                <a:lnTo>
                  <a:pt x="1191" y="0"/>
                </a:lnTo>
                <a:close/>
                <a:moveTo>
                  <a:pt x="1426" y="0"/>
                </a:moveTo>
                <a:lnTo>
                  <a:pt x="1426" y="36"/>
                </a:lnTo>
                <a:lnTo>
                  <a:pt x="1420" y="36"/>
                </a:lnTo>
                <a:lnTo>
                  <a:pt x="1420" y="0"/>
                </a:lnTo>
                <a:lnTo>
                  <a:pt x="1426" y="0"/>
                </a:lnTo>
                <a:close/>
                <a:moveTo>
                  <a:pt x="1666" y="0"/>
                </a:moveTo>
                <a:lnTo>
                  <a:pt x="1666" y="36"/>
                </a:lnTo>
                <a:lnTo>
                  <a:pt x="1660" y="36"/>
                </a:lnTo>
                <a:lnTo>
                  <a:pt x="1660" y="0"/>
                </a:lnTo>
                <a:lnTo>
                  <a:pt x="1666" y="0"/>
                </a:lnTo>
                <a:close/>
                <a:moveTo>
                  <a:pt x="1901" y="0"/>
                </a:moveTo>
                <a:lnTo>
                  <a:pt x="1901" y="36"/>
                </a:lnTo>
                <a:lnTo>
                  <a:pt x="1895" y="36"/>
                </a:lnTo>
                <a:lnTo>
                  <a:pt x="1895" y="0"/>
                </a:lnTo>
                <a:lnTo>
                  <a:pt x="1901" y="0"/>
                </a:lnTo>
                <a:close/>
                <a:moveTo>
                  <a:pt x="2135" y="0"/>
                </a:moveTo>
                <a:lnTo>
                  <a:pt x="2135" y="36"/>
                </a:lnTo>
                <a:lnTo>
                  <a:pt x="2129" y="36"/>
                </a:lnTo>
                <a:lnTo>
                  <a:pt x="2129" y="0"/>
                </a:lnTo>
                <a:lnTo>
                  <a:pt x="2135" y="0"/>
                </a:lnTo>
                <a:close/>
                <a:moveTo>
                  <a:pt x="2376" y="0"/>
                </a:moveTo>
                <a:lnTo>
                  <a:pt x="2376" y="36"/>
                </a:lnTo>
                <a:lnTo>
                  <a:pt x="2370" y="36"/>
                </a:lnTo>
                <a:lnTo>
                  <a:pt x="2370" y="0"/>
                </a:lnTo>
                <a:lnTo>
                  <a:pt x="2376" y="0"/>
                </a:lnTo>
                <a:close/>
                <a:moveTo>
                  <a:pt x="2610" y="0"/>
                </a:moveTo>
                <a:lnTo>
                  <a:pt x="2610" y="36"/>
                </a:lnTo>
                <a:lnTo>
                  <a:pt x="2604" y="36"/>
                </a:lnTo>
                <a:lnTo>
                  <a:pt x="2604" y="0"/>
                </a:lnTo>
                <a:lnTo>
                  <a:pt x="2610" y="0"/>
                </a:lnTo>
                <a:close/>
              </a:path>
            </a:pathLst>
          </a:custGeom>
          <a:solidFill>
            <a:srgbClr val="868686"/>
          </a:solidFill>
          <a:ln w="6">
            <a:solidFill>
              <a:srgbClr val="868686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55" name="Rectangle 18"/>
          <p:cNvSpPr>
            <a:spLocks noChangeArrowheads="1"/>
          </p:cNvSpPr>
          <p:nvPr/>
        </p:nvSpPr>
        <p:spPr bwMode="auto">
          <a:xfrm>
            <a:off x="2012950" y="3914775"/>
            <a:ext cx="228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>
                <a:solidFill>
                  <a:srgbClr val="000000"/>
                </a:solidFill>
              </a:rPr>
              <a:t>0</a:t>
            </a:r>
            <a:endParaRPr lang="de-DE" altLang="de-DE" sz="2400"/>
          </a:p>
        </p:txBody>
      </p:sp>
      <p:sp>
        <p:nvSpPr>
          <p:cNvPr id="39956" name="Rectangle 19"/>
          <p:cNvSpPr>
            <a:spLocks noChangeArrowheads="1"/>
          </p:cNvSpPr>
          <p:nvPr/>
        </p:nvSpPr>
        <p:spPr bwMode="auto">
          <a:xfrm>
            <a:off x="2012950" y="3627438"/>
            <a:ext cx="228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>
                <a:solidFill>
                  <a:srgbClr val="000000"/>
                </a:solidFill>
              </a:rPr>
              <a:t>5</a:t>
            </a:r>
            <a:endParaRPr lang="de-DE" altLang="de-DE" sz="2400"/>
          </a:p>
        </p:txBody>
      </p:sp>
      <p:sp>
        <p:nvSpPr>
          <p:cNvPr id="39957" name="Rectangle 20"/>
          <p:cNvSpPr>
            <a:spLocks noChangeArrowheads="1"/>
          </p:cNvSpPr>
          <p:nvPr/>
        </p:nvSpPr>
        <p:spPr bwMode="auto">
          <a:xfrm>
            <a:off x="1898650" y="3341688"/>
            <a:ext cx="3540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>
                <a:solidFill>
                  <a:srgbClr val="000000"/>
                </a:solidFill>
              </a:rPr>
              <a:t>10</a:t>
            </a:r>
            <a:endParaRPr lang="de-DE" altLang="de-DE" sz="2400"/>
          </a:p>
        </p:txBody>
      </p:sp>
      <p:sp>
        <p:nvSpPr>
          <p:cNvPr id="39958" name="Rectangle 21"/>
          <p:cNvSpPr>
            <a:spLocks noChangeArrowheads="1"/>
          </p:cNvSpPr>
          <p:nvPr/>
        </p:nvSpPr>
        <p:spPr bwMode="auto">
          <a:xfrm>
            <a:off x="1898650" y="3046413"/>
            <a:ext cx="3540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>
                <a:solidFill>
                  <a:srgbClr val="000000"/>
                </a:solidFill>
              </a:rPr>
              <a:t>15</a:t>
            </a:r>
            <a:endParaRPr lang="de-DE" altLang="de-DE" sz="2400"/>
          </a:p>
        </p:txBody>
      </p:sp>
      <p:sp>
        <p:nvSpPr>
          <p:cNvPr id="39959" name="Rectangle 22"/>
          <p:cNvSpPr>
            <a:spLocks noChangeArrowheads="1"/>
          </p:cNvSpPr>
          <p:nvPr/>
        </p:nvSpPr>
        <p:spPr bwMode="auto">
          <a:xfrm>
            <a:off x="1898650" y="2759075"/>
            <a:ext cx="3540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>
                <a:solidFill>
                  <a:srgbClr val="000000"/>
                </a:solidFill>
              </a:rPr>
              <a:t>20</a:t>
            </a:r>
            <a:endParaRPr lang="de-DE" altLang="de-DE" sz="2400"/>
          </a:p>
        </p:txBody>
      </p:sp>
      <p:sp>
        <p:nvSpPr>
          <p:cNvPr id="39960" name="Rectangle 23"/>
          <p:cNvSpPr>
            <a:spLocks noChangeArrowheads="1"/>
          </p:cNvSpPr>
          <p:nvPr/>
        </p:nvSpPr>
        <p:spPr bwMode="auto">
          <a:xfrm>
            <a:off x="1898650" y="2473325"/>
            <a:ext cx="3540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>
                <a:solidFill>
                  <a:srgbClr val="000000"/>
                </a:solidFill>
              </a:rPr>
              <a:t>25</a:t>
            </a:r>
            <a:endParaRPr lang="de-DE" altLang="de-DE" sz="2400"/>
          </a:p>
        </p:txBody>
      </p:sp>
      <p:sp>
        <p:nvSpPr>
          <p:cNvPr id="39961" name="Rectangle 24"/>
          <p:cNvSpPr>
            <a:spLocks noChangeArrowheads="1"/>
          </p:cNvSpPr>
          <p:nvPr/>
        </p:nvSpPr>
        <p:spPr bwMode="auto">
          <a:xfrm>
            <a:off x="1898650" y="2187575"/>
            <a:ext cx="3540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>
                <a:solidFill>
                  <a:srgbClr val="000000"/>
                </a:solidFill>
              </a:rPr>
              <a:t>30</a:t>
            </a:r>
            <a:endParaRPr lang="de-DE" altLang="de-DE" sz="2400"/>
          </a:p>
        </p:txBody>
      </p:sp>
      <p:sp>
        <p:nvSpPr>
          <p:cNvPr id="39962" name="Rectangle 25"/>
          <p:cNvSpPr>
            <a:spLocks noChangeArrowheads="1"/>
          </p:cNvSpPr>
          <p:nvPr/>
        </p:nvSpPr>
        <p:spPr bwMode="auto">
          <a:xfrm>
            <a:off x="1898650" y="1900238"/>
            <a:ext cx="3540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>
                <a:solidFill>
                  <a:srgbClr val="000000"/>
                </a:solidFill>
              </a:rPr>
              <a:t>35</a:t>
            </a:r>
            <a:endParaRPr lang="de-DE" altLang="de-DE" sz="2400"/>
          </a:p>
        </p:txBody>
      </p:sp>
      <p:sp>
        <p:nvSpPr>
          <p:cNvPr id="39963" name="Freeform 26"/>
          <p:cNvSpPr>
            <a:spLocks noEditPoints="1"/>
          </p:cNvSpPr>
          <p:nvPr/>
        </p:nvSpPr>
        <p:spPr bwMode="auto">
          <a:xfrm>
            <a:off x="2032000" y="4257675"/>
            <a:ext cx="525463" cy="496888"/>
          </a:xfrm>
          <a:custGeom>
            <a:avLst/>
            <a:gdLst>
              <a:gd name="T0" fmla="*/ 38100 w 331"/>
              <a:gd name="T1" fmla="*/ 371475 h 313"/>
              <a:gd name="T2" fmla="*/ 95250 w 331"/>
              <a:gd name="T3" fmla="*/ 361950 h 313"/>
              <a:gd name="T4" fmla="*/ 114300 w 331"/>
              <a:gd name="T5" fmla="*/ 390525 h 313"/>
              <a:gd name="T6" fmla="*/ 152400 w 331"/>
              <a:gd name="T7" fmla="*/ 430213 h 313"/>
              <a:gd name="T8" fmla="*/ 95250 w 331"/>
              <a:gd name="T9" fmla="*/ 496888 h 313"/>
              <a:gd name="T10" fmla="*/ 85725 w 331"/>
              <a:gd name="T11" fmla="*/ 400050 h 313"/>
              <a:gd name="T12" fmla="*/ 66675 w 331"/>
              <a:gd name="T13" fmla="*/ 371475 h 313"/>
              <a:gd name="T14" fmla="*/ 28575 w 331"/>
              <a:gd name="T15" fmla="*/ 400050 h 313"/>
              <a:gd name="T16" fmla="*/ 114300 w 331"/>
              <a:gd name="T17" fmla="*/ 449263 h 313"/>
              <a:gd name="T18" fmla="*/ 133350 w 331"/>
              <a:gd name="T19" fmla="*/ 420688 h 313"/>
              <a:gd name="T20" fmla="*/ 104775 w 331"/>
              <a:gd name="T21" fmla="*/ 411163 h 313"/>
              <a:gd name="T22" fmla="*/ 95250 w 331"/>
              <a:gd name="T23" fmla="*/ 477838 h 313"/>
              <a:gd name="T24" fmla="*/ 104775 w 331"/>
              <a:gd name="T25" fmla="*/ 304800 h 313"/>
              <a:gd name="T26" fmla="*/ 180975 w 331"/>
              <a:gd name="T27" fmla="*/ 411163 h 313"/>
              <a:gd name="T28" fmla="*/ 190500 w 331"/>
              <a:gd name="T29" fmla="*/ 400050 h 313"/>
              <a:gd name="T30" fmla="*/ 161925 w 331"/>
              <a:gd name="T31" fmla="*/ 333375 h 313"/>
              <a:gd name="T32" fmla="*/ 200025 w 331"/>
              <a:gd name="T33" fmla="*/ 276225 h 313"/>
              <a:gd name="T34" fmla="*/ 247650 w 331"/>
              <a:gd name="T35" fmla="*/ 333375 h 313"/>
              <a:gd name="T36" fmla="*/ 171450 w 331"/>
              <a:gd name="T37" fmla="*/ 352425 h 313"/>
              <a:gd name="T38" fmla="*/ 209550 w 331"/>
              <a:gd name="T39" fmla="*/ 352425 h 313"/>
              <a:gd name="T40" fmla="*/ 219075 w 331"/>
              <a:gd name="T41" fmla="*/ 304800 h 313"/>
              <a:gd name="T42" fmla="*/ 171450 w 331"/>
              <a:gd name="T43" fmla="*/ 314325 h 313"/>
              <a:gd name="T44" fmla="*/ 285750 w 331"/>
              <a:gd name="T45" fmla="*/ 304800 h 313"/>
              <a:gd name="T46" fmla="*/ 295275 w 331"/>
              <a:gd name="T47" fmla="*/ 295275 h 313"/>
              <a:gd name="T48" fmla="*/ 257175 w 331"/>
              <a:gd name="T49" fmla="*/ 238125 h 313"/>
              <a:gd name="T50" fmla="*/ 295275 w 331"/>
              <a:gd name="T51" fmla="*/ 171450 h 313"/>
              <a:gd name="T52" fmla="*/ 352425 w 331"/>
              <a:gd name="T53" fmla="*/ 238125 h 313"/>
              <a:gd name="T54" fmla="*/ 276225 w 331"/>
              <a:gd name="T55" fmla="*/ 257175 h 313"/>
              <a:gd name="T56" fmla="*/ 304800 w 331"/>
              <a:gd name="T57" fmla="*/ 257175 h 313"/>
              <a:gd name="T58" fmla="*/ 323850 w 331"/>
              <a:gd name="T59" fmla="*/ 200025 h 313"/>
              <a:gd name="T60" fmla="*/ 266700 w 331"/>
              <a:gd name="T61" fmla="*/ 219075 h 313"/>
              <a:gd name="T62" fmla="*/ 392113 w 331"/>
              <a:gd name="T63" fmla="*/ 219075 h 313"/>
              <a:gd name="T64" fmla="*/ 430213 w 331"/>
              <a:gd name="T65" fmla="*/ 200025 h 313"/>
              <a:gd name="T66" fmla="*/ 420688 w 331"/>
              <a:gd name="T67" fmla="*/ 152400 h 313"/>
              <a:gd name="T68" fmla="*/ 342900 w 331"/>
              <a:gd name="T69" fmla="*/ 180975 h 313"/>
              <a:gd name="T70" fmla="*/ 342900 w 331"/>
              <a:gd name="T71" fmla="*/ 114300 h 313"/>
              <a:gd name="T72" fmla="*/ 373063 w 331"/>
              <a:gd name="T73" fmla="*/ 85725 h 313"/>
              <a:gd name="T74" fmla="*/ 449263 w 331"/>
              <a:gd name="T75" fmla="*/ 190500 h 313"/>
              <a:gd name="T76" fmla="*/ 392113 w 331"/>
              <a:gd name="T77" fmla="*/ 219075 h 313"/>
              <a:gd name="T78" fmla="*/ 382588 w 331"/>
              <a:gd name="T79" fmla="*/ 180975 h 313"/>
              <a:gd name="T80" fmla="*/ 392113 w 331"/>
              <a:gd name="T81" fmla="*/ 133350 h 313"/>
              <a:gd name="T82" fmla="*/ 342900 w 331"/>
              <a:gd name="T83" fmla="*/ 142875 h 313"/>
              <a:gd name="T84" fmla="*/ 382588 w 331"/>
              <a:gd name="T85" fmla="*/ 57150 h 313"/>
              <a:gd name="T86" fmla="*/ 392113 w 331"/>
              <a:gd name="T87" fmla="*/ 47625 h 313"/>
              <a:gd name="T88" fmla="*/ 392113 w 331"/>
              <a:gd name="T89" fmla="*/ 66675 h 313"/>
              <a:gd name="T90" fmla="*/ 458788 w 331"/>
              <a:gd name="T91" fmla="*/ 133350 h 313"/>
              <a:gd name="T92" fmla="*/ 525463 w 331"/>
              <a:gd name="T93" fmla="*/ 57150 h 313"/>
              <a:gd name="T94" fmla="*/ 449263 w 331"/>
              <a:gd name="T95" fmla="*/ 76200 h 313"/>
              <a:gd name="T96" fmla="*/ 477838 w 331"/>
              <a:gd name="T97" fmla="*/ 0 h 313"/>
              <a:gd name="T98" fmla="*/ 458788 w 331"/>
              <a:gd name="T99" fmla="*/ 66675 h 313"/>
              <a:gd name="T100" fmla="*/ 515938 w 331"/>
              <a:gd name="T101" fmla="*/ 57150 h 313"/>
              <a:gd name="T102" fmla="*/ 458788 w 331"/>
              <a:gd name="T103" fmla="*/ 57150 h 313"/>
              <a:gd name="T104" fmla="*/ 458788 w 331"/>
              <a:gd name="T105" fmla="*/ 19050 h 313"/>
              <a:gd name="T106" fmla="*/ 458788 w 331"/>
              <a:gd name="T107" fmla="*/ 57150 h 31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31"/>
              <a:gd name="T163" fmla="*/ 0 h 313"/>
              <a:gd name="T164" fmla="*/ 331 w 331"/>
              <a:gd name="T165" fmla="*/ 313 h 31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31" h="313">
                <a:moveTo>
                  <a:pt x="60" y="313"/>
                </a:moveTo>
                <a:lnTo>
                  <a:pt x="0" y="259"/>
                </a:lnTo>
                <a:lnTo>
                  <a:pt x="24" y="234"/>
                </a:lnTo>
                <a:lnTo>
                  <a:pt x="36" y="222"/>
                </a:lnTo>
                <a:lnTo>
                  <a:pt x="48" y="222"/>
                </a:lnTo>
                <a:lnTo>
                  <a:pt x="60" y="228"/>
                </a:lnTo>
                <a:lnTo>
                  <a:pt x="60" y="240"/>
                </a:lnTo>
                <a:lnTo>
                  <a:pt x="60" y="252"/>
                </a:lnTo>
                <a:lnTo>
                  <a:pt x="72" y="246"/>
                </a:lnTo>
                <a:lnTo>
                  <a:pt x="84" y="252"/>
                </a:lnTo>
                <a:lnTo>
                  <a:pt x="90" y="265"/>
                </a:lnTo>
                <a:lnTo>
                  <a:pt x="96" y="271"/>
                </a:lnTo>
                <a:lnTo>
                  <a:pt x="90" y="283"/>
                </a:lnTo>
                <a:lnTo>
                  <a:pt x="84" y="289"/>
                </a:lnTo>
                <a:lnTo>
                  <a:pt x="60" y="313"/>
                </a:lnTo>
                <a:close/>
                <a:moveTo>
                  <a:pt x="36" y="271"/>
                </a:moveTo>
                <a:lnTo>
                  <a:pt x="48" y="259"/>
                </a:lnTo>
                <a:lnTo>
                  <a:pt x="54" y="252"/>
                </a:lnTo>
                <a:lnTo>
                  <a:pt x="54" y="246"/>
                </a:lnTo>
                <a:lnTo>
                  <a:pt x="48" y="240"/>
                </a:lnTo>
                <a:lnTo>
                  <a:pt x="42" y="234"/>
                </a:lnTo>
                <a:lnTo>
                  <a:pt x="36" y="234"/>
                </a:lnTo>
                <a:lnTo>
                  <a:pt x="30" y="240"/>
                </a:lnTo>
                <a:lnTo>
                  <a:pt x="18" y="252"/>
                </a:lnTo>
                <a:lnTo>
                  <a:pt x="36" y="271"/>
                </a:lnTo>
                <a:close/>
                <a:moveTo>
                  <a:pt x="60" y="301"/>
                </a:moveTo>
                <a:lnTo>
                  <a:pt x="72" y="283"/>
                </a:lnTo>
                <a:lnTo>
                  <a:pt x="78" y="277"/>
                </a:lnTo>
                <a:lnTo>
                  <a:pt x="84" y="271"/>
                </a:lnTo>
                <a:lnTo>
                  <a:pt x="84" y="265"/>
                </a:lnTo>
                <a:lnTo>
                  <a:pt x="78" y="259"/>
                </a:lnTo>
                <a:lnTo>
                  <a:pt x="72" y="259"/>
                </a:lnTo>
                <a:lnTo>
                  <a:pt x="66" y="259"/>
                </a:lnTo>
                <a:lnTo>
                  <a:pt x="54" y="265"/>
                </a:lnTo>
                <a:lnTo>
                  <a:pt x="42" y="277"/>
                </a:lnTo>
                <a:lnTo>
                  <a:pt x="60" y="301"/>
                </a:lnTo>
                <a:close/>
                <a:moveTo>
                  <a:pt x="66" y="210"/>
                </a:moveTo>
                <a:lnTo>
                  <a:pt x="54" y="198"/>
                </a:lnTo>
                <a:lnTo>
                  <a:pt x="66" y="192"/>
                </a:lnTo>
                <a:lnTo>
                  <a:pt x="72" y="204"/>
                </a:lnTo>
                <a:lnTo>
                  <a:pt x="66" y="210"/>
                </a:lnTo>
                <a:close/>
                <a:moveTo>
                  <a:pt x="114" y="259"/>
                </a:moveTo>
                <a:lnTo>
                  <a:pt x="72" y="216"/>
                </a:lnTo>
                <a:lnTo>
                  <a:pt x="78" y="210"/>
                </a:lnTo>
                <a:lnTo>
                  <a:pt x="120" y="252"/>
                </a:lnTo>
                <a:lnTo>
                  <a:pt x="114" y="259"/>
                </a:lnTo>
                <a:close/>
                <a:moveTo>
                  <a:pt x="108" y="222"/>
                </a:moveTo>
                <a:lnTo>
                  <a:pt x="102" y="210"/>
                </a:lnTo>
                <a:lnTo>
                  <a:pt x="96" y="198"/>
                </a:lnTo>
                <a:lnTo>
                  <a:pt x="108" y="180"/>
                </a:lnTo>
                <a:lnTo>
                  <a:pt x="126" y="174"/>
                </a:lnTo>
                <a:lnTo>
                  <a:pt x="144" y="186"/>
                </a:lnTo>
                <a:lnTo>
                  <a:pt x="156" y="198"/>
                </a:lnTo>
                <a:lnTo>
                  <a:pt x="156" y="210"/>
                </a:lnTo>
                <a:lnTo>
                  <a:pt x="150" y="228"/>
                </a:lnTo>
                <a:lnTo>
                  <a:pt x="132" y="234"/>
                </a:lnTo>
                <a:lnTo>
                  <a:pt x="108" y="222"/>
                </a:lnTo>
                <a:close/>
                <a:moveTo>
                  <a:pt x="114" y="216"/>
                </a:moveTo>
                <a:lnTo>
                  <a:pt x="132" y="222"/>
                </a:lnTo>
                <a:lnTo>
                  <a:pt x="144" y="222"/>
                </a:lnTo>
                <a:lnTo>
                  <a:pt x="150" y="204"/>
                </a:lnTo>
                <a:lnTo>
                  <a:pt x="138" y="192"/>
                </a:lnTo>
                <a:lnTo>
                  <a:pt x="126" y="180"/>
                </a:lnTo>
                <a:lnTo>
                  <a:pt x="114" y="186"/>
                </a:lnTo>
                <a:lnTo>
                  <a:pt x="108" y="198"/>
                </a:lnTo>
                <a:lnTo>
                  <a:pt x="114" y="216"/>
                </a:lnTo>
                <a:close/>
                <a:moveTo>
                  <a:pt x="180" y="192"/>
                </a:moveTo>
                <a:lnTo>
                  <a:pt x="120" y="138"/>
                </a:lnTo>
                <a:lnTo>
                  <a:pt x="126" y="132"/>
                </a:lnTo>
                <a:lnTo>
                  <a:pt x="186" y="186"/>
                </a:lnTo>
                <a:lnTo>
                  <a:pt x="180" y="192"/>
                </a:lnTo>
                <a:close/>
                <a:moveTo>
                  <a:pt x="174" y="162"/>
                </a:moveTo>
                <a:lnTo>
                  <a:pt x="162" y="150"/>
                </a:lnTo>
                <a:lnTo>
                  <a:pt x="162" y="138"/>
                </a:lnTo>
                <a:lnTo>
                  <a:pt x="168" y="120"/>
                </a:lnTo>
                <a:lnTo>
                  <a:pt x="186" y="108"/>
                </a:lnTo>
                <a:lnTo>
                  <a:pt x="210" y="120"/>
                </a:lnTo>
                <a:lnTo>
                  <a:pt x="222" y="132"/>
                </a:lnTo>
                <a:lnTo>
                  <a:pt x="222" y="150"/>
                </a:lnTo>
                <a:lnTo>
                  <a:pt x="210" y="162"/>
                </a:lnTo>
                <a:lnTo>
                  <a:pt x="192" y="168"/>
                </a:lnTo>
                <a:lnTo>
                  <a:pt x="174" y="162"/>
                </a:lnTo>
                <a:close/>
                <a:moveTo>
                  <a:pt x="180" y="150"/>
                </a:moveTo>
                <a:lnTo>
                  <a:pt x="192" y="162"/>
                </a:lnTo>
                <a:lnTo>
                  <a:pt x="204" y="156"/>
                </a:lnTo>
                <a:lnTo>
                  <a:pt x="210" y="144"/>
                </a:lnTo>
                <a:lnTo>
                  <a:pt x="204" y="126"/>
                </a:lnTo>
                <a:lnTo>
                  <a:pt x="186" y="120"/>
                </a:lnTo>
                <a:lnTo>
                  <a:pt x="174" y="126"/>
                </a:lnTo>
                <a:lnTo>
                  <a:pt x="168" y="138"/>
                </a:lnTo>
                <a:lnTo>
                  <a:pt x="180" y="150"/>
                </a:lnTo>
                <a:close/>
                <a:moveTo>
                  <a:pt x="247" y="138"/>
                </a:moveTo>
                <a:lnTo>
                  <a:pt x="253" y="132"/>
                </a:lnTo>
                <a:lnTo>
                  <a:pt x="259" y="132"/>
                </a:lnTo>
                <a:lnTo>
                  <a:pt x="271" y="126"/>
                </a:lnTo>
                <a:lnTo>
                  <a:pt x="277" y="120"/>
                </a:lnTo>
                <a:lnTo>
                  <a:pt x="271" y="108"/>
                </a:lnTo>
                <a:lnTo>
                  <a:pt x="265" y="96"/>
                </a:lnTo>
                <a:lnTo>
                  <a:pt x="259" y="114"/>
                </a:lnTo>
                <a:lnTo>
                  <a:pt x="241" y="120"/>
                </a:lnTo>
                <a:lnTo>
                  <a:pt x="216" y="114"/>
                </a:lnTo>
                <a:lnTo>
                  <a:pt x="210" y="102"/>
                </a:lnTo>
                <a:lnTo>
                  <a:pt x="210" y="84"/>
                </a:lnTo>
                <a:lnTo>
                  <a:pt x="216" y="72"/>
                </a:lnTo>
                <a:lnTo>
                  <a:pt x="235" y="66"/>
                </a:lnTo>
                <a:lnTo>
                  <a:pt x="228" y="60"/>
                </a:lnTo>
                <a:lnTo>
                  <a:pt x="235" y="54"/>
                </a:lnTo>
                <a:lnTo>
                  <a:pt x="271" y="90"/>
                </a:lnTo>
                <a:lnTo>
                  <a:pt x="283" y="108"/>
                </a:lnTo>
                <a:lnTo>
                  <a:pt x="283" y="120"/>
                </a:lnTo>
                <a:lnTo>
                  <a:pt x="277" y="132"/>
                </a:lnTo>
                <a:lnTo>
                  <a:pt x="259" y="144"/>
                </a:lnTo>
                <a:lnTo>
                  <a:pt x="247" y="138"/>
                </a:lnTo>
                <a:close/>
                <a:moveTo>
                  <a:pt x="222" y="102"/>
                </a:moveTo>
                <a:lnTo>
                  <a:pt x="241" y="114"/>
                </a:lnTo>
                <a:lnTo>
                  <a:pt x="253" y="108"/>
                </a:lnTo>
                <a:lnTo>
                  <a:pt x="259" y="96"/>
                </a:lnTo>
                <a:lnTo>
                  <a:pt x="247" y="84"/>
                </a:lnTo>
                <a:lnTo>
                  <a:pt x="235" y="72"/>
                </a:lnTo>
                <a:lnTo>
                  <a:pt x="222" y="78"/>
                </a:lnTo>
                <a:lnTo>
                  <a:pt x="216" y="90"/>
                </a:lnTo>
                <a:lnTo>
                  <a:pt x="222" y="102"/>
                </a:lnTo>
                <a:close/>
                <a:moveTo>
                  <a:pt x="241" y="36"/>
                </a:moveTo>
                <a:lnTo>
                  <a:pt x="228" y="24"/>
                </a:lnTo>
                <a:lnTo>
                  <a:pt x="241" y="18"/>
                </a:lnTo>
                <a:lnTo>
                  <a:pt x="247" y="30"/>
                </a:lnTo>
                <a:lnTo>
                  <a:pt x="241" y="36"/>
                </a:lnTo>
                <a:close/>
                <a:moveTo>
                  <a:pt x="289" y="84"/>
                </a:moveTo>
                <a:lnTo>
                  <a:pt x="247" y="42"/>
                </a:lnTo>
                <a:lnTo>
                  <a:pt x="253" y="36"/>
                </a:lnTo>
                <a:lnTo>
                  <a:pt x="295" y="78"/>
                </a:lnTo>
                <a:lnTo>
                  <a:pt x="289" y="84"/>
                </a:lnTo>
                <a:close/>
                <a:moveTo>
                  <a:pt x="319" y="24"/>
                </a:moveTo>
                <a:lnTo>
                  <a:pt x="331" y="18"/>
                </a:lnTo>
                <a:lnTo>
                  <a:pt x="331" y="36"/>
                </a:lnTo>
                <a:lnTo>
                  <a:pt x="325" y="48"/>
                </a:lnTo>
                <a:lnTo>
                  <a:pt x="307" y="60"/>
                </a:lnTo>
                <a:lnTo>
                  <a:pt x="283" y="48"/>
                </a:lnTo>
                <a:lnTo>
                  <a:pt x="271" y="30"/>
                </a:lnTo>
                <a:lnTo>
                  <a:pt x="283" y="6"/>
                </a:lnTo>
                <a:lnTo>
                  <a:pt x="301" y="0"/>
                </a:lnTo>
                <a:lnTo>
                  <a:pt x="319" y="12"/>
                </a:lnTo>
                <a:lnTo>
                  <a:pt x="325" y="12"/>
                </a:lnTo>
                <a:lnTo>
                  <a:pt x="289" y="42"/>
                </a:lnTo>
                <a:lnTo>
                  <a:pt x="307" y="48"/>
                </a:lnTo>
                <a:lnTo>
                  <a:pt x="319" y="42"/>
                </a:lnTo>
                <a:lnTo>
                  <a:pt x="325" y="36"/>
                </a:lnTo>
                <a:lnTo>
                  <a:pt x="319" y="24"/>
                </a:lnTo>
                <a:close/>
                <a:moveTo>
                  <a:pt x="289" y="36"/>
                </a:moveTo>
                <a:lnTo>
                  <a:pt x="307" y="12"/>
                </a:lnTo>
                <a:lnTo>
                  <a:pt x="301" y="6"/>
                </a:lnTo>
                <a:lnTo>
                  <a:pt x="289" y="12"/>
                </a:lnTo>
                <a:lnTo>
                  <a:pt x="283" y="24"/>
                </a:lnTo>
                <a:lnTo>
                  <a:pt x="289" y="36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64" name="Freeform 27"/>
          <p:cNvSpPr>
            <a:spLocks noEditPoints="1"/>
          </p:cNvSpPr>
          <p:nvPr/>
        </p:nvSpPr>
        <p:spPr bwMode="auto">
          <a:xfrm>
            <a:off x="2317750" y="4257675"/>
            <a:ext cx="620713" cy="592138"/>
          </a:xfrm>
          <a:custGeom>
            <a:avLst/>
            <a:gdLst>
              <a:gd name="T0" fmla="*/ 66675 w 391"/>
              <a:gd name="T1" fmla="*/ 430213 h 373"/>
              <a:gd name="T2" fmla="*/ 47625 w 391"/>
              <a:gd name="T3" fmla="*/ 525463 h 373"/>
              <a:gd name="T4" fmla="*/ 57150 w 391"/>
              <a:gd name="T5" fmla="*/ 534988 h 373"/>
              <a:gd name="T6" fmla="*/ 163513 w 391"/>
              <a:gd name="T7" fmla="*/ 525463 h 373"/>
              <a:gd name="T8" fmla="*/ 115888 w 391"/>
              <a:gd name="T9" fmla="*/ 439738 h 373"/>
              <a:gd name="T10" fmla="*/ 134938 w 391"/>
              <a:gd name="T11" fmla="*/ 420688 h 373"/>
              <a:gd name="T12" fmla="*/ 153988 w 391"/>
              <a:gd name="T13" fmla="*/ 420688 h 373"/>
              <a:gd name="T14" fmla="*/ 144463 w 391"/>
              <a:gd name="T15" fmla="*/ 439738 h 373"/>
              <a:gd name="T16" fmla="*/ 182563 w 391"/>
              <a:gd name="T17" fmla="*/ 506413 h 373"/>
              <a:gd name="T18" fmla="*/ 249238 w 391"/>
              <a:gd name="T19" fmla="*/ 439738 h 373"/>
              <a:gd name="T20" fmla="*/ 182563 w 391"/>
              <a:gd name="T21" fmla="*/ 430213 h 373"/>
              <a:gd name="T22" fmla="*/ 173038 w 391"/>
              <a:gd name="T23" fmla="*/ 371475 h 373"/>
              <a:gd name="T24" fmla="*/ 173038 w 391"/>
              <a:gd name="T25" fmla="*/ 323850 h 373"/>
              <a:gd name="T26" fmla="*/ 258763 w 391"/>
              <a:gd name="T27" fmla="*/ 420688 h 373"/>
              <a:gd name="T28" fmla="*/ 239713 w 391"/>
              <a:gd name="T29" fmla="*/ 430213 h 373"/>
              <a:gd name="T30" fmla="*/ 201613 w 391"/>
              <a:gd name="T31" fmla="*/ 371475 h 373"/>
              <a:gd name="T32" fmla="*/ 192088 w 391"/>
              <a:gd name="T33" fmla="*/ 420688 h 373"/>
              <a:gd name="T34" fmla="*/ 201613 w 391"/>
              <a:gd name="T35" fmla="*/ 295275 h 373"/>
              <a:gd name="T36" fmla="*/ 268288 w 391"/>
              <a:gd name="T37" fmla="*/ 285750 h 373"/>
              <a:gd name="T38" fmla="*/ 344488 w 391"/>
              <a:gd name="T39" fmla="*/ 333375 h 373"/>
              <a:gd name="T40" fmla="*/ 277813 w 391"/>
              <a:gd name="T41" fmla="*/ 352425 h 373"/>
              <a:gd name="T42" fmla="*/ 401638 w 391"/>
              <a:gd name="T43" fmla="*/ 285750 h 373"/>
              <a:gd name="T44" fmla="*/ 363538 w 391"/>
              <a:gd name="T45" fmla="*/ 314325 h 373"/>
              <a:gd name="T46" fmla="*/ 325438 w 391"/>
              <a:gd name="T47" fmla="*/ 304800 h 373"/>
              <a:gd name="T48" fmla="*/ 334963 w 391"/>
              <a:gd name="T49" fmla="*/ 285750 h 373"/>
              <a:gd name="T50" fmla="*/ 373063 w 391"/>
              <a:gd name="T51" fmla="*/ 295275 h 373"/>
              <a:gd name="T52" fmla="*/ 363538 w 391"/>
              <a:gd name="T53" fmla="*/ 257175 h 373"/>
              <a:gd name="T54" fmla="*/ 411163 w 391"/>
              <a:gd name="T55" fmla="*/ 276225 h 373"/>
              <a:gd name="T56" fmla="*/ 363538 w 391"/>
              <a:gd name="T57" fmla="*/ 190500 h 373"/>
              <a:gd name="T58" fmla="*/ 382588 w 391"/>
              <a:gd name="T59" fmla="*/ 171450 h 373"/>
              <a:gd name="T60" fmla="*/ 420688 w 391"/>
              <a:gd name="T61" fmla="*/ 142875 h 373"/>
              <a:gd name="T62" fmla="*/ 477838 w 391"/>
              <a:gd name="T63" fmla="*/ 200025 h 373"/>
              <a:gd name="T64" fmla="*/ 420688 w 391"/>
              <a:gd name="T65" fmla="*/ 161925 h 373"/>
              <a:gd name="T66" fmla="*/ 392113 w 391"/>
              <a:gd name="T67" fmla="*/ 180975 h 373"/>
              <a:gd name="T68" fmla="*/ 430213 w 391"/>
              <a:gd name="T69" fmla="*/ 257175 h 373"/>
              <a:gd name="T70" fmla="*/ 525463 w 391"/>
              <a:gd name="T71" fmla="*/ 152400 h 373"/>
              <a:gd name="T72" fmla="*/ 468313 w 391"/>
              <a:gd name="T73" fmla="*/ 152400 h 373"/>
              <a:gd name="T74" fmla="*/ 458788 w 391"/>
              <a:gd name="T75" fmla="*/ 85725 h 373"/>
              <a:gd name="T76" fmla="*/ 449263 w 391"/>
              <a:gd name="T77" fmla="*/ 47625 h 373"/>
              <a:gd name="T78" fmla="*/ 544513 w 391"/>
              <a:gd name="T79" fmla="*/ 133350 h 373"/>
              <a:gd name="T80" fmla="*/ 515938 w 391"/>
              <a:gd name="T81" fmla="*/ 142875 h 373"/>
              <a:gd name="T82" fmla="*/ 487363 w 391"/>
              <a:gd name="T83" fmla="*/ 85725 h 373"/>
              <a:gd name="T84" fmla="*/ 477838 w 391"/>
              <a:gd name="T85" fmla="*/ 142875 h 373"/>
              <a:gd name="T86" fmla="*/ 611188 w 391"/>
              <a:gd name="T87" fmla="*/ 28575 h 373"/>
              <a:gd name="T88" fmla="*/ 573088 w 391"/>
              <a:gd name="T89" fmla="*/ 95250 h 373"/>
              <a:gd name="T90" fmla="*/ 534988 w 391"/>
              <a:gd name="T91" fmla="*/ 9525 h 373"/>
              <a:gd name="T92" fmla="*/ 601663 w 391"/>
              <a:gd name="T93" fmla="*/ 19050 h 373"/>
              <a:gd name="T94" fmla="*/ 592138 w 391"/>
              <a:gd name="T95" fmla="*/ 66675 h 373"/>
              <a:gd name="T96" fmla="*/ 601663 w 391"/>
              <a:gd name="T97" fmla="*/ 38100 h 373"/>
              <a:gd name="T98" fmla="*/ 563563 w 391"/>
              <a:gd name="T99" fmla="*/ 9525 h 373"/>
              <a:gd name="T100" fmla="*/ 544513 w 391"/>
              <a:gd name="T101" fmla="*/ 57150 h 3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91"/>
              <a:gd name="T154" fmla="*/ 0 h 373"/>
              <a:gd name="T155" fmla="*/ 391 w 391"/>
              <a:gd name="T156" fmla="*/ 373 h 37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91" h="373">
                <a:moveTo>
                  <a:pt x="61" y="373"/>
                </a:moveTo>
                <a:lnTo>
                  <a:pt x="0" y="313"/>
                </a:lnTo>
                <a:lnTo>
                  <a:pt x="42" y="271"/>
                </a:lnTo>
                <a:lnTo>
                  <a:pt x="48" y="277"/>
                </a:lnTo>
                <a:lnTo>
                  <a:pt x="12" y="313"/>
                </a:lnTo>
                <a:lnTo>
                  <a:pt x="30" y="331"/>
                </a:lnTo>
                <a:lnTo>
                  <a:pt x="67" y="301"/>
                </a:lnTo>
                <a:lnTo>
                  <a:pt x="73" y="307"/>
                </a:lnTo>
                <a:lnTo>
                  <a:pt x="36" y="337"/>
                </a:lnTo>
                <a:lnTo>
                  <a:pt x="61" y="355"/>
                </a:lnTo>
                <a:lnTo>
                  <a:pt x="97" y="319"/>
                </a:lnTo>
                <a:lnTo>
                  <a:pt x="103" y="331"/>
                </a:lnTo>
                <a:lnTo>
                  <a:pt x="61" y="373"/>
                </a:lnTo>
                <a:close/>
                <a:moveTo>
                  <a:pt x="115" y="319"/>
                </a:moveTo>
                <a:lnTo>
                  <a:pt x="73" y="277"/>
                </a:lnTo>
                <a:lnTo>
                  <a:pt x="79" y="271"/>
                </a:lnTo>
                <a:lnTo>
                  <a:pt x="85" y="277"/>
                </a:lnTo>
                <a:lnTo>
                  <a:pt x="85" y="265"/>
                </a:lnTo>
                <a:lnTo>
                  <a:pt x="85" y="259"/>
                </a:lnTo>
                <a:lnTo>
                  <a:pt x="97" y="252"/>
                </a:lnTo>
                <a:lnTo>
                  <a:pt x="97" y="265"/>
                </a:lnTo>
                <a:lnTo>
                  <a:pt x="91" y="265"/>
                </a:lnTo>
                <a:lnTo>
                  <a:pt x="91" y="271"/>
                </a:lnTo>
                <a:lnTo>
                  <a:pt x="91" y="277"/>
                </a:lnTo>
                <a:lnTo>
                  <a:pt x="97" y="289"/>
                </a:lnTo>
                <a:lnTo>
                  <a:pt x="121" y="313"/>
                </a:lnTo>
                <a:lnTo>
                  <a:pt x="115" y="319"/>
                </a:lnTo>
                <a:close/>
                <a:moveTo>
                  <a:pt x="163" y="265"/>
                </a:moveTo>
                <a:lnTo>
                  <a:pt x="163" y="259"/>
                </a:lnTo>
                <a:lnTo>
                  <a:pt x="157" y="277"/>
                </a:lnTo>
                <a:lnTo>
                  <a:pt x="145" y="283"/>
                </a:lnTo>
                <a:lnTo>
                  <a:pt x="127" y="283"/>
                </a:lnTo>
                <a:lnTo>
                  <a:pt x="115" y="271"/>
                </a:lnTo>
                <a:lnTo>
                  <a:pt x="103" y="259"/>
                </a:lnTo>
                <a:lnTo>
                  <a:pt x="103" y="246"/>
                </a:lnTo>
                <a:lnTo>
                  <a:pt x="109" y="234"/>
                </a:lnTo>
                <a:lnTo>
                  <a:pt x="121" y="228"/>
                </a:lnTo>
                <a:lnTo>
                  <a:pt x="127" y="228"/>
                </a:lnTo>
                <a:lnTo>
                  <a:pt x="109" y="204"/>
                </a:lnTo>
                <a:lnTo>
                  <a:pt x="115" y="198"/>
                </a:lnTo>
                <a:lnTo>
                  <a:pt x="169" y="259"/>
                </a:lnTo>
                <a:lnTo>
                  <a:pt x="163" y="265"/>
                </a:lnTo>
                <a:close/>
                <a:moveTo>
                  <a:pt x="121" y="265"/>
                </a:moveTo>
                <a:lnTo>
                  <a:pt x="139" y="277"/>
                </a:lnTo>
                <a:lnTo>
                  <a:pt x="151" y="271"/>
                </a:lnTo>
                <a:lnTo>
                  <a:pt x="151" y="259"/>
                </a:lnTo>
                <a:lnTo>
                  <a:pt x="145" y="246"/>
                </a:lnTo>
                <a:lnTo>
                  <a:pt x="127" y="234"/>
                </a:lnTo>
                <a:lnTo>
                  <a:pt x="115" y="240"/>
                </a:lnTo>
                <a:lnTo>
                  <a:pt x="115" y="252"/>
                </a:lnTo>
                <a:lnTo>
                  <a:pt x="121" y="265"/>
                </a:lnTo>
                <a:close/>
                <a:moveTo>
                  <a:pt x="187" y="246"/>
                </a:moveTo>
                <a:lnTo>
                  <a:pt x="127" y="186"/>
                </a:lnTo>
                <a:lnTo>
                  <a:pt x="133" y="180"/>
                </a:lnTo>
                <a:lnTo>
                  <a:pt x="169" y="210"/>
                </a:lnTo>
                <a:lnTo>
                  <a:pt x="169" y="180"/>
                </a:lnTo>
                <a:lnTo>
                  <a:pt x="175" y="168"/>
                </a:lnTo>
                <a:lnTo>
                  <a:pt x="175" y="204"/>
                </a:lnTo>
                <a:lnTo>
                  <a:pt x="217" y="210"/>
                </a:lnTo>
                <a:lnTo>
                  <a:pt x="211" y="216"/>
                </a:lnTo>
                <a:lnTo>
                  <a:pt x="175" y="210"/>
                </a:lnTo>
                <a:lnTo>
                  <a:pt x="175" y="222"/>
                </a:lnTo>
                <a:lnTo>
                  <a:pt x="193" y="240"/>
                </a:lnTo>
                <a:lnTo>
                  <a:pt x="187" y="246"/>
                </a:lnTo>
                <a:close/>
                <a:moveTo>
                  <a:pt x="253" y="180"/>
                </a:moveTo>
                <a:lnTo>
                  <a:pt x="247" y="174"/>
                </a:lnTo>
                <a:lnTo>
                  <a:pt x="241" y="192"/>
                </a:lnTo>
                <a:lnTo>
                  <a:pt x="229" y="198"/>
                </a:lnTo>
                <a:lnTo>
                  <a:pt x="223" y="198"/>
                </a:lnTo>
                <a:lnTo>
                  <a:pt x="217" y="198"/>
                </a:lnTo>
                <a:lnTo>
                  <a:pt x="205" y="192"/>
                </a:lnTo>
                <a:lnTo>
                  <a:pt x="181" y="162"/>
                </a:lnTo>
                <a:lnTo>
                  <a:pt x="187" y="156"/>
                </a:lnTo>
                <a:lnTo>
                  <a:pt x="211" y="180"/>
                </a:lnTo>
                <a:lnTo>
                  <a:pt x="217" y="186"/>
                </a:lnTo>
                <a:lnTo>
                  <a:pt x="229" y="192"/>
                </a:lnTo>
                <a:lnTo>
                  <a:pt x="235" y="186"/>
                </a:lnTo>
                <a:lnTo>
                  <a:pt x="235" y="180"/>
                </a:lnTo>
                <a:lnTo>
                  <a:pt x="235" y="168"/>
                </a:lnTo>
                <a:lnTo>
                  <a:pt x="229" y="162"/>
                </a:lnTo>
                <a:lnTo>
                  <a:pt x="205" y="138"/>
                </a:lnTo>
                <a:lnTo>
                  <a:pt x="217" y="132"/>
                </a:lnTo>
                <a:lnTo>
                  <a:pt x="259" y="174"/>
                </a:lnTo>
                <a:lnTo>
                  <a:pt x="253" y="180"/>
                </a:lnTo>
                <a:close/>
                <a:moveTo>
                  <a:pt x="271" y="162"/>
                </a:moveTo>
                <a:lnTo>
                  <a:pt x="229" y="120"/>
                </a:lnTo>
                <a:lnTo>
                  <a:pt x="235" y="114"/>
                </a:lnTo>
                <a:lnTo>
                  <a:pt x="241" y="120"/>
                </a:lnTo>
                <a:lnTo>
                  <a:pt x="241" y="108"/>
                </a:lnTo>
                <a:lnTo>
                  <a:pt x="247" y="96"/>
                </a:lnTo>
                <a:lnTo>
                  <a:pt x="253" y="90"/>
                </a:lnTo>
                <a:lnTo>
                  <a:pt x="265" y="90"/>
                </a:lnTo>
                <a:lnTo>
                  <a:pt x="271" y="96"/>
                </a:lnTo>
                <a:lnTo>
                  <a:pt x="277" y="102"/>
                </a:lnTo>
                <a:lnTo>
                  <a:pt x="301" y="126"/>
                </a:lnTo>
                <a:lnTo>
                  <a:pt x="295" y="132"/>
                </a:lnTo>
                <a:lnTo>
                  <a:pt x="271" y="108"/>
                </a:lnTo>
                <a:lnTo>
                  <a:pt x="265" y="102"/>
                </a:lnTo>
                <a:lnTo>
                  <a:pt x="259" y="102"/>
                </a:lnTo>
                <a:lnTo>
                  <a:pt x="253" y="102"/>
                </a:lnTo>
                <a:lnTo>
                  <a:pt x="247" y="114"/>
                </a:lnTo>
                <a:lnTo>
                  <a:pt x="253" y="132"/>
                </a:lnTo>
                <a:lnTo>
                  <a:pt x="277" y="150"/>
                </a:lnTo>
                <a:lnTo>
                  <a:pt x="271" y="162"/>
                </a:lnTo>
                <a:close/>
                <a:moveTo>
                  <a:pt x="343" y="84"/>
                </a:moveTo>
                <a:lnTo>
                  <a:pt x="337" y="78"/>
                </a:lnTo>
                <a:lnTo>
                  <a:pt x="331" y="96"/>
                </a:lnTo>
                <a:lnTo>
                  <a:pt x="319" y="102"/>
                </a:lnTo>
                <a:lnTo>
                  <a:pt x="307" y="102"/>
                </a:lnTo>
                <a:lnTo>
                  <a:pt x="295" y="96"/>
                </a:lnTo>
                <a:lnTo>
                  <a:pt x="283" y="84"/>
                </a:lnTo>
                <a:lnTo>
                  <a:pt x="283" y="66"/>
                </a:lnTo>
                <a:lnTo>
                  <a:pt x="289" y="54"/>
                </a:lnTo>
                <a:lnTo>
                  <a:pt x="295" y="48"/>
                </a:lnTo>
                <a:lnTo>
                  <a:pt x="307" y="48"/>
                </a:lnTo>
                <a:lnTo>
                  <a:pt x="283" y="30"/>
                </a:lnTo>
                <a:lnTo>
                  <a:pt x="295" y="24"/>
                </a:lnTo>
                <a:lnTo>
                  <a:pt x="349" y="78"/>
                </a:lnTo>
                <a:lnTo>
                  <a:pt x="343" y="84"/>
                </a:lnTo>
                <a:close/>
                <a:moveTo>
                  <a:pt x="301" y="90"/>
                </a:moveTo>
                <a:lnTo>
                  <a:pt x="313" y="96"/>
                </a:lnTo>
                <a:lnTo>
                  <a:pt x="325" y="90"/>
                </a:lnTo>
                <a:lnTo>
                  <a:pt x="331" y="78"/>
                </a:lnTo>
                <a:lnTo>
                  <a:pt x="325" y="66"/>
                </a:lnTo>
                <a:lnTo>
                  <a:pt x="307" y="54"/>
                </a:lnTo>
                <a:lnTo>
                  <a:pt x="295" y="60"/>
                </a:lnTo>
                <a:lnTo>
                  <a:pt x="289" y="72"/>
                </a:lnTo>
                <a:lnTo>
                  <a:pt x="301" y="90"/>
                </a:lnTo>
                <a:close/>
                <a:moveTo>
                  <a:pt x="379" y="24"/>
                </a:moveTo>
                <a:lnTo>
                  <a:pt x="385" y="18"/>
                </a:lnTo>
                <a:lnTo>
                  <a:pt x="391" y="36"/>
                </a:lnTo>
                <a:lnTo>
                  <a:pt x="379" y="48"/>
                </a:lnTo>
                <a:lnTo>
                  <a:pt x="361" y="60"/>
                </a:lnTo>
                <a:lnTo>
                  <a:pt x="343" y="48"/>
                </a:lnTo>
                <a:lnTo>
                  <a:pt x="331" y="24"/>
                </a:lnTo>
                <a:lnTo>
                  <a:pt x="337" y="6"/>
                </a:lnTo>
                <a:lnTo>
                  <a:pt x="355" y="0"/>
                </a:lnTo>
                <a:lnTo>
                  <a:pt x="379" y="12"/>
                </a:lnTo>
                <a:lnTo>
                  <a:pt x="349" y="42"/>
                </a:lnTo>
                <a:lnTo>
                  <a:pt x="361" y="48"/>
                </a:lnTo>
                <a:lnTo>
                  <a:pt x="373" y="42"/>
                </a:lnTo>
                <a:lnTo>
                  <a:pt x="379" y="36"/>
                </a:lnTo>
                <a:lnTo>
                  <a:pt x="379" y="24"/>
                </a:lnTo>
                <a:close/>
                <a:moveTo>
                  <a:pt x="343" y="36"/>
                </a:moveTo>
                <a:lnTo>
                  <a:pt x="367" y="12"/>
                </a:lnTo>
                <a:lnTo>
                  <a:pt x="355" y="6"/>
                </a:lnTo>
                <a:lnTo>
                  <a:pt x="343" y="12"/>
                </a:lnTo>
                <a:lnTo>
                  <a:pt x="337" y="24"/>
                </a:lnTo>
                <a:lnTo>
                  <a:pt x="343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5" name="Freeform 28"/>
          <p:cNvSpPr>
            <a:spLocks noEditPoints="1"/>
          </p:cNvSpPr>
          <p:nvPr/>
        </p:nvSpPr>
        <p:spPr bwMode="auto">
          <a:xfrm>
            <a:off x="2384425" y="4229100"/>
            <a:ext cx="955675" cy="925513"/>
          </a:xfrm>
          <a:custGeom>
            <a:avLst/>
            <a:gdLst>
              <a:gd name="T0" fmla="*/ 77788 w 602"/>
              <a:gd name="T1" fmla="*/ 925513 h 583"/>
              <a:gd name="T2" fmla="*/ 20638 w 602"/>
              <a:gd name="T3" fmla="*/ 811213 h 583"/>
              <a:gd name="T4" fmla="*/ 30163 w 602"/>
              <a:gd name="T5" fmla="*/ 830263 h 583"/>
              <a:gd name="T6" fmla="*/ 77788 w 602"/>
              <a:gd name="T7" fmla="*/ 915988 h 583"/>
              <a:gd name="T8" fmla="*/ 163513 w 602"/>
              <a:gd name="T9" fmla="*/ 858838 h 583"/>
              <a:gd name="T10" fmla="*/ 144463 w 602"/>
              <a:gd name="T11" fmla="*/ 744538 h 583"/>
              <a:gd name="T12" fmla="*/ 163513 w 602"/>
              <a:gd name="T13" fmla="*/ 773113 h 583"/>
              <a:gd name="T14" fmla="*/ 134938 w 602"/>
              <a:gd name="T15" fmla="*/ 811213 h 583"/>
              <a:gd name="T16" fmla="*/ 277813 w 602"/>
              <a:gd name="T17" fmla="*/ 725488 h 583"/>
              <a:gd name="T18" fmla="*/ 201613 w 602"/>
              <a:gd name="T19" fmla="*/ 687388 h 583"/>
              <a:gd name="T20" fmla="*/ 239713 w 602"/>
              <a:gd name="T21" fmla="*/ 754063 h 583"/>
              <a:gd name="T22" fmla="*/ 211138 w 602"/>
              <a:gd name="T23" fmla="*/ 735013 h 583"/>
              <a:gd name="T24" fmla="*/ 211138 w 602"/>
              <a:gd name="T25" fmla="*/ 735013 h 583"/>
              <a:gd name="T26" fmla="*/ 268288 w 602"/>
              <a:gd name="T27" fmla="*/ 639763 h 583"/>
              <a:gd name="T28" fmla="*/ 315913 w 602"/>
              <a:gd name="T29" fmla="*/ 573088 h 583"/>
              <a:gd name="T30" fmla="*/ 354013 w 602"/>
              <a:gd name="T31" fmla="*/ 582613 h 583"/>
              <a:gd name="T32" fmla="*/ 325438 w 602"/>
              <a:gd name="T33" fmla="*/ 620713 h 583"/>
              <a:gd name="T34" fmla="*/ 277813 w 602"/>
              <a:gd name="T35" fmla="*/ 620713 h 583"/>
              <a:gd name="T36" fmla="*/ 315913 w 602"/>
              <a:gd name="T37" fmla="*/ 706438 h 583"/>
              <a:gd name="T38" fmla="*/ 344488 w 602"/>
              <a:gd name="T39" fmla="*/ 515938 h 583"/>
              <a:gd name="T40" fmla="*/ 420688 w 602"/>
              <a:gd name="T41" fmla="*/ 601663 h 583"/>
              <a:gd name="T42" fmla="*/ 449263 w 602"/>
              <a:gd name="T43" fmla="*/ 563563 h 583"/>
              <a:gd name="T44" fmla="*/ 468313 w 602"/>
              <a:gd name="T45" fmla="*/ 477838 h 583"/>
              <a:gd name="T46" fmla="*/ 477838 w 602"/>
              <a:gd name="T47" fmla="*/ 525463 h 583"/>
              <a:gd name="T48" fmla="*/ 439738 w 602"/>
              <a:gd name="T49" fmla="*/ 477838 h 583"/>
              <a:gd name="T50" fmla="*/ 525463 w 602"/>
              <a:gd name="T51" fmla="*/ 496888 h 583"/>
              <a:gd name="T52" fmla="*/ 544513 w 602"/>
              <a:gd name="T53" fmla="*/ 506413 h 583"/>
              <a:gd name="T54" fmla="*/ 573088 w 602"/>
              <a:gd name="T55" fmla="*/ 439738 h 583"/>
              <a:gd name="T56" fmla="*/ 563563 w 602"/>
              <a:gd name="T57" fmla="*/ 295275 h 583"/>
              <a:gd name="T58" fmla="*/ 554038 w 602"/>
              <a:gd name="T59" fmla="*/ 390525 h 583"/>
              <a:gd name="T60" fmla="*/ 573088 w 602"/>
              <a:gd name="T61" fmla="*/ 333375 h 583"/>
              <a:gd name="T62" fmla="*/ 506413 w 602"/>
              <a:gd name="T63" fmla="*/ 352425 h 583"/>
              <a:gd name="T64" fmla="*/ 611188 w 602"/>
              <a:gd name="T65" fmla="*/ 285750 h 583"/>
              <a:gd name="T66" fmla="*/ 717550 w 602"/>
              <a:gd name="T67" fmla="*/ 304800 h 583"/>
              <a:gd name="T68" fmla="*/ 630238 w 602"/>
              <a:gd name="T69" fmla="*/ 276225 h 583"/>
              <a:gd name="T70" fmla="*/ 765175 w 602"/>
              <a:gd name="T71" fmla="*/ 304800 h 583"/>
              <a:gd name="T72" fmla="*/ 755650 w 602"/>
              <a:gd name="T73" fmla="*/ 266700 h 583"/>
              <a:gd name="T74" fmla="*/ 746125 w 602"/>
              <a:gd name="T75" fmla="*/ 247650 h 583"/>
              <a:gd name="T76" fmla="*/ 774700 w 602"/>
              <a:gd name="T77" fmla="*/ 276225 h 583"/>
              <a:gd name="T78" fmla="*/ 784225 w 602"/>
              <a:gd name="T79" fmla="*/ 200025 h 583"/>
              <a:gd name="T80" fmla="*/ 822325 w 602"/>
              <a:gd name="T81" fmla="*/ 152400 h 583"/>
              <a:gd name="T82" fmla="*/ 755650 w 602"/>
              <a:gd name="T83" fmla="*/ 171450 h 583"/>
              <a:gd name="T84" fmla="*/ 774700 w 602"/>
              <a:gd name="T85" fmla="*/ 114300 h 583"/>
              <a:gd name="T86" fmla="*/ 765175 w 602"/>
              <a:gd name="T87" fmla="*/ 133350 h 583"/>
              <a:gd name="T88" fmla="*/ 793750 w 602"/>
              <a:gd name="T89" fmla="*/ 152400 h 583"/>
              <a:gd name="T90" fmla="*/ 841375 w 602"/>
              <a:gd name="T91" fmla="*/ 171450 h 583"/>
              <a:gd name="T92" fmla="*/ 793750 w 602"/>
              <a:gd name="T93" fmla="*/ 66675 h 583"/>
              <a:gd name="T94" fmla="*/ 869950 w 602"/>
              <a:gd name="T95" fmla="*/ 142875 h 583"/>
              <a:gd name="T96" fmla="*/ 898525 w 602"/>
              <a:gd name="T97" fmla="*/ 123825 h 583"/>
              <a:gd name="T98" fmla="*/ 889000 w 602"/>
              <a:gd name="T99" fmla="*/ 0 h 583"/>
              <a:gd name="T100" fmla="*/ 889000 w 602"/>
              <a:gd name="T101" fmla="*/ 85725 h 58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02"/>
              <a:gd name="T154" fmla="*/ 0 h 583"/>
              <a:gd name="T155" fmla="*/ 602 w 602"/>
              <a:gd name="T156" fmla="*/ 583 h 58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02" h="583">
                <a:moveTo>
                  <a:pt x="67" y="535"/>
                </a:moveTo>
                <a:lnTo>
                  <a:pt x="73" y="529"/>
                </a:lnTo>
                <a:lnTo>
                  <a:pt x="79" y="553"/>
                </a:lnTo>
                <a:lnTo>
                  <a:pt x="73" y="571"/>
                </a:lnTo>
                <a:lnTo>
                  <a:pt x="49" y="583"/>
                </a:lnTo>
                <a:lnTo>
                  <a:pt x="31" y="583"/>
                </a:lnTo>
                <a:lnTo>
                  <a:pt x="13" y="571"/>
                </a:lnTo>
                <a:lnTo>
                  <a:pt x="0" y="553"/>
                </a:lnTo>
                <a:lnTo>
                  <a:pt x="0" y="529"/>
                </a:lnTo>
                <a:lnTo>
                  <a:pt x="13" y="511"/>
                </a:lnTo>
                <a:lnTo>
                  <a:pt x="31" y="505"/>
                </a:lnTo>
                <a:lnTo>
                  <a:pt x="49" y="505"/>
                </a:lnTo>
                <a:lnTo>
                  <a:pt x="43" y="517"/>
                </a:lnTo>
                <a:lnTo>
                  <a:pt x="31" y="511"/>
                </a:lnTo>
                <a:lnTo>
                  <a:pt x="19" y="523"/>
                </a:lnTo>
                <a:lnTo>
                  <a:pt x="6" y="535"/>
                </a:lnTo>
                <a:lnTo>
                  <a:pt x="13" y="547"/>
                </a:lnTo>
                <a:lnTo>
                  <a:pt x="19" y="565"/>
                </a:lnTo>
                <a:lnTo>
                  <a:pt x="37" y="571"/>
                </a:lnTo>
                <a:lnTo>
                  <a:pt x="49" y="577"/>
                </a:lnTo>
                <a:lnTo>
                  <a:pt x="61" y="565"/>
                </a:lnTo>
                <a:lnTo>
                  <a:pt x="73" y="553"/>
                </a:lnTo>
                <a:lnTo>
                  <a:pt x="67" y="535"/>
                </a:lnTo>
                <a:close/>
                <a:moveTo>
                  <a:pt x="103" y="541"/>
                </a:moveTo>
                <a:lnTo>
                  <a:pt x="43" y="481"/>
                </a:lnTo>
                <a:lnTo>
                  <a:pt x="55" y="475"/>
                </a:lnTo>
                <a:lnTo>
                  <a:pt x="73" y="493"/>
                </a:lnTo>
                <a:lnTo>
                  <a:pt x="79" y="475"/>
                </a:lnTo>
                <a:lnTo>
                  <a:pt x="91" y="469"/>
                </a:lnTo>
                <a:lnTo>
                  <a:pt x="103" y="469"/>
                </a:lnTo>
                <a:lnTo>
                  <a:pt x="109" y="481"/>
                </a:lnTo>
                <a:lnTo>
                  <a:pt x="139" y="505"/>
                </a:lnTo>
                <a:lnTo>
                  <a:pt x="133" y="511"/>
                </a:lnTo>
                <a:lnTo>
                  <a:pt x="103" y="487"/>
                </a:lnTo>
                <a:lnTo>
                  <a:pt x="91" y="481"/>
                </a:lnTo>
                <a:lnTo>
                  <a:pt x="85" y="481"/>
                </a:lnTo>
                <a:lnTo>
                  <a:pt x="79" y="493"/>
                </a:lnTo>
                <a:lnTo>
                  <a:pt x="79" y="499"/>
                </a:lnTo>
                <a:lnTo>
                  <a:pt x="85" y="511"/>
                </a:lnTo>
                <a:lnTo>
                  <a:pt x="109" y="529"/>
                </a:lnTo>
                <a:lnTo>
                  <a:pt x="103" y="541"/>
                </a:lnTo>
                <a:close/>
                <a:moveTo>
                  <a:pt x="163" y="451"/>
                </a:moveTo>
                <a:lnTo>
                  <a:pt x="175" y="445"/>
                </a:lnTo>
                <a:lnTo>
                  <a:pt x="175" y="457"/>
                </a:lnTo>
                <a:lnTo>
                  <a:pt x="169" y="475"/>
                </a:lnTo>
                <a:lnTo>
                  <a:pt x="151" y="487"/>
                </a:lnTo>
                <a:lnTo>
                  <a:pt x="127" y="475"/>
                </a:lnTo>
                <a:lnTo>
                  <a:pt x="115" y="451"/>
                </a:lnTo>
                <a:lnTo>
                  <a:pt x="127" y="433"/>
                </a:lnTo>
                <a:lnTo>
                  <a:pt x="145" y="427"/>
                </a:lnTo>
                <a:lnTo>
                  <a:pt x="163" y="433"/>
                </a:lnTo>
                <a:lnTo>
                  <a:pt x="169" y="439"/>
                </a:lnTo>
                <a:lnTo>
                  <a:pt x="139" y="469"/>
                </a:lnTo>
                <a:lnTo>
                  <a:pt x="151" y="475"/>
                </a:lnTo>
                <a:lnTo>
                  <a:pt x="163" y="469"/>
                </a:lnTo>
                <a:lnTo>
                  <a:pt x="169" y="463"/>
                </a:lnTo>
                <a:lnTo>
                  <a:pt x="163" y="451"/>
                </a:lnTo>
                <a:close/>
                <a:moveTo>
                  <a:pt x="133" y="463"/>
                </a:moveTo>
                <a:lnTo>
                  <a:pt x="151" y="439"/>
                </a:lnTo>
                <a:lnTo>
                  <a:pt x="145" y="433"/>
                </a:lnTo>
                <a:lnTo>
                  <a:pt x="133" y="439"/>
                </a:lnTo>
                <a:lnTo>
                  <a:pt x="127" y="451"/>
                </a:lnTo>
                <a:lnTo>
                  <a:pt x="133" y="463"/>
                </a:lnTo>
                <a:close/>
                <a:moveTo>
                  <a:pt x="199" y="445"/>
                </a:moveTo>
                <a:lnTo>
                  <a:pt x="157" y="403"/>
                </a:lnTo>
                <a:lnTo>
                  <a:pt x="163" y="397"/>
                </a:lnTo>
                <a:lnTo>
                  <a:pt x="169" y="403"/>
                </a:lnTo>
                <a:lnTo>
                  <a:pt x="169" y="391"/>
                </a:lnTo>
                <a:lnTo>
                  <a:pt x="175" y="385"/>
                </a:lnTo>
                <a:lnTo>
                  <a:pt x="181" y="379"/>
                </a:lnTo>
                <a:lnTo>
                  <a:pt x="193" y="379"/>
                </a:lnTo>
                <a:lnTo>
                  <a:pt x="199" y="361"/>
                </a:lnTo>
                <a:lnTo>
                  <a:pt x="211" y="355"/>
                </a:lnTo>
                <a:lnTo>
                  <a:pt x="223" y="361"/>
                </a:lnTo>
                <a:lnTo>
                  <a:pt x="253" y="391"/>
                </a:lnTo>
                <a:lnTo>
                  <a:pt x="247" y="397"/>
                </a:lnTo>
                <a:lnTo>
                  <a:pt x="223" y="367"/>
                </a:lnTo>
                <a:lnTo>
                  <a:pt x="211" y="367"/>
                </a:lnTo>
                <a:lnTo>
                  <a:pt x="205" y="361"/>
                </a:lnTo>
                <a:lnTo>
                  <a:pt x="205" y="367"/>
                </a:lnTo>
                <a:lnTo>
                  <a:pt x="199" y="379"/>
                </a:lnTo>
                <a:lnTo>
                  <a:pt x="205" y="391"/>
                </a:lnTo>
                <a:lnTo>
                  <a:pt x="229" y="415"/>
                </a:lnTo>
                <a:lnTo>
                  <a:pt x="223" y="421"/>
                </a:lnTo>
                <a:lnTo>
                  <a:pt x="193" y="391"/>
                </a:lnTo>
                <a:lnTo>
                  <a:pt x="187" y="391"/>
                </a:lnTo>
                <a:lnTo>
                  <a:pt x="175" y="391"/>
                </a:lnTo>
                <a:lnTo>
                  <a:pt x="175" y="397"/>
                </a:lnTo>
                <a:lnTo>
                  <a:pt x="175" y="409"/>
                </a:lnTo>
                <a:lnTo>
                  <a:pt x="181" y="415"/>
                </a:lnTo>
                <a:lnTo>
                  <a:pt x="205" y="439"/>
                </a:lnTo>
                <a:lnTo>
                  <a:pt x="199" y="445"/>
                </a:lnTo>
                <a:close/>
                <a:moveTo>
                  <a:pt x="217" y="325"/>
                </a:moveTo>
                <a:lnTo>
                  <a:pt x="205" y="319"/>
                </a:lnTo>
                <a:lnTo>
                  <a:pt x="217" y="313"/>
                </a:lnTo>
                <a:lnTo>
                  <a:pt x="223" y="319"/>
                </a:lnTo>
                <a:lnTo>
                  <a:pt x="217" y="325"/>
                </a:lnTo>
                <a:close/>
                <a:moveTo>
                  <a:pt x="265" y="379"/>
                </a:moveTo>
                <a:lnTo>
                  <a:pt x="223" y="337"/>
                </a:lnTo>
                <a:lnTo>
                  <a:pt x="229" y="331"/>
                </a:lnTo>
                <a:lnTo>
                  <a:pt x="271" y="373"/>
                </a:lnTo>
                <a:lnTo>
                  <a:pt x="265" y="379"/>
                </a:lnTo>
                <a:close/>
                <a:moveTo>
                  <a:pt x="295" y="319"/>
                </a:moveTo>
                <a:lnTo>
                  <a:pt x="307" y="313"/>
                </a:lnTo>
                <a:lnTo>
                  <a:pt x="307" y="331"/>
                </a:lnTo>
                <a:lnTo>
                  <a:pt x="301" y="343"/>
                </a:lnTo>
                <a:lnTo>
                  <a:pt x="283" y="355"/>
                </a:lnTo>
                <a:lnTo>
                  <a:pt x="259" y="343"/>
                </a:lnTo>
                <a:lnTo>
                  <a:pt x="247" y="319"/>
                </a:lnTo>
                <a:lnTo>
                  <a:pt x="259" y="301"/>
                </a:lnTo>
                <a:lnTo>
                  <a:pt x="277" y="295"/>
                </a:lnTo>
                <a:lnTo>
                  <a:pt x="295" y="301"/>
                </a:lnTo>
                <a:lnTo>
                  <a:pt x="301" y="307"/>
                </a:lnTo>
                <a:lnTo>
                  <a:pt x="265" y="337"/>
                </a:lnTo>
                <a:lnTo>
                  <a:pt x="283" y="343"/>
                </a:lnTo>
                <a:lnTo>
                  <a:pt x="295" y="337"/>
                </a:lnTo>
                <a:lnTo>
                  <a:pt x="301" y="331"/>
                </a:lnTo>
                <a:lnTo>
                  <a:pt x="295" y="319"/>
                </a:lnTo>
                <a:close/>
                <a:moveTo>
                  <a:pt x="265" y="331"/>
                </a:moveTo>
                <a:lnTo>
                  <a:pt x="283" y="307"/>
                </a:lnTo>
                <a:lnTo>
                  <a:pt x="277" y="301"/>
                </a:lnTo>
                <a:lnTo>
                  <a:pt x="265" y="307"/>
                </a:lnTo>
                <a:lnTo>
                  <a:pt x="259" y="319"/>
                </a:lnTo>
                <a:lnTo>
                  <a:pt x="265" y="331"/>
                </a:lnTo>
                <a:close/>
                <a:moveTo>
                  <a:pt x="331" y="313"/>
                </a:moveTo>
                <a:lnTo>
                  <a:pt x="325" y="301"/>
                </a:lnTo>
                <a:lnTo>
                  <a:pt x="331" y="295"/>
                </a:lnTo>
                <a:lnTo>
                  <a:pt x="337" y="301"/>
                </a:lnTo>
                <a:lnTo>
                  <a:pt x="343" y="313"/>
                </a:lnTo>
                <a:lnTo>
                  <a:pt x="343" y="319"/>
                </a:lnTo>
                <a:lnTo>
                  <a:pt x="337" y="319"/>
                </a:lnTo>
                <a:lnTo>
                  <a:pt x="337" y="313"/>
                </a:lnTo>
                <a:lnTo>
                  <a:pt x="337" y="307"/>
                </a:lnTo>
                <a:lnTo>
                  <a:pt x="331" y="313"/>
                </a:lnTo>
                <a:close/>
                <a:moveTo>
                  <a:pt x="361" y="277"/>
                </a:moveTo>
                <a:lnTo>
                  <a:pt x="307" y="222"/>
                </a:lnTo>
                <a:lnTo>
                  <a:pt x="325" y="198"/>
                </a:lnTo>
                <a:lnTo>
                  <a:pt x="337" y="192"/>
                </a:lnTo>
                <a:lnTo>
                  <a:pt x="349" y="186"/>
                </a:lnTo>
                <a:lnTo>
                  <a:pt x="355" y="186"/>
                </a:lnTo>
                <a:lnTo>
                  <a:pt x="367" y="192"/>
                </a:lnTo>
                <a:lnTo>
                  <a:pt x="373" y="210"/>
                </a:lnTo>
                <a:lnTo>
                  <a:pt x="373" y="222"/>
                </a:lnTo>
                <a:lnTo>
                  <a:pt x="361" y="234"/>
                </a:lnTo>
                <a:lnTo>
                  <a:pt x="349" y="246"/>
                </a:lnTo>
                <a:lnTo>
                  <a:pt x="373" y="270"/>
                </a:lnTo>
                <a:lnTo>
                  <a:pt x="361" y="277"/>
                </a:lnTo>
                <a:close/>
                <a:moveTo>
                  <a:pt x="343" y="240"/>
                </a:moveTo>
                <a:lnTo>
                  <a:pt x="355" y="228"/>
                </a:lnTo>
                <a:lnTo>
                  <a:pt x="361" y="210"/>
                </a:lnTo>
                <a:lnTo>
                  <a:pt x="361" y="204"/>
                </a:lnTo>
                <a:lnTo>
                  <a:pt x="349" y="198"/>
                </a:lnTo>
                <a:lnTo>
                  <a:pt x="343" y="198"/>
                </a:lnTo>
                <a:lnTo>
                  <a:pt x="337" y="204"/>
                </a:lnTo>
                <a:lnTo>
                  <a:pt x="319" y="222"/>
                </a:lnTo>
                <a:lnTo>
                  <a:pt x="343" y="240"/>
                </a:lnTo>
                <a:close/>
                <a:moveTo>
                  <a:pt x="415" y="222"/>
                </a:moveTo>
                <a:lnTo>
                  <a:pt x="361" y="168"/>
                </a:lnTo>
                <a:lnTo>
                  <a:pt x="367" y="156"/>
                </a:lnTo>
                <a:lnTo>
                  <a:pt x="385" y="180"/>
                </a:lnTo>
                <a:lnTo>
                  <a:pt x="397" y="162"/>
                </a:lnTo>
                <a:lnTo>
                  <a:pt x="403" y="156"/>
                </a:lnTo>
                <a:lnTo>
                  <a:pt x="415" y="156"/>
                </a:lnTo>
                <a:lnTo>
                  <a:pt x="427" y="162"/>
                </a:lnTo>
                <a:lnTo>
                  <a:pt x="452" y="192"/>
                </a:lnTo>
                <a:lnTo>
                  <a:pt x="446" y="198"/>
                </a:lnTo>
                <a:lnTo>
                  <a:pt x="415" y="168"/>
                </a:lnTo>
                <a:lnTo>
                  <a:pt x="409" y="162"/>
                </a:lnTo>
                <a:lnTo>
                  <a:pt x="397" y="168"/>
                </a:lnTo>
                <a:lnTo>
                  <a:pt x="397" y="174"/>
                </a:lnTo>
                <a:lnTo>
                  <a:pt x="397" y="186"/>
                </a:lnTo>
                <a:lnTo>
                  <a:pt x="403" y="192"/>
                </a:lnTo>
                <a:lnTo>
                  <a:pt x="427" y="216"/>
                </a:lnTo>
                <a:lnTo>
                  <a:pt x="415" y="222"/>
                </a:lnTo>
                <a:close/>
                <a:moveTo>
                  <a:pt x="482" y="192"/>
                </a:moveTo>
                <a:lnTo>
                  <a:pt x="476" y="186"/>
                </a:lnTo>
                <a:lnTo>
                  <a:pt x="482" y="180"/>
                </a:lnTo>
                <a:lnTo>
                  <a:pt x="482" y="174"/>
                </a:lnTo>
                <a:lnTo>
                  <a:pt x="476" y="168"/>
                </a:lnTo>
                <a:lnTo>
                  <a:pt x="421" y="138"/>
                </a:lnTo>
                <a:lnTo>
                  <a:pt x="427" y="132"/>
                </a:lnTo>
                <a:lnTo>
                  <a:pt x="458" y="150"/>
                </a:lnTo>
                <a:lnTo>
                  <a:pt x="470" y="156"/>
                </a:lnTo>
                <a:lnTo>
                  <a:pt x="464" y="144"/>
                </a:lnTo>
                <a:lnTo>
                  <a:pt x="452" y="108"/>
                </a:lnTo>
                <a:lnTo>
                  <a:pt x="458" y="102"/>
                </a:lnTo>
                <a:lnTo>
                  <a:pt x="482" y="162"/>
                </a:lnTo>
                <a:lnTo>
                  <a:pt x="488" y="174"/>
                </a:lnTo>
                <a:lnTo>
                  <a:pt x="488" y="180"/>
                </a:lnTo>
                <a:lnTo>
                  <a:pt x="488" y="192"/>
                </a:lnTo>
                <a:lnTo>
                  <a:pt x="482" y="192"/>
                </a:lnTo>
                <a:close/>
                <a:moveTo>
                  <a:pt x="494" y="126"/>
                </a:moveTo>
                <a:lnTo>
                  <a:pt x="500" y="114"/>
                </a:lnTo>
                <a:lnTo>
                  <a:pt x="506" y="120"/>
                </a:lnTo>
                <a:lnTo>
                  <a:pt x="518" y="114"/>
                </a:lnTo>
                <a:lnTo>
                  <a:pt x="524" y="108"/>
                </a:lnTo>
                <a:lnTo>
                  <a:pt x="518" y="96"/>
                </a:lnTo>
                <a:lnTo>
                  <a:pt x="512" y="96"/>
                </a:lnTo>
                <a:lnTo>
                  <a:pt x="506" y="102"/>
                </a:lnTo>
                <a:lnTo>
                  <a:pt x="488" y="108"/>
                </a:lnTo>
                <a:lnTo>
                  <a:pt x="482" y="108"/>
                </a:lnTo>
                <a:lnTo>
                  <a:pt x="476" y="108"/>
                </a:lnTo>
                <a:lnTo>
                  <a:pt x="470" y="102"/>
                </a:lnTo>
                <a:lnTo>
                  <a:pt x="470" y="90"/>
                </a:lnTo>
                <a:lnTo>
                  <a:pt x="476" y="84"/>
                </a:lnTo>
                <a:lnTo>
                  <a:pt x="476" y="78"/>
                </a:lnTo>
                <a:lnTo>
                  <a:pt x="488" y="72"/>
                </a:lnTo>
                <a:lnTo>
                  <a:pt x="500" y="72"/>
                </a:lnTo>
                <a:lnTo>
                  <a:pt x="506" y="72"/>
                </a:lnTo>
                <a:lnTo>
                  <a:pt x="500" y="84"/>
                </a:lnTo>
                <a:lnTo>
                  <a:pt x="494" y="78"/>
                </a:lnTo>
                <a:lnTo>
                  <a:pt x="482" y="84"/>
                </a:lnTo>
                <a:lnTo>
                  <a:pt x="482" y="90"/>
                </a:lnTo>
                <a:lnTo>
                  <a:pt x="482" y="96"/>
                </a:lnTo>
                <a:lnTo>
                  <a:pt x="482" y="102"/>
                </a:lnTo>
                <a:lnTo>
                  <a:pt x="488" y="96"/>
                </a:lnTo>
                <a:lnTo>
                  <a:pt x="500" y="96"/>
                </a:lnTo>
                <a:lnTo>
                  <a:pt x="512" y="90"/>
                </a:lnTo>
                <a:lnTo>
                  <a:pt x="518" y="84"/>
                </a:lnTo>
                <a:lnTo>
                  <a:pt x="530" y="90"/>
                </a:lnTo>
                <a:lnTo>
                  <a:pt x="530" y="102"/>
                </a:lnTo>
                <a:lnTo>
                  <a:pt x="530" y="108"/>
                </a:lnTo>
                <a:lnTo>
                  <a:pt x="524" y="120"/>
                </a:lnTo>
                <a:lnTo>
                  <a:pt x="506" y="132"/>
                </a:lnTo>
                <a:lnTo>
                  <a:pt x="494" y="126"/>
                </a:lnTo>
                <a:close/>
                <a:moveTo>
                  <a:pt x="500" y="42"/>
                </a:moveTo>
                <a:lnTo>
                  <a:pt x="494" y="36"/>
                </a:lnTo>
                <a:lnTo>
                  <a:pt x="500" y="30"/>
                </a:lnTo>
                <a:lnTo>
                  <a:pt x="506" y="36"/>
                </a:lnTo>
                <a:lnTo>
                  <a:pt x="500" y="42"/>
                </a:lnTo>
                <a:close/>
                <a:moveTo>
                  <a:pt x="548" y="90"/>
                </a:moveTo>
                <a:lnTo>
                  <a:pt x="506" y="48"/>
                </a:lnTo>
                <a:lnTo>
                  <a:pt x="518" y="42"/>
                </a:lnTo>
                <a:lnTo>
                  <a:pt x="560" y="84"/>
                </a:lnTo>
                <a:lnTo>
                  <a:pt x="548" y="90"/>
                </a:lnTo>
                <a:close/>
                <a:moveTo>
                  <a:pt x="566" y="78"/>
                </a:moveTo>
                <a:lnTo>
                  <a:pt x="512" y="18"/>
                </a:lnTo>
                <a:lnTo>
                  <a:pt x="518" y="12"/>
                </a:lnTo>
                <a:lnTo>
                  <a:pt x="548" y="42"/>
                </a:lnTo>
                <a:lnTo>
                  <a:pt x="548" y="12"/>
                </a:lnTo>
                <a:lnTo>
                  <a:pt x="560" y="0"/>
                </a:lnTo>
                <a:lnTo>
                  <a:pt x="560" y="30"/>
                </a:lnTo>
                <a:lnTo>
                  <a:pt x="602" y="42"/>
                </a:lnTo>
                <a:lnTo>
                  <a:pt x="590" y="48"/>
                </a:lnTo>
                <a:lnTo>
                  <a:pt x="560" y="42"/>
                </a:lnTo>
                <a:lnTo>
                  <a:pt x="560" y="54"/>
                </a:lnTo>
                <a:lnTo>
                  <a:pt x="572" y="66"/>
                </a:lnTo>
                <a:lnTo>
                  <a:pt x="566" y="7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66" name="Freeform 29"/>
          <p:cNvSpPr>
            <a:spLocks noEditPoints="1"/>
          </p:cNvSpPr>
          <p:nvPr/>
        </p:nvSpPr>
        <p:spPr bwMode="auto">
          <a:xfrm>
            <a:off x="2270125" y="4248150"/>
            <a:ext cx="1422400" cy="1403350"/>
          </a:xfrm>
          <a:custGeom>
            <a:avLst/>
            <a:gdLst>
              <a:gd name="T0" fmla="*/ 66675 w 896"/>
              <a:gd name="T1" fmla="*/ 1241425 h 884"/>
              <a:gd name="T2" fmla="*/ 19050 w 896"/>
              <a:gd name="T3" fmla="*/ 1308100 h 884"/>
              <a:gd name="T4" fmla="*/ 182563 w 896"/>
              <a:gd name="T5" fmla="*/ 1182688 h 884"/>
              <a:gd name="T6" fmla="*/ 163513 w 896"/>
              <a:gd name="T7" fmla="*/ 1260475 h 884"/>
              <a:gd name="T8" fmla="*/ 163513 w 896"/>
              <a:gd name="T9" fmla="*/ 1211263 h 884"/>
              <a:gd name="T10" fmla="*/ 277813 w 896"/>
              <a:gd name="T11" fmla="*/ 1201738 h 884"/>
              <a:gd name="T12" fmla="*/ 258763 w 896"/>
              <a:gd name="T13" fmla="*/ 1116013 h 884"/>
              <a:gd name="T14" fmla="*/ 287338 w 896"/>
              <a:gd name="T15" fmla="*/ 1182688 h 884"/>
              <a:gd name="T16" fmla="*/ 249238 w 896"/>
              <a:gd name="T17" fmla="*/ 1173163 h 884"/>
              <a:gd name="T18" fmla="*/ 287338 w 896"/>
              <a:gd name="T19" fmla="*/ 1077913 h 884"/>
              <a:gd name="T20" fmla="*/ 363538 w 896"/>
              <a:gd name="T21" fmla="*/ 1106488 h 884"/>
              <a:gd name="T22" fmla="*/ 315913 w 896"/>
              <a:gd name="T23" fmla="*/ 1058863 h 884"/>
              <a:gd name="T24" fmla="*/ 373063 w 896"/>
              <a:gd name="T25" fmla="*/ 1001713 h 884"/>
              <a:gd name="T26" fmla="*/ 382588 w 896"/>
              <a:gd name="T27" fmla="*/ 1011238 h 884"/>
              <a:gd name="T28" fmla="*/ 411163 w 896"/>
              <a:gd name="T29" fmla="*/ 963613 h 884"/>
              <a:gd name="T30" fmla="*/ 506413 w 896"/>
              <a:gd name="T31" fmla="*/ 982663 h 884"/>
              <a:gd name="T32" fmla="*/ 468313 w 896"/>
              <a:gd name="T33" fmla="*/ 1020763 h 884"/>
              <a:gd name="T34" fmla="*/ 496888 w 896"/>
              <a:gd name="T35" fmla="*/ 925513 h 884"/>
              <a:gd name="T36" fmla="*/ 534988 w 896"/>
              <a:gd name="T37" fmla="*/ 925513 h 884"/>
              <a:gd name="T38" fmla="*/ 525463 w 896"/>
              <a:gd name="T39" fmla="*/ 858838 h 884"/>
              <a:gd name="T40" fmla="*/ 601663 w 896"/>
              <a:gd name="T41" fmla="*/ 706438 h 884"/>
              <a:gd name="T42" fmla="*/ 639763 w 896"/>
              <a:gd name="T43" fmla="*/ 849313 h 884"/>
              <a:gd name="T44" fmla="*/ 668338 w 896"/>
              <a:gd name="T45" fmla="*/ 687388 h 884"/>
              <a:gd name="T46" fmla="*/ 715963 w 896"/>
              <a:gd name="T47" fmla="*/ 773113 h 884"/>
              <a:gd name="T48" fmla="*/ 715963 w 896"/>
              <a:gd name="T49" fmla="*/ 715963 h 884"/>
              <a:gd name="T50" fmla="*/ 754063 w 896"/>
              <a:gd name="T51" fmla="*/ 715963 h 884"/>
              <a:gd name="T52" fmla="*/ 735013 w 896"/>
              <a:gd name="T53" fmla="*/ 649288 h 884"/>
              <a:gd name="T54" fmla="*/ 763588 w 896"/>
              <a:gd name="T55" fmla="*/ 592138 h 884"/>
              <a:gd name="T56" fmla="*/ 850900 w 896"/>
              <a:gd name="T57" fmla="*/ 515938 h 884"/>
              <a:gd name="T58" fmla="*/ 831850 w 896"/>
              <a:gd name="T59" fmla="*/ 544513 h 884"/>
              <a:gd name="T60" fmla="*/ 792163 w 896"/>
              <a:gd name="T61" fmla="*/ 582613 h 884"/>
              <a:gd name="T62" fmla="*/ 965200 w 896"/>
              <a:gd name="T63" fmla="*/ 506413 h 884"/>
              <a:gd name="T64" fmla="*/ 889000 w 896"/>
              <a:gd name="T65" fmla="*/ 468313 h 884"/>
              <a:gd name="T66" fmla="*/ 908050 w 896"/>
              <a:gd name="T67" fmla="*/ 515938 h 884"/>
              <a:gd name="T68" fmla="*/ 889000 w 896"/>
              <a:gd name="T69" fmla="*/ 496888 h 884"/>
              <a:gd name="T70" fmla="*/ 1031875 w 896"/>
              <a:gd name="T71" fmla="*/ 439738 h 884"/>
              <a:gd name="T72" fmla="*/ 946150 w 896"/>
              <a:gd name="T73" fmla="*/ 430213 h 884"/>
              <a:gd name="T74" fmla="*/ 993775 w 896"/>
              <a:gd name="T75" fmla="*/ 400050 h 884"/>
              <a:gd name="T76" fmla="*/ 993775 w 896"/>
              <a:gd name="T77" fmla="*/ 420688 h 884"/>
              <a:gd name="T78" fmla="*/ 1003300 w 896"/>
              <a:gd name="T79" fmla="*/ 477838 h 884"/>
              <a:gd name="T80" fmla="*/ 1022350 w 896"/>
              <a:gd name="T81" fmla="*/ 342900 h 884"/>
              <a:gd name="T82" fmla="*/ 1098550 w 896"/>
              <a:gd name="T83" fmla="*/ 390525 h 884"/>
              <a:gd name="T84" fmla="*/ 1089025 w 896"/>
              <a:gd name="T85" fmla="*/ 390525 h 884"/>
              <a:gd name="T86" fmla="*/ 1041400 w 896"/>
              <a:gd name="T87" fmla="*/ 381000 h 884"/>
              <a:gd name="T88" fmla="*/ 1108075 w 896"/>
              <a:gd name="T89" fmla="*/ 257175 h 884"/>
              <a:gd name="T90" fmla="*/ 1136650 w 896"/>
              <a:gd name="T91" fmla="*/ 352425 h 884"/>
              <a:gd name="T92" fmla="*/ 1146175 w 896"/>
              <a:gd name="T93" fmla="*/ 276225 h 884"/>
              <a:gd name="T94" fmla="*/ 1136650 w 896"/>
              <a:gd name="T95" fmla="*/ 247650 h 884"/>
              <a:gd name="T96" fmla="*/ 1165225 w 896"/>
              <a:gd name="T97" fmla="*/ 200025 h 884"/>
              <a:gd name="T98" fmla="*/ 1212850 w 896"/>
              <a:gd name="T99" fmla="*/ 266700 h 884"/>
              <a:gd name="T100" fmla="*/ 1174750 w 896"/>
              <a:gd name="T101" fmla="*/ 295275 h 884"/>
              <a:gd name="T102" fmla="*/ 1279525 w 896"/>
              <a:gd name="T103" fmla="*/ 161925 h 884"/>
              <a:gd name="T104" fmla="*/ 1203325 w 896"/>
              <a:gd name="T105" fmla="*/ 142875 h 884"/>
              <a:gd name="T106" fmla="*/ 1222375 w 896"/>
              <a:gd name="T107" fmla="*/ 200025 h 884"/>
              <a:gd name="T108" fmla="*/ 1222375 w 896"/>
              <a:gd name="T109" fmla="*/ 85725 h 884"/>
              <a:gd name="T110" fmla="*/ 1365250 w 896"/>
              <a:gd name="T111" fmla="*/ 123825 h 884"/>
              <a:gd name="T112" fmla="*/ 1289050 w 896"/>
              <a:gd name="T113" fmla="*/ 133350 h 884"/>
              <a:gd name="T114" fmla="*/ 1384300 w 896"/>
              <a:gd name="T115" fmla="*/ 95250 h 884"/>
              <a:gd name="T116" fmla="*/ 1365250 w 896"/>
              <a:gd name="T117" fmla="*/ 66675 h 884"/>
              <a:gd name="T118" fmla="*/ 1393825 w 896"/>
              <a:gd name="T119" fmla="*/ 19050 h 88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96"/>
              <a:gd name="T181" fmla="*/ 0 h 884"/>
              <a:gd name="T182" fmla="*/ 896 w 896"/>
              <a:gd name="T183" fmla="*/ 884 h 88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96" h="884">
                <a:moveTo>
                  <a:pt x="54" y="884"/>
                </a:moveTo>
                <a:lnTo>
                  <a:pt x="0" y="824"/>
                </a:lnTo>
                <a:lnTo>
                  <a:pt x="12" y="812"/>
                </a:lnTo>
                <a:lnTo>
                  <a:pt x="66" y="842"/>
                </a:lnTo>
                <a:lnTo>
                  <a:pt x="78" y="848"/>
                </a:lnTo>
                <a:lnTo>
                  <a:pt x="72" y="836"/>
                </a:lnTo>
                <a:lnTo>
                  <a:pt x="42" y="782"/>
                </a:lnTo>
                <a:lnTo>
                  <a:pt x="54" y="769"/>
                </a:lnTo>
                <a:lnTo>
                  <a:pt x="109" y="830"/>
                </a:lnTo>
                <a:lnTo>
                  <a:pt x="103" y="836"/>
                </a:lnTo>
                <a:lnTo>
                  <a:pt x="54" y="788"/>
                </a:lnTo>
                <a:lnTo>
                  <a:pt x="85" y="854"/>
                </a:lnTo>
                <a:lnTo>
                  <a:pt x="78" y="860"/>
                </a:lnTo>
                <a:lnTo>
                  <a:pt x="12" y="824"/>
                </a:lnTo>
                <a:lnTo>
                  <a:pt x="66" y="878"/>
                </a:lnTo>
                <a:lnTo>
                  <a:pt x="54" y="884"/>
                </a:lnTo>
                <a:close/>
                <a:moveTo>
                  <a:pt x="103" y="794"/>
                </a:moveTo>
                <a:lnTo>
                  <a:pt x="91" y="788"/>
                </a:lnTo>
                <a:lnTo>
                  <a:pt x="91" y="775"/>
                </a:lnTo>
                <a:lnTo>
                  <a:pt x="97" y="757"/>
                </a:lnTo>
                <a:lnTo>
                  <a:pt x="115" y="745"/>
                </a:lnTo>
                <a:lnTo>
                  <a:pt x="139" y="757"/>
                </a:lnTo>
                <a:lnTo>
                  <a:pt x="151" y="769"/>
                </a:lnTo>
                <a:lnTo>
                  <a:pt x="151" y="788"/>
                </a:lnTo>
                <a:lnTo>
                  <a:pt x="139" y="800"/>
                </a:lnTo>
                <a:lnTo>
                  <a:pt x="121" y="806"/>
                </a:lnTo>
                <a:lnTo>
                  <a:pt x="103" y="794"/>
                </a:lnTo>
                <a:close/>
                <a:moveTo>
                  <a:pt x="109" y="788"/>
                </a:moveTo>
                <a:lnTo>
                  <a:pt x="121" y="800"/>
                </a:lnTo>
                <a:lnTo>
                  <a:pt x="139" y="794"/>
                </a:lnTo>
                <a:lnTo>
                  <a:pt x="139" y="782"/>
                </a:lnTo>
                <a:lnTo>
                  <a:pt x="133" y="763"/>
                </a:lnTo>
                <a:lnTo>
                  <a:pt x="115" y="757"/>
                </a:lnTo>
                <a:lnTo>
                  <a:pt x="103" y="763"/>
                </a:lnTo>
                <a:lnTo>
                  <a:pt x="97" y="775"/>
                </a:lnTo>
                <a:lnTo>
                  <a:pt x="109" y="788"/>
                </a:lnTo>
                <a:close/>
                <a:moveTo>
                  <a:pt x="199" y="739"/>
                </a:moveTo>
                <a:lnTo>
                  <a:pt x="193" y="733"/>
                </a:lnTo>
                <a:lnTo>
                  <a:pt x="187" y="751"/>
                </a:lnTo>
                <a:lnTo>
                  <a:pt x="175" y="757"/>
                </a:lnTo>
                <a:lnTo>
                  <a:pt x="163" y="757"/>
                </a:lnTo>
                <a:lnTo>
                  <a:pt x="145" y="751"/>
                </a:lnTo>
                <a:lnTo>
                  <a:pt x="139" y="733"/>
                </a:lnTo>
                <a:lnTo>
                  <a:pt x="139" y="721"/>
                </a:lnTo>
                <a:lnTo>
                  <a:pt x="145" y="709"/>
                </a:lnTo>
                <a:lnTo>
                  <a:pt x="151" y="703"/>
                </a:lnTo>
                <a:lnTo>
                  <a:pt x="163" y="703"/>
                </a:lnTo>
                <a:lnTo>
                  <a:pt x="139" y="685"/>
                </a:lnTo>
                <a:lnTo>
                  <a:pt x="145" y="679"/>
                </a:lnTo>
                <a:lnTo>
                  <a:pt x="205" y="733"/>
                </a:lnTo>
                <a:lnTo>
                  <a:pt x="199" y="739"/>
                </a:lnTo>
                <a:close/>
                <a:moveTo>
                  <a:pt x="157" y="739"/>
                </a:moveTo>
                <a:lnTo>
                  <a:pt x="169" y="751"/>
                </a:lnTo>
                <a:lnTo>
                  <a:pt x="181" y="745"/>
                </a:lnTo>
                <a:lnTo>
                  <a:pt x="187" y="733"/>
                </a:lnTo>
                <a:lnTo>
                  <a:pt x="175" y="721"/>
                </a:lnTo>
                <a:lnTo>
                  <a:pt x="163" y="709"/>
                </a:lnTo>
                <a:lnTo>
                  <a:pt x="151" y="715"/>
                </a:lnTo>
                <a:lnTo>
                  <a:pt x="145" y="727"/>
                </a:lnTo>
                <a:lnTo>
                  <a:pt x="157" y="739"/>
                </a:lnTo>
                <a:close/>
                <a:moveTo>
                  <a:pt x="235" y="679"/>
                </a:moveTo>
                <a:lnTo>
                  <a:pt x="241" y="673"/>
                </a:lnTo>
                <a:lnTo>
                  <a:pt x="247" y="691"/>
                </a:lnTo>
                <a:lnTo>
                  <a:pt x="235" y="703"/>
                </a:lnTo>
                <a:lnTo>
                  <a:pt x="217" y="715"/>
                </a:lnTo>
                <a:lnTo>
                  <a:pt x="193" y="703"/>
                </a:lnTo>
                <a:lnTo>
                  <a:pt x="181" y="679"/>
                </a:lnTo>
                <a:lnTo>
                  <a:pt x="193" y="661"/>
                </a:lnTo>
                <a:lnTo>
                  <a:pt x="211" y="655"/>
                </a:lnTo>
                <a:lnTo>
                  <a:pt x="235" y="661"/>
                </a:lnTo>
                <a:lnTo>
                  <a:pt x="235" y="667"/>
                </a:lnTo>
                <a:lnTo>
                  <a:pt x="205" y="697"/>
                </a:lnTo>
                <a:lnTo>
                  <a:pt x="217" y="703"/>
                </a:lnTo>
                <a:lnTo>
                  <a:pt x="229" y="697"/>
                </a:lnTo>
                <a:lnTo>
                  <a:pt x="235" y="691"/>
                </a:lnTo>
                <a:lnTo>
                  <a:pt x="235" y="679"/>
                </a:lnTo>
                <a:close/>
                <a:moveTo>
                  <a:pt x="199" y="691"/>
                </a:moveTo>
                <a:lnTo>
                  <a:pt x="223" y="667"/>
                </a:lnTo>
                <a:lnTo>
                  <a:pt x="211" y="661"/>
                </a:lnTo>
                <a:lnTo>
                  <a:pt x="199" y="667"/>
                </a:lnTo>
                <a:lnTo>
                  <a:pt x="193" y="679"/>
                </a:lnTo>
                <a:lnTo>
                  <a:pt x="199" y="691"/>
                </a:lnTo>
                <a:close/>
                <a:moveTo>
                  <a:pt x="265" y="673"/>
                </a:moveTo>
                <a:lnTo>
                  <a:pt x="223" y="631"/>
                </a:lnTo>
                <a:lnTo>
                  <a:pt x="229" y="625"/>
                </a:lnTo>
                <a:lnTo>
                  <a:pt x="235" y="631"/>
                </a:lnTo>
                <a:lnTo>
                  <a:pt x="235" y="625"/>
                </a:lnTo>
                <a:lnTo>
                  <a:pt x="235" y="619"/>
                </a:lnTo>
                <a:lnTo>
                  <a:pt x="247" y="613"/>
                </a:lnTo>
                <a:lnTo>
                  <a:pt x="253" y="619"/>
                </a:lnTo>
                <a:lnTo>
                  <a:pt x="241" y="625"/>
                </a:lnTo>
                <a:lnTo>
                  <a:pt x="241" y="631"/>
                </a:lnTo>
                <a:lnTo>
                  <a:pt x="241" y="637"/>
                </a:lnTo>
                <a:lnTo>
                  <a:pt x="247" y="643"/>
                </a:lnTo>
                <a:lnTo>
                  <a:pt x="271" y="667"/>
                </a:lnTo>
                <a:lnTo>
                  <a:pt x="265" y="673"/>
                </a:lnTo>
                <a:close/>
                <a:moveTo>
                  <a:pt x="289" y="649"/>
                </a:moveTo>
                <a:lnTo>
                  <a:pt x="247" y="607"/>
                </a:lnTo>
                <a:lnTo>
                  <a:pt x="253" y="601"/>
                </a:lnTo>
                <a:lnTo>
                  <a:pt x="259" y="607"/>
                </a:lnTo>
                <a:lnTo>
                  <a:pt x="265" y="589"/>
                </a:lnTo>
                <a:lnTo>
                  <a:pt x="277" y="583"/>
                </a:lnTo>
                <a:lnTo>
                  <a:pt x="283" y="577"/>
                </a:lnTo>
                <a:lnTo>
                  <a:pt x="289" y="583"/>
                </a:lnTo>
                <a:lnTo>
                  <a:pt x="295" y="589"/>
                </a:lnTo>
                <a:lnTo>
                  <a:pt x="325" y="613"/>
                </a:lnTo>
                <a:lnTo>
                  <a:pt x="319" y="619"/>
                </a:lnTo>
                <a:lnTo>
                  <a:pt x="289" y="595"/>
                </a:lnTo>
                <a:lnTo>
                  <a:pt x="283" y="589"/>
                </a:lnTo>
                <a:lnTo>
                  <a:pt x="277" y="589"/>
                </a:lnTo>
                <a:lnTo>
                  <a:pt x="271" y="595"/>
                </a:lnTo>
                <a:lnTo>
                  <a:pt x="265" y="607"/>
                </a:lnTo>
                <a:lnTo>
                  <a:pt x="271" y="619"/>
                </a:lnTo>
                <a:lnTo>
                  <a:pt x="295" y="643"/>
                </a:lnTo>
                <a:lnTo>
                  <a:pt x="289" y="649"/>
                </a:lnTo>
                <a:close/>
                <a:moveTo>
                  <a:pt x="349" y="559"/>
                </a:moveTo>
                <a:lnTo>
                  <a:pt x="361" y="553"/>
                </a:lnTo>
                <a:lnTo>
                  <a:pt x="361" y="571"/>
                </a:lnTo>
                <a:lnTo>
                  <a:pt x="355" y="583"/>
                </a:lnTo>
                <a:lnTo>
                  <a:pt x="337" y="595"/>
                </a:lnTo>
                <a:lnTo>
                  <a:pt x="313" y="583"/>
                </a:lnTo>
                <a:lnTo>
                  <a:pt x="301" y="565"/>
                </a:lnTo>
                <a:lnTo>
                  <a:pt x="313" y="541"/>
                </a:lnTo>
                <a:lnTo>
                  <a:pt x="331" y="535"/>
                </a:lnTo>
                <a:lnTo>
                  <a:pt x="349" y="547"/>
                </a:lnTo>
                <a:lnTo>
                  <a:pt x="355" y="547"/>
                </a:lnTo>
                <a:lnTo>
                  <a:pt x="319" y="577"/>
                </a:lnTo>
                <a:lnTo>
                  <a:pt x="337" y="583"/>
                </a:lnTo>
                <a:lnTo>
                  <a:pt x="349" y="577"/>
                </a:lnTo>
                <a:lnTo>
                  <a:pt x="355" y="571"/>
                </a:lnTo>
                <a:lnTo>
                  <a:pt x="349" y="559"/>
                </a:lnTo>
                <a:close/>
                <a:moveTo>
                  <a:pt x="319" y="571"/>
                </a:moveTo>
                <a:lnTo>
                  <a:pt x="337" y="547"/>
                </a:lnTo>
                <a:lnTo>
                  <a:pt x="331" y="541"/>
                </a:lnTo>
                <a:lnTo>
                  <a:pt x="319" y="547"/>
                </a:lnTo>
                <a:lnTo>
                  <a:pt x="313" y="559"/>
                </a:lnTo>
                <a:lnTo>
                  <a:pt x="319" y="571"/>
                </a:lnTo>
                <a:close/>
                <a:moveTo>
                  <a:pt x="397" y="541"/>
                </a:moveTo>
                <a:lnTo>
                  <a:pt x="337" y="481"/>
                </a:lnTo>
                <a:lnTo>
                  <a:pt x="379" y="445"/>
                </a:lnTo>
                <a:lnTo>
                  <a:pt x="385" y="451"/>
                </a:lnTo>
                <a:lnTo>
                  <a:pt x="355" y="481"/>
                </a:lnTo>
                <a:lnTo>
                  <a:pt x="373" y="499"/>
                </a:lnTo>
                <a:lnTo>
                  <a:pt x="397" y="475"/>
                </a:lnTo>
                <a:lnTo>
                  <a:pt x="403" y="481"/>
                </a:lnTo>
                <a:lnTo>
                  <a:pt x="379" y="505"/>
                </a:lnTo>
                <a:lnTo>
                  <a:pt x="403" y="535"/>
                </a:lnTo>
                <a:lnTo>
                  <a:pt x="397" y="541"/>
                </a:lnTo>
                <a:close/>
                <a:moveTo>
                  <a:pt x="445" y="493"/>
                </a:moveTo>
                <a:lnTo>
                  <a:pt x="403" y="451"/>
                </a:lnTo>
                <a:lnTo>
                  <a:pt x="409" y="445"/>
                </a:lnTo>
                <a:lnTo>
                  <a:pt x="415" y="451"/>
                </a:lnTo>
                <a:lnTo>
                  <a:pt x="415" y="439"/>
                </a:lnTo>
                <a:lnTo>
                  <a:pt x="421" y="433"/>
                </a:lnTo>
                <a:lnTo>
                  <a:pt x="427" y="427"/>
                </a:lnTo>
                <a:lnTo>
                  <a:pt x="433" y="439"/>
                </a:lnTo>
                <a:lnTo>
                  <a:pt x="427" y="439"/>
                </a:lnTo>
                <a:lnTo>
                  <a:pt x="421" y="445"/>
                </a:lnTo>
                <a:lnTo>
                  <a:pt x="427" y="451"/>
                </a:lnTo>
                <a:lnTo>
                  <a:pt x="433" y="463"/>
                </a:lnTo>
                <a:lnTo>
                  <a:pt x="451" y="487"/>
                </a:lnTo>
                <a:lnTo>
                  <a:pt x="445" y="493"/>
                </a:lnTo>
                <a:close/>
                <a:moveTo>
                  <a:pt x="487" y="427"/>
                </a:moveTo>
                <a:lnTo>
                  <a:pt x="493" y="415"/>
                </a:lnTo>
                <a:lnTo>
                  <a:pt x="499" y="433"/>
                </a:lnTo>
                <a:lnTo>
                  <a:pt x="493" y="451"/>
                </a:lnTo>
                <a:lnTo>
                  <a:pt x="469" y="457"/>
                </a:lnTo>
                <a:lnTo>
                  <a:pt x="451" y="451"/>
                </a:lnTo>
                <a:lnTo>
                  <a:pt x="439" y="427"/>
                </a:lnTo>
                <a:lnTo>
                  <a:pt x="445" y="409"/>
                </a:lnTo>
                <a:lnTo>
                  <a:pt x="463" y="397"/>
                </a:lnTo>
                <a:lnTo>
                  <a:pt x="487" y="409"/>
                </a:lnTo>
                <a:lnTo>
                  <a:pt x="457" y="445"/>
                </a:lnTo>
                <a:lnTo>
                  <a:pt x="475" y="451"/>
                </a:lnTo>
                <a:lnTo>
                  <a:pt x="487" y="445"/>
                </a:lnTo>
                <a:lnTo>
                  <a:pt x="487" y="433"/>
                </a:lnTo>
                <a:lnTo>
                  <a:pt x="487" y="427"/>
                </a:lnTo>
                <a:close/>
                <a:moveTo>
                  <a:pt x="451" y="433"/>
                </a:moveTo>
                <a:lnTo>
                  <a:pt x="475" y="415"/>
                </a:lnTo>
                <a:lnTo>
                  <a:pt x="463" y="409"/>
                </a:lnTo>
                <a:lnTo>
                  <a:pt x="451" y="415"/>
                </a:lnTo>
                <a:lnTo>
                  <a:pt x="445" y="421"/>
                </a:lnTo>
                <a:lnTo>
                  <a:pt x="451" y="433"/>
                </a:lnTo>
                <a:close/>
                <a:moveTo>
                  <a:pt x="518" y="421"/>
                </a:moveTo>
                <a:lnTo>
                  <a:pt x="475" y="379"/>
                </a:lnTo>
                <a:lnTo>
                  <a:pt x="481" y="373"/>
                </a:lnTo>
                <a:lnTo>
                  <a:pt x="487" y="379"/>
                </a:lnTo>
                <a:lnTo>
                  <a:pt x="487" y="367"/>
                </a:lnTo>
                <a:lnTo>
                  <a:pt x="493" y="355"/>
                </a:lnTo>
                <a:lnTo>
                  <a:pt x="505" y="355"/>
                </a:lnTo>
                <a:lnTo>
                  <a:pt x="511" y="355"/>
                </a:lnTo>
                <a:lnTo>
                  <a:pt x="518" y="331"/>
                </a:lnTo>
                <a:lnTo>
                  <a:pt x="536" y="325"/>
                </a:lnTo>
                <a:lnTo>
                  <a:pt x="548" y="337"/>
                </a:lnTo>
                <a:lnTo>
                  <a:pt x="578" y="361"/>
                </a:lnTo>
                <a:lnTo>
                  <a:pt x="572" y="373"/>
                </a:lnTo>
                <a:lnTo>
                  <a:pt x="542" y="343"/>
                </a:lnTo>
                <a:lnTo>
                  <a:pt x="536" y="337"/>
                </a:lnTo>
                <a:lnTo>
                  <a:pt x="530" y="337"/>
                </a:lnTo>
                <a:lnTo>
                  <a:pt x="524" y="343"/>
                </a:lnTo>
                <a:lnTo>
                  <a:pt x="518" y="349"/>
                </a:lnTo>
                <a:lnTo>
                  <a:pt x="530" y="361"/>
                </a:lnTo>
                <a:lnTo>
                  <a:pt x="554" y="385"/>
                </a:lnTo>
                <a:lnTo>
                  <a:pt x="542" y="397"/>
                </a:lnTo>
                <a:lnTo>
                  <a:pt x="518" y="367"/>
                </a:lnTo>
                <a:lnTo>
                  <a:pt x="505" y="361"/>
                </a:lnTo>
                <a:lnTo>
                  <a:pt x="499" y="367"/>
                </a:lnTo>
                <a:lnTo>
                  <a:pt x="493" y="373"/>
                </a:lnTo>
                <a:lnTo>
                  <a:pt x="499" y="379"/>
                </a:lnTo>
                <a:lnTo>
                  <a:pt x="505" y="391"/>
                </a:lnTo>
                <a:lnTo>
                  <a:pt x="524" y="415"/>
                </a:lnTo>
                <a:lnTo>
                  <a:pt x="518" y="421"/>
                </a:lnTo>
                <a:close/>
                <a:moveTo>
                  <a:pt x="614" y="325"/>
                </a:moveTo>
                <a:lnTo>
                  <a:pt x="608" y="319"/>
                </a:lnTo>
                <a:lnTo>
                  <a:pt x="602" y="337"/>
                </a:lnTo>
                <a:lnTo>
                  <a:pt x="590" y="343"/>
                </a:lnTo>
                <a:lnTo>
                  <a:pt x="578" y="343"/>
                </a:lnTo>
                <a:lnTo>
                  <a:pt x="566" y="331"/>
                </a:lnTo>
                <a:lnTo>
                  <a:pt x="554" y="319"/>
                </a:lnTo>
                <a:lnTo>
                  <a:pt x="554" y="307"/>
                </a:lnTo>
                <a:lnTo>
                  <a:pt x="560" y="295"/>
                </a:lnTo>
                <a:lnTo>
                  <a:pt x="566" y="289"/>
                </a:lnTo>
                <a:lnTo>
                  <a:pt x="578" y="289"/>
                </a:lnTo>
                <a:lnTo>
                  <a:pt x="554" y="265"/>
                </a:lnTo>
                <a:lnTo>
                  <a:pt x="566" y="258"/>
                </a:lnTo>
                <a:lnTo>
                  <a:pt x="620" y="319"/>
                </a:lnTo>
                <a:lnTo>
                  <a:pt x="614" y="325"/>
                </a:lnTo>
                <a:close/>
                <a:moveTo>
                  <a:pt x="572" y="325"/>
                </a:moveTo>
                <a:lnTo>
                  <a:pt x="584" y="337"/>
                </a:lnTo>
                <a:lnTo>
                  <a:pt x="596" y="331"/>
                </a:lnTo>
                <a:lnTo>
                  <a:pt x="602" y="319"/>
                </a:lnTo>
                <a:lnTo>
                  <a:pt x="596" y="307"/>
                </a:lnTo>
                <a:lnTo>
                  <a:pt x="578" y="295"/>
                </a:lnTo>
                <a:lnTo>
                  <a:pt x="566" y="301"/>
                </a:lnTo>
                <a:lnTo>
                  <a:pt x="560" y="313"/>
                </a:lnTo>
                <a:lnTo>
                  <a:pt x="572" y="325"/>
                </a:lnTo>
                <a:close/>
                <a:moveTo>
                  <a:pt x="620" y="295"/>
                </a:moveTo>
                <a:lnTo>
                  <a:pt x="626" y="289"/>
                </a:lnTo>
                <a:lnTo>
                  <a:pt x="632" y="289"/>
                </a:lnTo>
                <a:lnTo>
                  <a:pt x="644" y="283"/>
                </a:lnTo>
                <a:lnTo>
                  <a:pt x="650" y="277"/>
                </a:lnTo>
                <a:lnTo>
                  <a:pt x="650" y="271"/>
                </a:lnTo>
                <a:lnTo>
                  <a:pt x="644" y="265"/>
                </a:lnTo>
                <a:lnTo>
                  <a:pt x="632" y="271"/>
                </a:lnTo>
                <a:lnTo>
                  <a:pt x="620" y="277"/>
                </a:lnTo>
                <a:lnTo>
                  <a:pt x="608" y="283"/>
                </a:lnTo>
                <a:lnTo>
                  <a:pt x="602" y="277"/>
                </a:lnTo>
                <a:lnTo>
                  <a:pt x="596" y="271"/>
                </a:lnTo>
                <a:lnTo>
                  <a:pt x="596" y="265"/>
                </a:lnTo>
                <a:lnTo>
                  <a:pt x="602" y="252"/>
                </a:lnTo>
                <a:lnTo>
                  <a:pt x="608" y="246"/>
                </a:lnTo>
                <a:lnTo>
                  <a:pt x="614" y="240"/>
                </a:lnTo>
                <a:lnTo>
                  <a:pt x="626" y="240"/>
                </a:lnTo>
                <a:lnTo>
                  <a:pt x="632" y="240"/>
                </a:lnTo>
                <a:lnTo>
                  <a:pt x="626" y="252"/>
                </a:lnTo>
                <a:lnTo>
                  <a:pt x="620" y="246"/>
                </a:lnTo>
                <a:lnTo>
                  <a:pt x="614" y="252"/>
                </a:lnTo>
                <a:lnTo>
                  <a:pt x="608" y="265"/>
                </a:lnTo>
                <a:lnTo>
                  <a:pt x="608" y="271"/>
                </a:lnTo>
                <a:lnTo>
                  <a:pt x="614" y="271"/>
                </a:lnTo>
                <a:lnTo>
                  <a:pt x="626" y="265"/>
                </a:lnTo>
                <a:lnTo>
                  <a:pt x="638" y="258"/>
                </a:lnTo>
                <a:lnTo>
                  <a:pt x="644" y="258"/>
                </a:lnTo>
                <a:lnTo>
                  <a:pt x="656" y="258"/>
                </a:lnTo>
                <a:lnTo>
                  <a:pt x="656" y="271"/>
                </a:lnTo>
                <a:lnTo>
                  <a:pt x="656" y="283"/>
                </a:lnTo>
                <a:lnTo>
                  <a:pt x="650" y="289"/>
                </a:lnTo>
                <a:lnTo>
                  <a:pt x="632" y="301"/>
                </a:lnTo>
                <a:lnTo>
                  <a:pt x="620" y="295"/>
                </a:lnTo>
                <a:close/>
                <a:moveTo>
                  <a:pt x="686" y="283"/>
                </a:moveTo>
                <a:lnTo>
                  <a:pt x="632" y="222"/>
                </a:lnTo>
                <a:lnTo>
                  <a:pt x="638" y="216"/>
                </a:lnTo>
                <a:lnTo>
                  <a:pt x="644" y="222"/>
                </a:lnTo>
                <a:lnTo>
                  <a:pt x="644" y="216"/>
                </a:lnTo>
                <a:lnTo>
                  <a:pt x="650" y="204"/>
                </a:lnTo>
                <a:lnTo>
                  <a:pt x="662" y="198"/>
                </a:lnTo>
                <a:lnTo>
                  <a:pt x="674" y="198"/>
                </a:lnTo>
                <a:lnTo>
                  <a:pt x="686" y="210"/>
                </a:lnTo>
                <a:lnTo>
                  <a:pt x="698" y="222"/>
                </a:lnTo>
                <a:lnTo>
                  <a:pt x="698" y="234"/>
                </a:lnTo>
                <a:lnTo>
                  <a:pt x="692" y="246"/>
                </a:lnTo>
                <a:lnTo>
                  <a:pt x="686" y="252"/>
                </a:lnTo>
                <a:lnTo>
                  <a:pt x="674" y="252"/>
                </a:lnTo>
                <a:lnTo>
                  <a:pt x="698" y="277"/>
                </a:lnTo>
                <a:lnTo>
                  <a:pt x="686" y="283"/>
                </a:lnTo>
                <a:close/>
                <a:moveTo>
                  <a:pt x="656" y="240"/>
                </a:moveTo>
                <a:lnTo>
                  <a:pt x="674" y="246"/>
                </a:lnTo>
                <a:lnTo>
                  <a:pt x="686" y="246"/>
                </a:lnTo>
                <a:lnTo>
                  <a:pt x="692" y="234"/>
                </a:lnTo>
                <a:lnTo>
                  <a:pt x="680" y="216"/>
                </a:lnTo>
                <a:lnTo>
                  <a:pt x="662" y="204"/>
                </a:lnTo>
                <a:lnTo>
                  <a:pt x="650" y="210"/>
                </a:lnTo>
                <a:lnTo>
                  <a:pt x="650" y="222"/>
                </a:lnTo>
                <a:lnTo>
                  <a:pt x="656" y="240"/>
                </a:lnTo>
                <a:close/>
                <a:moveTo>
                  <a:pt x="716" y="222"/>
                </a:moveTo>
                <a:lnTo>
                  <a:pt x="674" y="180"/>
                </a:lnTo>
                <a:lnTo>
                  <a:pt x="680" y="174"/>
                </a:lnTo>
                <a:lnTo>
                  <a:pt x="686" y="180"/>
                </a:lnTo>
                <a:lnTo>
                  <a:pt x="686" y="174"/>
                </a:lnTo>
                <a:lnTo>
                  <a:pt x="686" y="168"/>
                </a:lnTo>
                <a:lnTo>
                  <a:pt x="698" y="162"/>
                </a:lnTo>
                <a:lnTo>
                  <a:pt x="704" y="168"/>
                </a:lnTo>
                <a:lnTo>
                  <a:pt x="692" y="174"/>
                </a:lnTo>
                <a:lnTo>
                  <a:pt x="692" y="180"/>
                </a:lnTo>
                <a:lnTo>
                  <a:pt x="692" y="186"/>
                </a:lnTo>
                <a:lnTo>
                  <a:pt x="698" y="192"/>
                </a:lnTo>
                <a:lnTo>
                  <a:pt x="722" y="216"/>
                </a:lnTo>
                <a:lnTo>
                  <a:pt x="716" y="222"/>
                </a:lnTo>
                <a:close/>
                <a:moveTo>
                  <a:pt x="764" y="168"/>
                </a:moveTo>
                <a:lnTo>
                  <a:pt x="758" y="180"/>
                </a:lnTo>
                <a:lnTo>
                  <a:pt x="752" y="186"/>
                </a:lnTo>
                <a:lnTo>
                  <a:pt x="740" y="192"/>
                </a:lnTo>
                <a:lnTo>
                  <a:pt x="728" y="192"/>
                </a:lnTo>
                <a:lnTo>
                  <a:pt x="722" y="180"/>
                </a:lnTo>
                <a:lnTo>
                  <a:pt x="722" y="174"/>
                </a:lnTo>
                <a:lnTo>
                  <a:pt x="722" y="168"/>
                </a:lnTo>
                <a:lnTo>
                  <a:pt x="728" y="162"/>
                </a:lnTo>
                <a:lnTo>
                  <a:pt x="740" y="144"/>
                </a:lnTo>
                <a:lnTo>
                  <a:pt x="728" y="138"/>
                </a:lnTo>
                <a:lnTo>
                  <a:pt x="722" y="144"/>
                </a:lnTo>
                <a:lnTo>
                  <a:pt x="716" y="156"/>
                </a:lnTo>
                <a:lnTo>
                  <a:pt x="716" y="162"/>
                </a:lnTo>
                <a:lnTo>
                  <a:pt x="710" y="168"/>
                </a:lnTo>
                <a:lnTo>
                  <a:pt x="704" y="156"/>
                </a:lnTo>
                <a:lnTo>
                  <a:pt x="710" y="150"/>
                </a:lnTo>
                <a:lnTo>
                  <a:pt x="716" y="138"/>
                </a:lnTo>
                <a:lnTo>
                  <a:pt x="728" y="132"/>
                </a:lnTo>
                <a:lnTo>
                  <a:pt x="734" y="126"/>
                </a:lnTo>
                <a:lnTo>
                  <a:pt x="740" y="132"/>
                </a:lnTo>
                <a:lnTo>
                  <a:pt x="746" y="138"/>
                </a:lnTo>
                <a:lnTo>
                  <a:pt x="758" y="144"/>
                </a:lnTo>
                <a:lnTo>
                  <a:pt x="770" y="156"/>
                </a:lnTo>
                <a:lnTo>
                  <a:pt x="776" y="162"/>
                </a:lnTo>
                <a:lnTo>
                  <a:pt x="770" y="168"/>
                </a:lnTo>
                <a:lnTo>
                  <a:pt x="764" y="168"/>
                </a:lnTo>
                <a:close/>
                <a:moveTo>
                  <a:pt x="746" y="150"/>
                </a:moveTo>
                <a:lnTo>
                  <a:pt x="734" y="162"/>
                </a:lnTo>
                <a:lnTo>
                  <a:pt x="734" y="174"/>
                </a:lnTo>
                <a:lnTo>
                  <a:pt x="734" y="180"/>
                </a:lnTo>
                <a:lnTo>
                  <a:pt x="740" y="186"/>
                </a:lnTo>
                <a:lnTo>
                  <a:pt x="752" y="180"/>
                </a:lnTo>
                <a:lnTo>
                  <a:pt x="752" y="168"/>
                </a:lnTo>
                <a:lnTo>
                  <a:pt x="752" y="162"/>
                </a:lnTo>
                <a:lnTo>
                  <a:pt x="746" y="150"/>
                </a:lnTo>
                <a:close/>
                <a:moveTo>
                  <a:pt x="800" y="108"/>
                </a:moveTo>
                <a:lnTo>
                  <a:pt x="806" y="102"/>
                </a:lnTo>
                <a:lnTo>
                  <a:pt x="812" y="120"/>
                </a:lnTo>
                <a:lnTo>
                  <a:pt x="806" y="138"/>
                </a:lnTo>
                <a:lnTo>
                  <a:pt x="788" y="144"/>
                </a:lnTo>
                <a:lnTo>
                  <a:pt x="764" y="132"/>
                </a:lnTo>
                <a:lnTo>
                  <a:pt x="752" y="120"/>
                </a:lnTo>
                <a:lnTo>
                  <a:pt x="752" y="102"/>
                </a:lnTo>
                <a:lnTo>
                  <a:pt x="758" y="90"/>
                </a:lnTo>
                <a:lnTo>
                  <a:pt x="776" y="84"/>
                </a:lnTo>
                <a:lnTo>
                  <a:pt x="788" y="90"/>
                </a:lnTo>
                <a:lnTo>
                  <a:pt x="788" y="96"/>
                </a:lnTo>
                <a:lnTo>
                  <a:pt x="776" y="96"/>
                </a:lnTo>
                <a:lnTo>
                  <a:pt x="770" y="96"/>
                </a:lnTo>
                <a:lnTo>
                  <a:pt x="764" y="108"/>
                </a:lnTo>
                <a:lnTo>
                  <a:pt x="770" y="126"/>
                </a:lnTo>
                <a:lnTo>
                  <a:pt x="788" y="132"/>
                </a:lnTo>
                <a:lnTo>
                  <a:pt x="800" y="132"/>
                </a:lnTo>
                <a:lnTo>
                  <a:pt x="806" y="120"/>
                </a:lnTo>
                <a:lnTo>
                  <a:pt x="800" y="108"/>
                </a:lnTo>
                <a:close/>
                <a:moveTo>
                  <a:pt x="824" y="114"/>
                </a:moveTo>
                <a:lnTo>
                  <a:pt x="770" y="54"/>
                </a:lnTo>
                <a:lnTo>
                  <a:pt x="776" y="48"/>
                </a:lnTo>
                <a:lnTo>
                  <a:pt x="794" y="72"/>
                </a:lnTo>
                <a:lnTo>
                  <a:pt x="800" y="48"/>
                </a:lnTo>
                <a:lnTo>
                  <a:pt x="812" y="42"/>
                </a:lnTo>
                <a:lnTo>
                  <a:pt x="824" y="42"/>
                </a:lnTo>
                <a:lnTo>
                  <a:pt x="830" y="54"/>
                </a:lnTo>
                <a:lnTo>
                  <a:pt x="860" y="78"/>
                </a:lnTo>
                <a:lnTo>
                  <a:pt x="854" y="84"/>
                </a:lnTo>
                <a:lnTo>
                  <a:pt x="824" y="60"/>
                </a:lnTo>
                <a:lnTo>
                  <a:pt x="818" y="54"/>
                </a:lnTo>
                <a:lnTo>
                  <a:pt x="806" y="60"/>
                </a:lnTo>
                <a:lnTo>
                  <a:pt x="800" y="66"/>
                </a:lnTo>
                <a:lnTo>
                  <a:pt x="800" y="72"/>
                </a:lnTo>
                <a:lnTo>
                  <a:pt x="812" y="84"/>
                </a:lnTo>
                <a:lnTo>
                  <a:pt x="830" y="108"/>
                </a:lnTo>
                <a:lnTo>
                  <a:pt x="824" y="114"/>
                </a:lnTo>
                <a:close/>
                <a:moveTo>
                  <a:pt x="884" y="24"/>
                </a:moveTo>
                <a:lnTo>
                  <a:pt x="896" y="18"/>
                </a:lnTo>
                <a:lnTo>
                  <a:pt x="896" y="36"/>
                </a:lnTo>
                <a:lnTo>
                  <a:pt x="890" y="48"/>
                </a:lnTo>
                <a:lnTo>
                  <a:pt x="872" y="60"/>
                </a:lnTo>
                <a:lnTo>
                  <a:pt x="848" y="48"/>
                </a:lnTo>
                <a:lnTo>
                  <a:pt x="836" y="24"/>
                </a:lnTo>
                <a:lnTo>
                  <a:pt x="848" y="6"/>
                </a:lnTo>
                <a:lnTo>
                  <a:pt x="866" y="0"/>
                </a:lnTo>
                <a:lnTo>
                  <a:pt x="884" y="12"/>
                </a:lnTo>
                <a:lnTo>
                  <a:pt x="890" y="12"/>
                </a:lnTo>
                <a:lnTo>
                  <a:pt x="860" y="42"/>
                </a:lnTo>
                <a:lnTo>
                  <a:pt x="872" y="48"/>
                </a:lnTo>
                <a:lnTo>
                  <a:pt x="884" y="42"/>
                </a:lnTo>
                <a:lnTo>
                  <a:pt x="890" y="36"/>
                </a:lnTo>
                <a:lnTo>
                  <a:pt x="884" y="24"/>
                </a:lnTo>
                <a:close/>
                <a:moveTo>
                  <a:pt x="854" y="36"/>
                </a:moveTo>
                <a:lnTo>
                  <a:pt x="878" y="12"/>
                </a:lnTo>
                <a:lnTo>
                  <a:pt x="866" y="6"/>
                </a:lnTo>
                <a:lnTo>
                  <a:pt x="854" y="12"/>
                </a:lnTo>
                <a:lnTo>
                  <a:pt x="848" y="24"/>
                </a:lnTo>
                <a:lnTo>
                  <a:pt x="854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7" name="Freeform 30"/>
          <p:cNvSpPr>
            <a:spLocks noEditPoints="1"/>
          </p:cNvSpPr>
          <p:nvPr/>
        </p:nvSpPr>
        <p:spPr bwMode="auto">
          <a:xfrm>
            <a:off x="3273425" y="4229100"/>
            <a:ext cx="811213" cy="792163"/>
          </a:xfrm>
          <a:custGeom>
            <a:avLst/>
            <a:gdLst>
              <a:gd name="T0" fmla="*/ 57150 w 511"/>
              <a:gd name="T1" fmla="*/ 735013 h 499"/>
              <a:gd name="T2" fmla="*/ 161925 w 511"/>
              <a:gd name="T3" fmla="*/ 715963 h 499"/>
              <a:gd name="T4" fmla="*/ 104775 w 511"/>
              <a:gd name="T5" fmla="*/ 782638 h 499"/>
              <a:gd name="T6" fmla="*/ 200025 w 511"/>
              <a:gd name="T7" fmla="*/ 687388 h 499"/>
              <a:gd name="T8" fmla="*/ 152400 w 511"/>
              <a:gd name="T9" fmla="*/ 677863 h 499"/>
              <a:gd name="T10" fmla="*/ 171450 w 511"/>
              <a:gd name="T11" fmla="*/ 677863 h 499"/>
              <a:gd name="T12" fmla="*/ 200025 w 511"/>
              <a:gd name="T13" fmla="*/ 649288 h 499"/>
              <a:gd name="T14" fmla="*/ 228600 w 511"/>
              <a:gd name="T15" fmla="*/ 649288 h 499"/>
              <a:gd name="T16" fmla="*/ 190500 w 511"/>
              <a:gd name="T17" fmla="*/ 554038 h 499"/>
              <a:gd name="T18" fmla="*/ 238125 w 511"/>
              <a:gd name="T19" fmla="*/ 515938 h 499"/>
              <a:gd name="T20" fmla="*/ 295275 w 511"/>
              <a:gd name="T21" fmla="*/ 592138 h 499"/>
              <a:gd name="T22" fmla="*/ 219075 w 511"/>
              <a:gd name="T23" fmla="*/ 544513 h 499"/>
              <a:gd name="T24" fmla="*/ 247650 w 511"/>
              <a:gd name="T25" fmla="*/ 630238 h 499"/>
              <a:gd name="T26" fmla="*/ 342900 w 511"/>
              <a:gd name="T27" fmla="*/ 525463 h 499"/>
              <a:gd name="T28" fmla="*/ 323850 w 511"/>
              <a:gd name="T29" fmla="*/ 506413 h 499"/>
              <a:gd name="T30" fmla="*/ 266700 w 511"/>
              <a:gd name="T31" fmla="*/ 496888 h 499"/>
              <a:gd name="T32" fmla="*/ 295275 w 511"/>
              <a:gd name="T33" fmla="*/ 458788 h 499"/>
              <a:gd name="T34" fmla="*/ 304800 w 511"/>
              <a:gd name="T35" fmla="*/ 468313 h 499"/>
              <a:gd name="T36" fmla="*/ 285750 w 511"/>
              <a:gd name="T37" fmla="*/ 496888 h 499"/>
              <a:gd name="T38" fmla="*/ 342900 w 511"/>
              <a:gd name="T39" fmla="*/ 477838 h 499"/>
              <a:gd name="T40" fmla="*/ 352425 w 511"/>
              <a:gd name="T41" fmla="*/ 534988 h 499"/>
              <a:gd name="T42" fmla="*/ 409575 w 511"/>
              <a:gd name="T43" fmla="*/ 458788 h 499"/>
              <a:gd name="T44" fmla="*/ 390525 w 511"/>
              <a:gd name="T45" fmla="*/ 477838 h 499"/>
              <a:gd name="T46" fmla="*/ 323850 w 511"/>
              <a:gd name="T47" fmla="*/ 428625 h 499"/>
              <a:gd name="T48" fmla="*/ 342900 w 511"/>
              <a:gd name="T49" fmla="*/ 409575 h 499"/>
              <a:gd name="T50" fmla="*/ 390525 w 511"/>
              <a:gd name="T51" fmla="*/ 458788 h 499"/>
              <a:gd name="T52" fmla="*/ 409575 w 511"/>
              <a:gd name="T53" fmla="*/ 458788 h 499"/>
              <a:gd name="T54" fmla="*/ 428625 w 511"/>
              <a:gd name="T55" fmla="*/ 428625 h 499"/>
              <a:gd name="T56" fmla="*/ 438150 w 511"/>
              <a:gd name="T57" fmla="*/ 468313 h 499"/>
              <a:gd name="T58" fmla="*/ 476250 w 511"/>
              <a:gd name="T59" fmla="*/ 400050 h 499"/>
              <a:gd name="T60" fmla="*/ 515938 w 511"/>
              <a:gd name="T61" fmla="*/ 342900 h 499"/>
              <a:gd name="T62" fmla="*/ 573088 w 511"/>
              <a:gd name="T63" fmla="*/ 314325 h 499"/>
              <a:gd name="T64" fmla="*/ 525463 w 511"/>
              <a:gd name="T65" fmla="*/ 361950 h 499"/>
              <a:gd name="T66" fmla="*/ 630238 w 511"/>
              <a:gd name="T67" fmla="*/ 247650 h 499"/>
              <a:gd name="T68" fmla="*/ 582613 w 511"/>
              <a:gd name="T69" fmla="*/ 285750 h 499"/>
              <a:gd name="T70" fmla="*/ 534988 w 511"/>
              <a:gd name="T71" fmla="*/ 219075 h 499"/>
              <a:gd name="T72" fmla="*/ 601663 w 511"/>
              <a:gd name="T73" fmla="*/ 257175 h 499"/>
              <a:gd name="T74" fmla="*/ 563563 w 511"/>
              <a:gd name="T75" fmla="*/ 180975 h 499"/>
              <a:gd name="T76" fmla="*/ 639763 w 511"/>
              <a:gd name="T77" fmla="*/ 200025 h 499"/>
              <a:gd name="T78" fmla="*/ 687388 w 511"/>
              <a:gd name="T79" fmla="*/ 171450 h 499"/>
              <a:gd name="T80" fmla="*/ 639763 w 511"/>
              <a:gd name="T81" fmla="*/ 180975 h 499"/>
              <a:gd name="T82" fmla="*/ 601663 w 511"/>
              <a:gd name="T83" fmla="*/ 152400 h 499"/>
              <a:gd name="T84" fmla="*/ 649288 w 511"/>
              <a:gd name="T85" fmla="*/ 114300 h 499"/>
              <a:gd name="T86" fmla="*/ 630238 w 511"/>
              <a:gd name="T87" fmla="*/ 133350 h 499"/>
              <a:gd name="T88" fmla="*/ 630238 w 511"/>
              <a:gd name="T89" fmla="*/ 161925 h 499"/>
              <a:gd name="T90" fmla="*/ 696913 w 511"/>
              <a:gd name="T91" fmla="*/ 152400 h 499"/>
              <a:gd name="T92" fmla="*/ 668338 w 511"/>
              <a:gd name="T93" fmla="*/ 209550 h 499"/>
              <a:gd name="T94" fmla="*/ 639763 w 511"/>
              <a:gd name="T95" fmla="*/ 57150 h 499"/>
              <a:gd name="T96" fmla="*/ 735013 w 511"/>
              <a:gd name="T97" fmla="*/ 152400 h 499"/>
              <a:gd name="T98" fmla="*/ 735013 w 511"/>
              <a:gd name="T99" fmla="*/ 152400 h 499"/>
              <a:gd name="T100" fmla="*/ 725488 w 511"/>
              <a:gd name="T101" fmla="*/ 76200 h 499"/>
              <a:gd name="T102" fmla="*/ 811213 w 511"/>
              <a:gd name="T103" fmla="*/ 66675 h 499"/>
              <a:gd name="T104" fmla="*/ 773113 w 511"/>
              <a:gd name="T105" fmla="*/ 114300 h 49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1"/>
              <a:gd name="T160" fmla="*/ 0 h 499"/>
              <a:gd name="T161" fmla="*/ 511 w 511"/>
              <a:gd name="T162" fmla="*/ 499 h 49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1" h="499">
                <a:moveTo>
                  <a:pt x="54" y="499"/>
                </a:moveTo>
                <a:lnTo>
                  <a:pt x="0" y="439"/>
                </a:lnTo>
                <a:lnTo>
                  <a:pt x="6" y="433"/>
                </a:lnTo>
                <a:lnTo>
                  <a:pt x="36" y="463"/>
                </a:lnTo>
                <a:lnTo>
                  <a:pt x="36" y="403"/>
                </a:lnTo>
                <a:lnTo>
                  <a:pt x="48" y="391"/>
                </a:lnTo>
                <a:lnTo>
                  <a:pt x="42" y="439"/>
                </a:lnTo>
                <a:lnTo>
                  <a:pt x="102" y="451"/>
                </a:lnTo>
                <a:lnTo>
                  <a:pt x="96" y="463"/>
                </a:lnTo>
                <a:lnTo>
                  <a:pt x="42" y="451"/>
                </a:lnTo>
                <a:lnTo>
                  <a:pt x="42" y="469"/>
                </a:lnTo>
                <a:lnTo>
                  <a:pt x="66" y="493"/>
                </a:lnTo>
                <a:lnTo>
                  <a:pt x="54" y="499"/>
                </a:lnTo>
                <a:close/>
                <a:moveTo>
                  <a:pt x="138" y="415"/>
                </a:moveTo>
                <a:lnTo>
                  <a:pt x="132" y="409"/>
                </a:lnTo>
                <a:lnTo>
                  <a:pt x="126" y="433"/>
                </a:lnTo>
                <a:lnTo>
                  <a:pt x="120" y="433"/>
                </a:lnTo>
                <a:lnTo>
                  <a:pt x="108" y="439"/>
                </a:lnTo>
                <a:lnTo>
                  <a:pt x="102" y="433"/>
                </a:lnTo>
                <a:lnTo>
                  <a:pt x="96" y="427"/>
                </a:lnTo>
                <a:lnTo>
                  <a:pt x="72" y="403"/>
                </a:lnTo>
                <a:lnTo>
                  <a:pt x="78" y="397"/>
                </a:lnTo>
                <a:lnTo>
                  <a:pt x="102" y="421"/>
                </a:lnTo>
                <a:lnTo>
                  <a:pt x="108" y="427"/>
                </a:lnTo>
                <a:lnTo>
                  <a:pt x="114" y="427"/>
                </a:lnTo>
                <a:lnTo>
                  <a:pt x="120" y="421"/>
                </a:lnTo>
                <a:lnTo>
                  <a:pt x="126" y="415"/>
                </a:lnTo>
                <a:lnTo>
                  <a:pt x="126" y="409"/>
                </a:lnTo>
                <a:lnTo>
                  <a:pt x="120" y="397"/>
                </a:lnTo>
                <a:lnTo>
                  <a:pt x="96" y="373"/>
                </a:lnTo>
                <a:lnTo>
                  <a:pt x="102" y="367"/>
                </a:lnTo>
                <a:lnTo>
                  <a:pt x="144" y="409"/>
                </a:lnTo>
                <a:lnTo>
                  <a:pt x="138" y="415"/>
                </a:lnTo>
                <a:close/>
                <a:moveTo>
                  <a:pt x="156" y="397"/>
                </a:moveTo>
                <a:lnTo>
                  <a:pt x="114" y="355"/>
                </a:lnTo>
                <a:lnTo>
                  <a:pt x="120" y="349"/>
                </a:lnTo>
                <a:lnTo>
                  <a:pt x="126" y="355"/>
                </a:lnTo>
                <a:lnTo>
                  <a:pt x="132" y="337"/>
                </a:lnTo>
                <a:lnTo>
                  <a:pt x="144" y="331"/>
                </a:lnTo>
                <a:lnTo>
                  <a:pt x="150" y="325"/>
                </a:lnTo>
                <a:lnTo>
                  <a:pt x="162" y="331"/>
                </a:lnTo>
                <a:lnTo>
                  <a:pt x="168" y="337"/>
                </a:lnTo>
                <a:lnTo>
                  <a:pt x="192" y="361"/>
                </a:lnTo>
                <a:lnTo>
                  <a:pt x="186" y="373"/>
                </a:lnTo>
                <a:lnTo>
                  <a:pt x="162" y="343"/>
                </a:lnTo>
                <a:lnTo>
                  <a:pt x="150" y="337"/>
                </a:lnTo>
                <a:lnTo>
                  <a:pt x="144" y="337"/>
                </a:lnTo>
                <a:lnTo>
                  <a:pt x="138" y="343"/>
                </a:lnTo>
                <a:lnTo>
                  <a:pt x="132" y="355"/>
                </a:lnTo>
                <a:lnTo>
                  <a:pt x="144" y="367"/>
                </a:lnTo>
                <a:lnTo>
                  <a:pt x="168" y="391"/>
                </a:lnTo>
                <a:lnTo>
                  <a:pt x="156" y="397"/>
                </a:lnTo>
                <a:close/>
                <a:moveTo>
                  <a:pt x="192" y="343"/>
                </a:moveTo>
                <a:lnTo>
                  <a:pt x="198" y="331"/>
                </a:lnTo>
                <a:lnTo>
                  <a:pt x="204" y="337"/>
                </a:lnTo>
                <a:lnTo>
                  <a:pt x="216" y="331"/>
                </a:lnTo>
                <a:lnTo>
                  <a:pt x="222" y="319"/>
                </a:lnTo>
                <a:lnTo>
                  <a:pt x="216" y="313"/>
                </a:lnTo>
                <a:lnTo>
                  <a:pt x="210" y="313"/>
                </a:lnTo>
                <a:lnTo>
                  <a:pt x="204" y="319"/>
                </a:lnTo>
                <a:lnTo>
                  <a:pt x="186" y="325"/>
                </a:lnTo>
                <a:lnTo>
                  <a:pt x="180" y="325"/>
                </a:lnTo>
                <a:lnTo>
                  <a:pt x="174" y="319"/>
                </a:lnTo>
                <a:lnTo>
                  <a:pt x="168" y="313"/>
                </a:lnTo>
                <a:lnTo>
                  <a:pt x="168" y="307"/>
                </a:lnTo>
                <a:lnTo>
                  <a:pt x="168" y="301"/>
                </a:lnTo>
                <a:lnTo>
                  <a:pt x="174" y="295"/>
                </a:lnTo>
                <a:lnTo>
                  <a:pt x="186" y="289"/>
                </a:lnTo>
                <a:lnTo>
                  <a:pt x="198" y="283"/>
                </a:lnTo>
                <a:lnTo>
                  <a:pt x="204" y="289"/>
                </a:lnTo>
                <a:lnTo>
                  <a:pt x="198" y="295"/>
                </a:lnTo>
                <a:lnTo>
                  <a:pt x="192" y="295"/>
                </a:lnTo>
                <a:lnTo>
                  <a:pt x="180" y="301"/>
                </a:lnTo>
                <a:lnTo>
                  <a:pt x="174" y="307"/>
                </a:lnTo>
                <a:lnTo>
                  <a:pt x="180" y="313"/>
                </a:lnTo>
                <a:lnTo>
                  <a:pt x="186" y="313"/>
                </a:lnTo>
                <a:lnTo>
                  <a:pt x="192" y="307"/>
                </a:lnTo>
                <a:lnTo>
                  <a:pt x="210" y="301"/>
                </a:lnTo>
                <a:lnTo>
                  <a:pt x="216" y="301"/>
                </a:lnTo>
                <a:lnTo>
                  <a:pt x="222" y="307"/>
                </a:lnTo>
                <a:lnTo>
                  <a:pt x="228" y="313"/>
                </a:lnTo>
                <a:lnTo>
                  <a:pt x="228" y="325"/>
                </a:lnTo>
                <a:lnTo>
                  <a:pt x="222" y="337"/>
                </a:lnTo>
                <a:lnTo>
                  <a:pt x="204" y="343"/>
                </a:lnTo>
                <a:lnTo>
                  <a:pt x="192" y="343"/>
                </a:lnTo>
                <a:close/>
                <a:moveTo>
                  <a:pt x="258" y="289"/>
                </a:moveTo>
                <a:lnTo>
                  <a:pt x="264" y="289"/>
                </a:lnTo>
                <a:lnTo>
                  <a:pt x="258" y="295"/>
                </a:lnTo>
                <a:lnTo>
                  <a:pt x="252" y="301"/>
                </a:lnTo>
                <a:lnTo>
                  <a:pt x="246" y="301"/>
                </a:lnTo>
                <a:lnTo>
                  <a:pt x="234" y="295"/>
                </a:lnTo>
                <a:lnTo>
                  <a:pt x="210" y="270"/>
                </a:lnTo>
                <a:lnTo>
                  <a:pt x="204" y="277"/>
                </a:lnTo>
                <a:lnTo>
                  <a:pt x="204" y="270"/>
                </a:lnTo>
                <a:lnTo>
                  <a:pt x="204" y="264"/>
                </a:lnTo>
                <a:lnTo>
                  <a:pt x="198" y="252"/>
                </a:lnTo>
                <a:lnTo>
                  <a:pt x="198" y="240"/>
                </a:lnTo>
                <a:lnTo>
                  <a:pt x="216" y="258"/>
                </a:lnTo>
                <a:lnTo>
                  <a:pt x="222" y="252"/>
                </a:lnTo>
                <a:lnTo>
                  <a:pt x="228" y="258"/>
                </a:lnTo>
                <a:lnTo>
                  <a:pt x="222" y="264"/>
                </a:lnTo>
                <a:lnTo>
                  <a:pt x="246" y="289"/>
                </a:lnTo>
                <a:lnTo>
                  <a:pt x="252" y="289"/>
                </a:lnTo>
                <a:lnTo>
                  <a:pt x="258" y="289"/>
                </a:lnTo>
                <a:close/>
                <a:moveTo>
                  <a:pt x="270" y="283"/>
                </a:moveTo>
                <a:lnTo>
                  <a:pt x="264" y="277"/>
                </a:lnTo>
                <a:lnTo>
                  <a:pt x="270" y="270"/>
                </a:lnTo>
                <a:lnTo>
                  <a:pt x="276" y="277"/>
                </a:lnTo>
                <a:lnTo>
                  <a:pt x="282" y="283"/>
                </a:lnTo>
                <a:lnTo>
                  <a:pt x="282" y="295"/>
                </a:lnTo>
                <a:lnTo>
                  <a:pt x="276" y="295"/>
                </a:lnTo>
                <a:lnTo>
                  <a:pt x="276" y="289"/>
                </a:lnTo>
                <a:lnTo>
                  <a:pt x="276" y="283"/>
                </a:lnTo>
                <a:lnTo>
                  <a:pt x="270" y="283"/>
                </a:lnTo>
                <a:close/>
                <a:moveTo>
                  <a:pt x="300" y="252"/>
                </a:moveTo>
                <a:lnTo>
                  <a:pt x="246" y="192"/>
                </a:lnTo>
                <a:lnTo>
                  <a:pt x="258" y="180"/>
                </a:lnTo>
                <a:lnTo>
                  <a:pt x="313" y="210"/>
                </a:lnTo>
                <a:lnTo>
                  <a:pt x="325" y="216"/>
                </a:lnTo>
                <a:lnTo>
                  <a:pt x="319" y="204"/>
                </a:lnTo>
                <a:lnTo>
                  <a:pt x="288" y="150"/>
                </a:lnTo>
                <a:lnTo>
                  <a:pt x="300" y="138"/>
                </a:lnTo>
                <a:lnTo>
                  <a:pt x="361" y="198"/>
                </a:lnTo>
                <a:lnTo>
                  <a:pt x="349" y="204"/>
                </a:lnTo>
                <a:lnTo>
                  <a:pt x="300" y="156"/>
                </a:lnTo>
                <a:lnTo>
                  <a:pt x="337" y="222"/>
                </a:lnTo>
                <a:lnTo>
                  <a:pt x="331" y="228"/>
                </a:lnTo>
                <a:lnTo>
                  <a:pt x="264" y="192"/>
                </a:lnTo>
                <a:lnTo>
                  <a:pt x="313" y="246"/>
                </a:lnTo>
                <a:lnTo>
                  <a:pt x="300" y="252"/>
                </a:lnTo>
                <a:close/>
                <a:moveTo>
                  <a:pt x="397" y="156"/>
                </a:moveTo>
                <a:lnTo>
                  <a:pt x="391" y="150"/>
                </a:lnTo>
                <a:lnTo>
                  <a:pt x="385" y="168"/>
                </a:lnTo>
                <a:lnTo>
                  <a:pt x="379" y="174"/>
                </a:lnTo>
                <a:lnTo>
                  <a:pt x="367" y="180"/>
                </a:lnTo>
                <a:lnTo>
                  <a:pt x="361" y="174"/>
                </a:lnTo>
                <a:lnTo>
                  <a:pt x="355" y="168"/>
                </a:lnTo>
                <a:lnTo>
                  <a:pt x="331" y="144"/>
                </a:lnTo>
                <a:lnTo>
                  <a:pt x="337" y="138"/>
                </a:lnTo>
                <a:lnTo>
                  <a:pt x="361" y="156"/>
                </a:lnTo>
                <a:lnTo>
                  <a:pt x="367" y="168"/>
                </a:lnTo>
                <a:lnTo>
                  <a:pt x="373" y="168"/>
                </a:lnTo>
                <a:lnTo>
                  <a:pt x="379" y="162"/>
                </a:lnTo>
                <a:lnTo>
                  <a:pt x="385" y="156"/>
                </a:lnTo>
                <a:lnTo>
                  <a:pt x="385" y="150"/>
                </a:lnTo>
                <a:lnTo>
                  <a:pt x="379" y="138"/>
                </a:lnTo>
                <a:lnTo>
                  <a:pt x="355" y="114"/>
                </a:lnTo>
                <a:lnTo>
                  <a:pt x="361" y="108"/>
                </a:lnTo>
                <a:lnTo>
                  <a:pt x="403" y="150"/>
                </a:lnTo>
                <a:lnTo>
                  <a:pt x="397" y="156"/>
                </a:lnTo>
                <a:close/>
                <a:moveTo>
                  <a:pt x="403" y="126"/>
                </a:moveTo>
                <a:lnTo>
                  <a:pt x="409" y="120"/>
                </a:lnTo>
                <a:lnTo>
                  <a:pt x="421" y="120"/>
                </a:lnTo>
                <a:lnTo>
                  <a:pt x="427" y="120"/>
                </a:lnTo>
                <a:lnTo>
                  <a:pt x="433" y="108"/>
                </a:lnTo>
                <a:lnTo>
                  <a:pt x="433" y="102"/>
                </a:lnTo>
                <a:lnTo>
                  <a:pt x="427" y="102"/>
                </a:lnTo>
                <a:lnTo>
                  <a:pt x="415" y="102"/>
                </a:lnTo>
                <a:lnTo>
                  <a:pt x="403" y="114"/>
                </a:lnTo>
                <a:lnTo>
                  <a:pt x="391" y="114"/>
                </a:lnTo>
                <a:lnTo>
                  <a:pt x="385" y="108"/>
                </a:lnTo>
                <a:lnTo>
                  <a:pt x="379" y="102"/>
                </a:lnTo>
                <a:lnTo>
                  <a:pt x="379" y="96"/>
                </a:lnTo>
                <a:lnTo>
                  <a:pt x="385" y="90"/>
                </a:lnTo>
                <a:lnTo>
                  <a:pt x="391" y="78"/>
                </a:lnTo>
                <a:lnTo>
                  <a:pt x="397" y="72"/>
                </a:lnTo>
                <a:lnTo>
                  <a:pt x="409" y="72"/>
                </a:lnTo>
                <a:lnTo>
                  <a:pt x="415" y="78"/>
                </a:lnTo>
                <a:lnTo>
                  <a:pt x="409" y="84"/>
                </a:lnTo>
                <a:lnTo>
                  <a:pt x="403" y="84"/>
                </a:lnTo>
                <a:lnTo>
                  <a:pt x="397" y="84"/>
                </a:lnTo>
                <a:lnTo>
                  <a:pt x="391" y="96"/>
                </a:lnTo>
                <a:lnTo>
                  <a:pt x="391" y="102"/>
                </a:lnTo>
                <a:lnTo>
                  <a:pt x="397" y="102"/>
                </a:lnTo>
                <a:lnTo>
                  <a:pt x="409" y="96"/>
                </a:lnTo>
                <a:lnTo>
                  <a:pt x="421" y="90"/>
                </a:lnTo>
                <a:lnTo>
                  <a:pt x="427" y="90"/>
                </a:lnTo>
                <a:lnTo>
                  <a:pt x="439" y="96"/>
                </a:lnTo>
                <a:lnTo>
                  <a:pt x="445" y="102"/>
                </a:lnTo>
                <a:lnTo>
                  <a:pt x="439" y="114"/>
                </a:lnTo>
                <a:lnTo>
                  <a:pt x="433" y="126"/>
                </a:lnTo>
                <a:lnTo>
                  <a:pt x="421" y="132"/>
                </a:lnTo>
                <a:lnTo>
                  <a:pt x="403" y="126"/>
                </a:lnTo>
                <a:close/>
                <a:moveTo>
                  <a:pt x="409" y="48"/>
                </a:moveTo>
                <a:lnTo>
                  <a:pt x="403" y="36"/>
                </a:lnTo>
                <a:lnTo>
                  <a:pt x="409" y="30"/>
                </a:lnTo>
                <a:lnTo>
                  <a:pt x="415" y="36"/>
                </a:lnTo>
                <a:lnTo>
                  <a:pt x="409" y="48"/>
                </a:lnTo>
                <a:close/>
                <a:moveTo>
                  <a:pt x="463" y="96"/>
                </a:moveTo>
                <a:lnTo>
                  <a:pt x="421" y="54"/>
                </a:lnTo>
                <a:lnTo>
                  <a:pt x="427" y="48"/>
                </a:lnTo>
                <a:lnTo>
                  <a:pt x="469" y="90"/>
                </a:lnTo>
                <a:lnTo>
                  <a:pt x="463" y="96"/>
                </a:lnTo>
                <a:close/>
                <a:moveTo>
                  <a:pt x="475" y="78"/>
                </a:moveTo>
                <a:lnTo>
                  <a:pt x="421" y="18"/>
                </a:lnTo>
                <a:lnTo>
                  <a:pt x="427" y="12"/>
                </a:lnTo>
                <a:lnTo>
                  <a:pt x="457" y="48"/>
                </a:lnTo>
                <a:lnTo>
                  <a:pt x="457" y="12"/>
                </a:lnTo>
                <a:lnTo>
                  <a:pt x="469" y="0"/>
                </a:lnTo>
                <a:lnTo>
                  <a:pt x="469" y="36"/>
                </a:lnTo>
                <a:lnTo>
                  <a:pt x="511" y="42"/>
                </a:lnTo>
                <a:lnTo>
                  <a:pt x="505" y="54"/>
                </a:lnTo>
                <a:lnTo>
                  <a:pt x="469" y="42"/>
                </a:lnTo>
                <a:lnTo>
                  <a:pt x="469" y="54"/>
                </a:lnTo>
                <a:lnTo>
                  <a:pt x="487" y="72"/>
                </a:lnTo>
                <a:lnTo>
                  <a:pt x="475" y="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8" name="Freeform 31"/>
          <p:cNvSpPr>
            <a:spLocks noEditPoints="1"/>
          </p:cNvSpPr>
          <p:nvPr/>
        </p:nvSpPr>
        <p:spPr bwMode="auto">
          <a:xfrm>
            <a:off x="3903663" y="4248150"/>
            <a:ext cx="554037" cy="525463"/>
          </a:xfrm>
          <a:custGeom>
            <a:avLst/>
            <a:gdLst>
              <a:gd name="T0" fmla="*/ 28575 w 349"/>
              <a:gd name="T1" fmla="*/ 400050 h 331"/>
              <a:gd name="T2" fmla="*/ 95250 w 349"/>
              <a:gd name="T3" fmla="*/ 381000 h 331"/>
              <a:gd name="T4" fmla="*/ 142875 w 349"/>
              <a:gd name="T5" fmla="*/ 439738 h 331"/>
              <a:gd name="T6" fmla="*/ 123825 w 349"/>
              <a:gd name="T7" fmla="*/ 487363 h 331"/>
              <a:gd name="T8" fmla="*/ 104775 w 349"/>
              <a:gd name="T9" fmla="*/ 477838 h 331"/>
              <a:gd name="T10" fmla="*/ 114300 w 349"/>
              <a:gd name="T11" fmla="*/ 430213 h 331"/>
              <a:gd name="T12" fmla="*/ 57150 w 349"/>
              <a:gd name="T13" fmla="*/ 390525 h 331"/>
              <a:gd name="T14" fmla="*/ 85725 w 349"/>
              <a:gd name="T15" fmla="*/ 496888 h 331"/>
              <a:gd name="T16" fmla="*/ 219075 w 349"/>
              <a:gd name="T17" fmla="*/ 371475 h 331"/>
              <a:gd name="T18" fmla="*/ 142875 w 349"/>
              <a:gd name="T19" fmla="*/ 400050 h 331"/>
              <a:gd name="T20" fmla="*/ 171450 w 349"/>
              <a:gd name="T21" fmla="*/ 314325 h 331"/>
              <a:gd name="T22" fmla="*/ 161925 w 349"/>
              <a:gd name="T23" fmla="*/ 390525 h 331"/>
              <a:gd name="T24" fmla="*/ 209550 w 349"/>
              <a:gd name="T25" fmla="*/ 381000 h 331"/>
              <a:gd name="T26" fmla="*/ 152400 w 349"/>
              <a:gd name="T27" fmla="*/ 381000 h 331"/>
              <a:gd name="T28" fmla="*/ 152400 w 349"/>
              <a:gd name="T29" fmla="*/ 342900 h 331"/>
              <a:gd name="T30" fmla="*/ 152400 w 349"/>
              <a:gd name="T31" fmla="*/ 381000 h 331"/>
              <a:gd name="T32" fmla="*/ 276225 w 349"/>
              <a:gd name="T33" fmla="*/ 333375 h 331"/>
              <a:gd name="T34" fmla="*/ 238125 w 349"/>
              <a:gd name="T35" fmla="*/ 333375 h 331"/>
              <a:gd name="T36" fmla="*/ 200025 w 349"/>
              <a:gd name="T37" fmla="*/ 276225 h 331"/>
              <a:gd name="T38" fmla="*/ 257175 w 349"/>
              <a:gd name="T39" fmla="*/ 323850 h 331"/>
              <a:gd name="T40" fmla="*/ 276225 w 349"/>
              <a:gd name="T41" fmla="*/ 295275 h 331"/>
              <a:gd name="T42" fmla="*/ 238125 w 349"/>
              <a:gd name="T43" fmla="*/ 228600 h 331"/>
              <a:gd name="T44" fmla="*/ 342900 w 349"/>
              <a:gd name="T45" fmla="*/ 247650 h 331"/>
              <a:gd name="T46" fmla="*/ 333375 w 349"/>
              <a:gd name="T47" fmla="*/ 266700 h 331"/>
              <a:gd name="T48" fmla="*/ 276225 w 349"/>
              <a:gd name="T49" fmla="*/ 219075 h 331"/>
              <a:gd name="T50" fmla="*/ 266700 w 349"/>
              <a:gd name="T51" fmla="*/ 209550 h 331"/>
              <a:gd name="T52" fmla="*/ 276225 w 349"/>
              <a:gd name="T53" fmla="*/ 200025 h 331"/>
              <a:gd name="T54" fmla="*/ 285750 w 349"/>
              <a:gd name="T55" fmla="*/ 209550 h 331"/>
              <a:gd name="T56" fmla="*/ 333375 w 349"/>
              <a:gd name="T57" fmla="*/ 247650 h 331"/>
              <a:gd name="T58" fmla="*/ 342900 w 349"/>
              <a:gd name="T59" fmla="*/ 247650 h 331"/>
              <a:gd name="T60" fmla="*/ 361950 w 349"/>
              <a:gd name="T61" fmla="*/ 219075 h 331"/>
              <a:gd name="T62" fmla="*/ 381000 w 349"/>
              <a:gd name="T63" fmla="*/ 190500 h 331"/>
              <a:gd name="T64" fmla="*/ 333375 w 349"/>
              <a:gd name="T65" fmla="*/ 200025 h 331"/>
              <a:gd name="T66" fmla="*/ 304800 w 349"/>
              <a:gd name="T67" fmla="*/ 190500 h 331"/>
              <a:gd name="T68" fmla="*/ 314325 w 349"/>
              <a:gd name="T69" fmla="*/ 152400 h 331"/>
              <a:gd name="T70" fmla="*/ 361950 w 349"/>
              <a:gd name="T71" fmla="*/ 142875 h 331"/>
              <a:gd name="T72" fmla="*/ 323850 w 349"/>
              <a:gd name="T73" fmla="*/ 161925 h 331"/>
              <a:gd name="T74" fmla="*/ 323850 w 349"/>
              <a:gd name="T75" fmla="*/ 190500 h 331"/>
              <a:gd name="T76" fmla="*/ 371475 w 349"/>
              <a:gd name="T77" fmla="*/ 171450 h 331"/>
              <a:gd name="T78" fmla="*/ 400050 w 349"/>
              <a:gd name="T79" fmla="*/ 190500 h 331"/>
              <a:gd name="T80" fmla="*/ 361950 w 349"/>
              <a:gd name="T81" fmla="*/ 238125 h 331"/>
              <a:gd name="T82" fmla="*/ 447675 w 349"/>
              <a:gd name="T83" fmla="*/ 114300 h 331"/>
              <a:gd name="T84" fmla="*/ 457200 w 349"/>
              <a:gd name="T85" fmla="*/ 152400 h 331"/>
              <a:gd name="T86" fmla="*/ 381000 w 349"/>
              <a:gd name="T87" fmla="*/ 123825 h 331"/>
              <a:gd name="T88" fmla="*/ 409575 w 349"/>
              <a:gd name="T89" fmla="*/ 66675 h 331"/>
              <a:gd name="T90" fmla="*/ 409575 w 349"/>
              <a:gd name="T91" fmla="*/ 85725 h 331"/>
              <a:gd name="T92" fmla="*/ 400050 w 349"/>
              <a:gd name="T93" fmla="*/ 133350 h 331"/>
              <a:gd name="T94" fmla="*/ 457200 w 349"/>
              <a:gd name="T95" fmla="*/ 123825 h 331"/>
              <a:gd name="T96" fmla="*/ 495300 w 349"/>
              <a:gd name="T97" fmla="*/ 114300 h 331"/>
              <a:gd name="T98" fmla="*/ 447675 w 349"/>
              <a:gd name="T99" fmla="*/ 38100 h 331"/>
              <a:gd name="T100" fmla="*/ 495300 w 349"/>
              <a:gd name="T101" fmla="*/ 0 h 331"/>
              <a:gd name="T102" fmla="*/ 544512 w 349"/>
              <a:gd name="T103" fmla="*/ 66675 h 331"/>
              <a:gd name="T104" fmla="*/ 466725 w 349"/>
              <a:gd name="T105" fmla="*/ 19050 h 331"/>
              <a:gd name="T106" fmla="*/ 466725 w 349"/>
              <a:gd name="T107" fmla="*/ 66675 h 33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49"/>
              <a:gd name="T163" fmla="*/ 0 h 331"/>
              <a:gd name="T164" fmla="*/ 349 w 349"/>
              <a:gd name="T165" fmla="*/ 331 h 33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49" h="331">
                <a:moveTo>
                  <a:pt x="54" y="331"/>
                </a:moveTo>
                <a:lnTo>
                  <a:pt x="0" y="271"/>
                </a:lnTo>
                <a:lnTo>
                  <a:pt x="18" y="252"/>
                </a:lnTo>
                <a:lnTo>
                  <a:pt x="30" y="240"/>
                </a:lnTo>
                <a:lnTo>
                  <a:pt x="42" y="234"/>
                </a:lnTo>
                <a:lnTo>
                  <a:pt x="60" y="240"/>
                </a:lnTo>
                <a:lnTo>
                  <a:pt x="72" y="252"/>
                </a:lnTo>
                <a:lnTo>
                  <a:pt x="84" y="265"/>
                </a:lnTo>
                <a:lnTo>
                  <a:pt x="90" y="277"/>
                </a:lnTo>
                <a:lnTo>
                  <a:pt x="90" y="289"/>
                </a:lnTo>
                <a:lnTo>
                  <a:pt x="84" y="295"/>
                </a:lnTo>
                <a:lnTo>
                  <a:pt x="78" y="307"/>
                </a:lnTo>
                <a:lnTo>
                  <a:pt x="54" y="331"/>
                </a:lnTo>
                <a:close/>
                <a:moveTo>
                  <a:pt x="54" y="313"/>
                </a:moveTo>
                <a:lnTo>
                  <a:pt x="66" y="301"/>
                </a:lnTo>
                <a:lnTo>
                  <a:pt x="78" y="289"/>
                </a:lnTo>
                <a:lnTo>
                  <a:pt x="78" y="283"/>
                </a:lnTo>
                <a:lnTo>
                  <a:pt x="72" y="271"/>
                </a:lnTo>
                <a:lnTo>
                  <a:pt x="66" y="258"/>
                </a:lnTo>
                <a:lnTo>
                  <a:pt x="48" y="246"/>
                </a:lnTo>
                <a:lnTo>
                  <a:pt x="36" y="246"/>
                </a:lnTo>
                <a:lnTo>
                  <a:pt x="24" y="258"/>
                </a:lnTo>
                <a:lnTo>
                  <a:pt x="12" y="271"/>
                </a:lnTo>
                <a:lnTo>
                  <a:pt x="54" y="313"/>
                </a:lnTo>
                <a:close/>
                <a:moveTo>
                  <a:pt x="126" y="228"/>
                </a:moveTo>
                <a:lnTo>
                  <a:pt x="138" y="222"/>
                </a:lnTo>
                <a:lnTo>
                  <a:pt x="138" y="234"/>
                </a:lnTo>
                <a:lnTo>
                  <a:pt x="132" y="252"/>
                </a:lnTo>
                <a:lnTo>
                  <a:pt x="114" y="258"/>
                </a:lnTo>
                <a:lnTo>
                  <a:pt x="90" y="252"/>
                </a:lnTo>
                <a:lnTo>
                  <a:pt x="78" y="228"/>
                </a:lnTo>
                <a:lnTo>
                  <a:pt x="90" y="210"/>
                </a:lnTo>
                <a:lnTo>
                  <a:pt x="108" y="198"/>
                </a:lnTo>
                <a:lnTo>
                  <a:pt x="126" y="210"/>
                </a:lnTo>
                <a:lnTo>
                  <a:pt x="132" y="216"/>
                </a:lnTo>
                <a:lnTo>
                  <a:pt x="102" y="246"/>
                </a:lnTo>
                <a:lnTo>
                  <a:pt x="114" y="252"/>
                </a:lnTo>
                <a:lnTo>
                  <a:pt x="126" y="246"/>
                </a:lnTo>
                <a:lnTo>
                  <a:pt x="132" y="240"/>
                </a:lnTo>
                <a:lnTo>
                  <a:pt x="126" y="228"/>
                </a:lnTo>
                <a:close/>
                <a:moveTo>
                  <a:pt x="96" y="240"/>
                </a:moveTo>
                <a:lnTo>
                  <a:pt x="120" y="216"/>
                </a:lnTo>
                <a:lnTo>
                  <a:pt x="108" y="210"/>
                </a:lnTo>
                <a:lnTo>
                  <a:pt x="96" y="216"/>
                </a:lnTo>
                <a:lnTo>
                  <a:pt x="90" y="228"/>
                </a:lnTo>
                <a:lnTo>
                  <a:pt x="96" y="240"/>
                </a:lnTo>
                <a:close/>
                <a:moveTo>
                  <a:pt x="186" y="192"/>
                </a:moveTo>
                <a:lnTo>
                  <a:pt x="180" y="186"/>
                </a:lnTo>
                <a:lnTo>
                  <a:pt x="174" y="210"/>
                </a:lnTo>
                <a:lnTo>
                  <a:pt x="168" y="216"/>
                </a:lnTo>
                <a:lnTo>
                  <a:pt x="156" y="216"/>
                </a:lnTo>
                <a:lnTo>
                  <a:pt x="150" y="210"/>
                </a:lnTo>
                <a:lnTo>
                  <a:pt x="144" y="204"/>
                </a:lnTo>
                <a:lnTo>
                  <a:pt x="120" y="180"/>
                </a:lnTo>
                <a:lnTo>
                  <a:pt x="126" y="174"/>
                </a:lnTo>
                <a:lnTo>
                  <a:pt x="150" y="198"/>
                </a:lnTo>
                <a:lnTo>
                  <a:pt x="156" y="204"/>
                </a:lnTo>
                <a:lnTo>
                  <a:pt x="162" y="204"/>
                </a:lnTo>
                <a:lnTo>
                  <a:pt x="168" y="204"/>
                </a:lnTo>
                <a:lnTo>
                  <a:pt x="174" y="192"/>
                </a:lnTo>
                <a:lnTo>
                  <a:pt x="174" y="186"/>
                </a:lnTo>
                <a:lnTo>
                  <a:pt x="168" y="174"/>
                </a:lnTo>
                <a:lnTo>
                  <a:pt x="144" y="156"/>
                </a:lnTo>
                <a:lnTo>
                  <a:pt x="150" y="144"/>
                </a:lnTo>
                <a:lnTo>
                  <a:pt x="192" y="186"/>
                </a:lnTo>
                <a:lnTo>
                  <a:pt x="186" y="192"/>
                </a:lnTo>
                <a:close/>
                <a:moveTo>
                  <a:pt x="216" y="156"/>
                </a:moveTo>
                <a:lnTo>
                  <a:pt x="222" y="156"/>
                </a:lnTo>
                <a:lnTo>
                  <a:pt x="216" y="162"/>
                </a:lnTo>
                <a:lnTo>
                  <a:pt x="210" y="168"/>
                </a:lnTo>
                <a:lnTo>
                  <a:pt x="204" y="168"/>
                </a:lnTo>
                <a:lnTo>
                  <a:pt x="198" y="162"/>
                </a:lnTo>
                <a:lnTo>
                  <a:pt x="174" y="138"/>
                </a:lnTo>
                <a:lnTo>
                  <a:pt x="168" y="144"/>
                </a:lnTo>
                <a:lnTo>
                  <a:pt x="162" y="138"/>
                </a:lnTo>
                <a:lnTo>
                  <a:pt x="168" y="132"/>
                </a:lnTo>
                <a:lnTo>
                  <a:pt x="156" y="120"/>
                </a:lnTo>
                <a:lnTo>
                  <a:pt x="156" y="108"/>
                </a:lnTo>
                <a:lnTo>
                  <a:pt x="174" y="126"/>
                </a:lnTo>
                <a:lnTo>
                  <a:pt x="180" y="120"/>
                </a:lnTo>
                <a:lnTo>
                  <a:pt x="186" y="126"/>
                </a:lnTo>
                <a:lnTo>
                  <a:pt x="180" y="132"/>
                </a:lnTo>
                <a:lnTo>
                  <a:pt x="204" y="156"/>
                </a:lnTo>
                <a:lnTo>
                  <a:pt x="210" y="156"/>
                </a:lnTo>
                <a:lnTo>
                  <a:pt x="216" y="156"/>
                </a:lnTo>
                <a:close/>
                <a:moveTo>
                  <a:pt x="210" y="144"/>
                </a:moveTo>
                <a:lnTo>
                  <a:pt x="216" y="138"/>
                </a:lnTo>
                <a:lnTo>
                  <a:pt x="228" y="138"/>
                </a:lnTo>
                <a:lnTo>
                  <a:pt x="240" y="132"/>
                </a:lnTo>
                <a:lnTo>
                  <a:pt x="246" y="126"/>
                </a:lnTo>
                <a:lnTo>
                  <a:pt x="240" y="120"/>
                </a:lnTo>
                <a:lnTo>
                  <a:pt x="234" y="114"/>
                </a:lnTo>
                <a:lnTo>
                  <a:pt x="228" y="120"/>
                </a:lnTo>
                <a:lnTo>
                  <a:pt x="210" y="126"/>
                </a:lnTo>
                <a:lnTo>
                  <a:pt x="204" y="132"/>
                </a:lnTo>
                <a:lnTo>
                  <a:pt x="198" y="126"/>
                </a:lnTo>
                <a:lnTo>
                  <a:pt x="192" y="120"/>
                </a:lnTo>
                <a:lnTo>
                  <a:pt x="192" y="114"/>
                </a:lnTo>
                <a:lnTo>
                  <a:pt x="192" y="102"/>
                </a:lnTo>
                <a:lnTo>
                  <a:pt x="198" y="96"/>
                </a:lnTo>
                <a:lnTo>
                  <a:pt x="210" y="90"/>
                </a:lnTo>
                <a:lnTo>
                  <a:pt x="216" y="90"/>
                </a:lnTo>
                <a:lnTo>
                  <a:pt x="228" y="90"/>
                </a:lnTo>
                <a:lnTo>
                  <a:pt x="222" y="102"/>
                </a:lnTo>
                <a:lnTo>
                  <a:pt x="216" y="96"/>
                </a:lnTo>
                <a:lnTo>
                  <a:pt x="204" y="102"/>
                </a:lnTo>
                <a:lnTo>
                  <a:pt x="198" y="114"/>
                </a:lnTo>
                <a:lnTo>
                  <a:pt x="204" y="120"/>
                </a:lnTo>
                <a:lnTo>
                  <a:pt x="210" y="120"/>
                </a:lnTo>
                <a:lnTo>
                  <a:pt x="216" y="114"/>
                </a:lnTo>
                <a:lnTo>
                  <a:pt x="234" y="108"/>
                </a:lnTo>
                <a:lnTo>
                  <a:pt x="240" y="108"/>
                </a:lnTo>
                <a:lnTo>
                  <a:pt x="246" y="108"/>
                </a:lnTo>
                <a:lnTo>
                  <a:pt x="252" y="120"/>
                </a:lnTo>
                <a:lnTo>
                  <a:pt x="252" y="132"/>
                </a:lnTo>
                <a:lnTo>
                  <a:pt x="246" y="138"/>
                </a:lnTo>
                <a:lnTo>
                  <a:pt x="228" y="150"/>
                </a:lnTo>
                <a:lnTo>
                  <a:pt x="210" y="144"/>
                </a:lnTo>
                <a:close/>
                <a:moveTo>
                  <a:pt x="282" y="72"/>
                </a:moveTo>
                <a:lnTo>
                  <a:pt x="288" y="66"/>
                </a:lnTo>
                <a:lnTo>
                  <a:pt x="294" y="78"/>
                </a:lnTo>
                <a:lnTo>
                  <a:pt x="288" y="96"/>
                </a:lnTo>
                <a:lnTo>
                  <a:pt x="270" y="102"/>
                </a:lnTo>
                <a:lnTo>
                  <a:pt x="246" y="96"/>
                </a:lnTo>
                <a:lnTo>
                  <a:pt x="240" y="78"/>
                </a:lnTo>
                <a:lnTo>
                  <a:pt x="234" y="66"/>
                </a:lnTo>
                <a:lnTo>
                  <a:pt x="246" y="54"/>
                </a:lnTo>
                <a:lnTo>
                  <a:pt x="258" y="42"/>
                </a:lnTo>
                <a:lnTo>
                  <a:pt x="276" y="48"/>
                </a:lnTo>
                <a:lnTo>
                  <a:pt x="270" y="54"/>
                </a:lnTo>
                <a:lnTo>
                  <a:pt x="258" y="54"/>
                </a:lnTo>
                <a:lnTo>
                  <a:pt x="252" y="60"/>
                </a:lnTo>
                <a:lnTo>
                  <a:pt x="246" y="72"/>
                </a:lnTo>
                <a:lnTo>
                  <a:pt x="252" y="84"/>
                </a:lnTo>
                <a:lnTo>
                  <a:pt x="270" y="96"/>
                </a:lnTo>
                <a:lnTo>
                  <a:pt x="282" y="90"/>
                </a:lnTo>
                <a:lnTo>
                  <a:pt x="288" y="78"/>
                </a:lnTo>
                <a:lnTo>
                  <a:pt x="282" y="72"/>
                </a:lnTo>
                <a:close/>
                <a:moveTo>
                  <a:pt x="312" y="72"/>
                </a:moveTo>
                <a:lnTo>
                  <a:pt x="252" y="12"/>
                </a:lnTo>
                <a:lnTo>
                  <a:pt x="264" y="6"/>
                </a:lnTo>
                <a:lnTo>
                  <a:pt x="282" y="24"/>
                </a:lnTo>
                <a:lnTo>
                  <a:pt x="288" y="6"/>
                </a:lnTo>
                <a:lnTo>
                  <a:pt x="300" y="0"/>
                </a:lnTo>
                <a:lnTo>
                  <a:pt x="312" y="0"/>
                </a:lnTo>
                <a:lnTo>
                  <a:pt x="318" y="6"/>
                </a:lnTo>
                <a:lnTo>
                  <a:pt x="349" y="36"/>
                </a:lnTo>
                <a:lnTo>
                  <a:pt x="343" y="42"/>
                </a:lnTo>
                <a:lnTo>
                  <a:pt x="312" y="18"/>
                </a:lnTo>
                <a:lnTo>
                  <a:pt x="306" y="12"/>
                </a:lnTo>
                <a:lnTo>
                  <a:pt x="294" y="12"/>
                </a:lnTo>
                <a:lnTo>
                  <a:pt x="288" y="24"/>
                </a:lnTo>
                <a:lnTo>
                  <a:pt x="288" y="30"/>
                </a:lnTo>
                <a:lnTo>
                  <a:pt x="294" y="42"/>
                </a:lnTo>
                <a:lnTo>
                  <a:pt x="318" y="60"/>
                </a:lnTo>
                <a:lnTo>
                  <a:pt x="312" y="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9" name="Freeform 32"/>
          <p:cNvSpPr>
            <a:spLocks noEditPoints="1"/>
          </p:cNvSpPr>
          <p:nvPr/>
        </p:nvSpPr>
        <p:spPr bwMode="auto">
          <a:xfrm>
            <a:off x="3340100" y="4219575"/>
            <a:ext cx="1498600" cy="1489075"/>
          </a:xfrm>
          <a:custGeom>
            <a:avLst/>
            <a:gdLst>
              <a:gd name="T0" fmla="*/ 47625 w 944"/>
              <a:gd name="T1" fmla="*/ 1489075 h 938"/>
              <a:gd name="T2" fmla="*/ 76200 w 944"/>
              <a:gd name="T3" fmla="*/ 1374775 h 938"/>
              <a:gd name="T4" fmla="*/ 57150 w 944"/>
              <a:gd name="T5" fmla="*/ 1470025 h 938"/>
              <a:gd name="T6" fmla="*/ 95250 w 944"/>
              <a:gd name="T7" fmla="*/ 1346200 h 938"/>
              <a:gd name="T8" fmla="*/ 133350 w 944"/>
              <a:gd name="T9" fmla="*/ 1336675 h 938"/>
              <a:gd name="T10" fmla="*/ 219075 w 944"/>
              <a:gd name="T11" fmla="*/ 1355725 h 938"/>
              <a:gd name="T12" fmla="*/ 209550 w 944"/>
              <a:gd name="T13" fmla="*/ 1336675 h 938"/>
              <a:gd name="T14" fmla="*/ 247650 w 944"/>
              <a:gd name="T15" fmla="*/ 1327150 h 938"/>
              <a:gd name="T16" fmla="*/ 285750 w 944"/>
              <a:gd name="T17" fmla="*/ 1182688 h 938"/>
              <a:gd name="T18" fmla="*/ 247650 w 944"/>
              <a:gd name="T19" fmla="*/ 1220788 h 938"/>
              <a:gd name="T20" fmla="*/ 342900 w 944"/>
              <a:gd name="T21" fmla="*/ 1201738 h 938"/>
              <a:gd name="T22" fmla="*/ 314325 w 944"/>
              <a:gd name="T23" fmla="*/ 1068388 h 938"/>
              <a:gd name="T24" fmla="*/ 342900 w 944"/>
              <a:gd name="T25" fmla="*/ 1125538 h 938"/>
              <a:gd name="T26" fmla="*/ 439738 w 944"/>
              <a:gd name="T27" fmla="*/ 1135063 h 938"/>
              <a:gd name="T28" fmla="*/ 400050 w 944"/>
              <a:gd name="T29" fmla="*/ 1049338 h 938"/>
              <a:gd name="T30" fmla="*/ 487363 w 944"/>
              <a:gd name="T31" fmla="*/ 1068388 h 938"/>
              <a:gd name="T32" fmla="*/ 430213 w 944"/>
              <a:gd name="T33" fmla="*/ 1068388 h 938"/>
              <a:gd name="T34" fmla="*/ 563563 w 944"/>
              <a:gd name="T35" fmla="*/ 992188 h 938"/>
              <a:gd name="T36" fmla="*/ 506413 w 944"/>
              <a:gd name="T37" fmla="*/ 935038 h 938"/>
              <a:gd name="T38" fmla="*/ 534988 w 944"/>
              <a:gd name="T39" fmla="*/ 1049338 h 938"/>
              <a:gd name="T40" fmla="*/ 487363 w 944"/>
              <a:gd name="T41" fmla="*/ 982663 h 938"/>
              <a:gd name="T42" fmla="*/ 573088 w 944"/>
              <a:gd name="T43" fmla="*/ 944563 h 938"/>
              <a:gd name="T44" fmla="*/ 630238 w 944"/>
              <a:gd name="T45" fmla="*/ 935038 h 938"/>
              <a:gd name="T46" fmla="*/ 563563 w 944"/>
              <a:gd name="T47" fmla="*/ 896938 h 938"/>
              <a:gd name="T48" fmla="*/ 639763 w 944"/>
              <a:gd name="T49" fmla="*/ 801688 h 938"/>
              <a:gd name="T50" fmla="*/ 668338 w 944"/>
              <a:gd name="T51" fmla="*/ 811213 h 938"/>
              <a:gd name="T52" fmla="*/ 782638 w 944"/>
              <a:gd name="T53" fmla="*/ 773113 h 938"/>
              <a:gd name="T54" fmla="*/ 715963 w 944"/>
              <a:gd name="T55" fmla="*/ 725488 h 938"/>
              <a:gd name="T56" fmla="*/ 763588 w 944"/>
              <a:gd name="T57" fmla="*/ 792163 h 938"/>
              <a:gd name="T58" fmla="*/ 839788 w 944"/>
              <a:gd name="T59" fmla="*/ 696913 h 938"/>
              <a:gd name="T60" fmla="*/ 801688 w 944"/>
              <a:gd name="T61" fmla="*/ 649288 h 938"/>
              <a:gd name="T62" fmla="*/ 839788 w 944"/>
              <a:gd name="T63" fmla="*/ 696913 h 938"/>
              <a:gd name="T64" fmla="*/ 877888 w 944"/>
              <a:gd name="T65" fmla="*/ 696913 h 938"/>
              <a:gd name="T66" fmla="*/ 849313 w 944"/>
              <a:gd name="T67" fmla="*/ 611188 h 938"/>
              <a:gd name="T68" fmla="*/ 973138 w 944"/>
              <a:gd name="T69" fmla="*/ 515938 h 938"/>
              <a:gd name="T70" fmla="*/ 868363 w 944"/>
              <a:gd name="T71" fmla="*/ 525463 h 938"/>
              <a:gd name="T72" fmla="*/ 1039813 w 944"/>
              <a:gd name="T73" fmla="*/ 534988 h 938"/>
              <a:gd name="T74" fmla="*/ 1039813 w 944"/>
              <a:gd name="T75" fmla="*/ 428625 h 938"/>
              <a:gd name="T76" fmla="*/ 1001713 w 944"/>
              <a:gd name="T77" fmla="*/ 468313 h 938"/>
              <a:gd name="T78" fmla="*/ 1108075 w 944"/>
              <a:gd name="T79" fmla="*/ 458788 h 938"/>
              <a:gd name="T80" fmla="*/ 1058863 w 944"/>
              <a:gd name="T81" fmla="*/ 381000 h 938"/>
              <a:gd name="T82" fmla="*/ 1127125 w 944"/>
              <a:gd name="T83" fmla="*/ 428625 h 938"/>
              <a:gd name="T84" fmla="*/ 1087438 w 944"/>
              <a:gd name="T85" fmla="*/ 361950 h 938"/>
              <a:gd name="T86" fmla="*/ 1174750 w 944"/>
              <a:gd name="T87" fmla="*/ 381000 h 938"/>
              <a:gd name="T88" fmla="*/ 1117600 w 944"/>
              <a:gd name="T89" fmla="*/ 381000 h 938"/>
              <a:gd name="T90" fmla="*/ 1193800 w 944"/>
              <a:gd name="T91" fmla="*/ 257175 h 938"/>
              <a:gd name="T92" fmla="*/ 1260475 w 944"/>
              <a:gd name="T93" fmla="*/ 314325 h 938"/>
              <a:gd name="T94" fmla="*/ 1231900 w 944"/>
              <a:gd name="T95" fmla="*/ 238125 h 938"/>
              <a:gd name="T96" fmla="*/ 1222375 w 944"/>
              <a:gd name="T97" fmla="*/ 171450 h 938"/>
              <a:gd name="T98" fmla="*/ 1346200 w 944"/>
              <a:gd name="T99" fmla="*/ 180975 h 938"/>
              <a:gd name="T100" fmla="*/ 1289050 w 944"/>
              <a:gd name="T101" fmla="*/ 152400 h 938"/>
              <a:gd name="T102" fmla="*/ 1327150 w 944"/>
              <a:gd name="T103" fmla="*/ 219075 h 938"/>
              <a:gd name="T104" fmla="*/ 1346200 w 944"/>
              <a:gd name="T105" fmla="*/ 104775 h 938"/>
              <a:gd name="T106" fmla="*/ 1384300 w 944"/>
              <a:gd name="T107" fmla="*/ 85725 h 938"/>
              <a:gd name="T108" fmla="*/ 1498600 w 944"/>
              <a:gd name="T109" fmla="*/ 76200 h 938"/>
              <a:gd name="T110" fmla="*/ 1403350 w 944"/>
              <a:gd name="T111" fmla="*/ 38100 h 938"/>
              <a:gd name="T112" fmla="*/ 1470025 w 944"/>
              <a:gd name="T113" fmla="*/ 76200 h 93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4"/>
              <a:gd name="T172" fmla="*/ 0 h 938"/>
              <a:gd name="T173" fmla="*/ 944 w 944"/>
              <a:gd name="T174" fmla="*/ 938 h 93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4" h="938">
                <a:moveTo>
                  <a:pt x="48" y="902"/>
                </a:moveTo>
                <a:lnTo>
                  <a:pt x="42" y="896"/>
                </a:lnTo>
                <a:lnTo>
                  <a:pt x="66" y="866"/>
                </a:lnTo>
                <a:lnTo>
                  <a:pt x="84" y="890"/>
                </a:lnTo>
                <a:lnTo>
                  <a:pt x="78" y="908"/>
                </a:lnTo>
                <a:lnTo>
                  <a:pt x="72" y="926"/>
                </a:lnTo>
                <a:lnTo>
                  <a:pt x="54" y="938"/>
                </a:lnTo>
                <a:lnTo>
                  <a:pt x="30" y="938"/>
                </a:lnTo>
                <a:lnTo>
                  <a:pt x="12" y="926"/>
                </a:lnTo>
                <a:lnTo>
                  <a:pt x="0" y="902"/>
                </a:lnTo>
                <a:lnTo>
                  <a:pt x="0" y="884"/>
                </a:lnTo>
                <a:lnTo>
                  <a:pt x="12" y="866"/>
                </a:lnTo>
                <a:lnTo>
                  <a:pt x="24" y="854"/>
                </a:lnTo>
                <a:lnTo>
                  <a:pt x="36" y="854"/>
                </a:lnTo>
                <a:lnTo>
                  <a:pt x="48" y="860"/>
                </a:lnTo>
                <a:lnTo>
                  <a:pt x="48" y="866"/>
                </a:lnTo>
                <a:lnTo>
                  <a:pt x="36" y="860"/>
                </a:lnTo>
                <a:lnTo>
                  <a:pt x="24" y="866"/>
                </a:lnTo>
                <a:lnTo>
                  <a:pt x="18" y="872"/>
                </a:lnTo>
                <a:lnTo>
                  <a:pt x="12" y="884"/>
                </a:lnTo>
                <a:lnTo>
                  <a:pt x="6" y="890"/>
                </a:lnTo>
                <a:lnTo>
                  <a:pt x="12" y="902"/>
                </a:lnTo>
                <a:lnTo>
                  <a:pt x="18" y="914"/>
                </a:lnTo>
                <a:lnTo>
                  <a:pt x="36" y="926"/>
                </a:lnTo>
                <a:lnTo>
                  <a:pt x="48" y="926"/>
                </a:lnTo>
                <a:lnTo>
                  <a:pt x="66" y="914"/>
                </a:lnTo>
                <a:lnTo>
                  <a:pt x="72" y="908"/>
                </a:lnTo>
                <a:lnTo>
                  <a:pt x="72" y="896"/>
                </a:lnTo>
                <a:lnTo>
                  <a:pt x="66" y="884"/>
                </a:lnTo>
                <a:lnTo>
                  <a:pt x="48" y="902"/>
                </a:lnTo>
                <a:close/>
                <a:moveTo>
                  <a:pt x="102" y="890"/>
                </a:moveTo>
                <a:lnTo>
                  <a:pt x="60" y="848"/>
                </a:lnTo>
                <a:lnTo>
                  <a:pt x="72" y="842"/>
                </a:lnTo>
                <a:lnTo>
                  <a:pt x="78" y="848"/>
                </a:lnTo>
                <a:lnTo>
                  <a:pt x="72" y="836"/>
                </a:lnTo>
                <a:lnTo>
                  <a:pt x="78" y="830"/>
                </a:lnTo>
                <a:lnTo>
                  <a:pt x="84" y="824"/>
                </a:lnTo>
                <a:lnTo>
                  <a:pt x="90" y="836"/>
                </a:lnTo>
                <a:lnTo>
                  <a:pt x="84" y="836"/>
                </a:lnTo>
                <a:lnTo>
                  <a:pt x="84" y="842"/>
                </a:lnTo>
                <a:lnTo>
                  <a:pt x="84" y="848"/>
                </a:lnTo>
                <a:lnTo>
                  <a:pt x="90" y="860"/>
                </a:lnTo>
                <a:lnTo>
                  <a:pt x="114" y="878"/>
                </a:lnTo>
                <a:lnTo>
                  <a:pt x="102" y="890"/>
                </a:lnTo>
                <a:close/>
                <a:moveTo>
                  <a:pt x="156" y="836"/>
                </a:moveTo>
                <a:lnTo>
                  <a:pt x="150" y="830"/>
                </a:lnTo>
                <a:lnTo>
                  <a:pt x="144" y="848"/>
                </a:lnTo>
                <a:lnTo>
                  <a:pt x="138" y="854"/>
                </a:lnTo>
                <a:lnTo>
                  <a:pt x="126" y="854"/>
                </a:lnTo>
                <a:lnTo>
                  <a:pt x="120" y="854"/>
                </a:lnTo>
                <a:lnTo>
                  <a:pt x="114" y="848"/>
                </a:lnTo>
                <a:lnTo>
                  <a:pt x="90" y="818"/>
                </a:lnTo>
                <a:lnTo>
                  <a:pt x="96" y="812"/>
                </a:lnTo>
                <a:lnTo>
                  <a:pt x="120" y="836"/>
                </a:lnTo>
                <a:lnTo>
                  <a:pt x="126" y="842"/>
                </a:lnTo>
                <a:lnTo>
                  <a:pt x="132" y="842"/>
                </a:lnTo>
                <a:lnTo>
                  <a:pt x="138" y="842"/>
                </a:lnTo>
                <a:lnTo>
                  <a:pt x="144" y="836"/>
                </a:lnTo>
                <a:lnTo>
                  <a:pt x="144" y="824"/>
                </a:lnTo>
                <a:lnTo>
                  <a:pt x="138" y="818"/>
                </a:lnTo>
                <a:lnTo>
                  <a:pt x="114" y="793"/>
                </a:lnTo>
                <a:lnTo>
                  <a:pt x="120" y="787"/>
                </a:lnTo>
                <a:lnTo>
                  <a:pt x="162" y="830"/>
                </a:lnTo>
                <a:lnTo>
                  <a:pt x="156" y="836"/>
                </a:lnTo>
                <a:close/>
                <a:moveTo>
                  <a:pt x="174" y="818"/>
                </a:moveTo>
                <a:lnTo>
                  <a:pt x="138" y="775"/>
                </a:lnTo>
                <a:lnTo>
                  <a:pt x="144" y="763"/>
                </a:lnTo>
                <a:lnTo>
                  <a:pt x="150" y="769"/>
                </a:lnTo>
                <a:lnTo>
                  <a:pt x="156" y="751"/>
                </a:lnTo>
                <a:lnTo>
                  <a:pt x="162" y="745"/>
                </a:lnTo>
                <a:lnTo>
                  <a:pt x="168" y="745"/>
                </a:lnTo>
                <a:lnTo>
                  <a:pt x="180" y="745"/>
                </a:lnTo>
                <a:lnTo>
                  <a:pt x="186" y="757"/>
                </a:lnTo>
                <a:lnTo>
                  <a:pt x="210" y="781"/>
                </a:lnTo>
                <a:lnTo>
                  <a:pt x="204" y="787"/>
                </a:lnTo>
                <a:lnTo>
                  <a:pt x="180" y="763"/>
                </a:lnTo>
                <a:lnTo>
                  <a:pt x="168" y="757"/>
                </a:lnTo>
                <a:lnTo>
                  <a:pt x="162" y="757"/>
                </a:lnTo>
                <a:lnTo>
                  <a:pt x="156" y="757"/>
                </a:lnTo>
                <a:lnTo>
                  <a:pt x="156" y="769"/>
                </a:lnTo>
                <a:lnTo>
                  <a:pt x="162" y="787"/>
                </a:lnTo>
                <a:lnTo>
                  <a:pt x="186" y="806"/>
                </a:lnTo>
                <a:lnTo>
                  <a:pt x="174" y="818"/>
                </a:lnTo>
                <a:close/>
                <a:moveTo>
                  <a:pt x="252" y="739"/>
                </a:moveTo>
                <a:lnTo>
                  <a:pt x="246" y="733"/>
                </a:lnTo>
                <a:lnTo>
                  <a:pt x="240" y="751"/>
                </a:lnTo>
                <a:lnTo>
                  <a:pt x="228" y="757"/>
                </a:lnTo>
                <a:lnTo>
                  <a:pt x="216" y="757"/>
                </a:lnTo>
                <a:lnTo>
                  <a:pt x="198" y="751"/>
                </a:lnTo>
                <a:lnTo>
                  <a:pt x="192" y="733"/>
                </a:lnTo>
                <a:lnTo>
                  <a:pt x="192" y="721"/>
                </a:lnTo>
                <a:lnTo>
                  <a:pt x="198" y="709"/>
                </a:lnTo>
                <a:lnTo>
                  <a:pt x="204" y="703"/>
                </a:lnTo>
                <a:lnTo>
                  <a:pt x="216" y="703"/>
                </a:lnTo>
                <a:lnTo>
                  <a:pt x="192" y="685"/>
                </a:lnTo>
                <a:lnTo>
                  <a:pt x="198" y="673"/>
                </a:lnTo>
                <a:lnTo>
                  <a:pt x="258" y="733"/>
                </a:lnTo>
                <a:lnTo>
                  <a:pt x="252" y="739"/>
                </a:lnTo>
                <a:close/>
                <a:moveTo>
                  <a:pt x="210" y="739"/>
                </a:moveTo>
                <a:lnTo>
                  <a:pt x="222" y="751"/>
                </a:lnTo>
                <a:lnTo>
                  <a:pt x="234" y="745"/>
                </a:lnTo>
                <a:lnTo>
                  <a:pt x="240" y="733"/>
                </a:lnTo>
                <a:lnTo>
                  <a:pt x="228" y="721"/>
                </a:lnTo>
                <a:lnTo>
                  <a:pt x="216" y="709"/>
                </a:lnTo>
                <a:lnTo>
                  <a:pt x="204" y="715"/>
                </a:lnTo>
                <a:lnTo>
                  <a:pt x="198" y="727"/>
                </a:lnTo>
                <a:lnTo>
                  <a:pt x="210" y="739"/>
                </a:lnTo>
                <a:close/>
                <a:moveTo>
                  <a:pt x="271" y="721"/>
                </a:moveTo>
                <a:lnTo>
                  <a:pt x="210" y="661"/>
                </a:lnTo>
                <a:lnTo>
                  <a:pt x="222" y="655"/>
                </a:lnTo>
                <a:lnTo>
                  <a:pt x="277" y="715"/>
                </a:lnTo>
                <a:lnTo>
                  <a:pt x="271" y="721"/>
                </a:lnTo>
                <a:close/>
                <a:moveTo>
                  <a:pt x="301" y="661"/>
                </a:moveTo>
                <a:lnTo>
                  <a:pt x="313" y="655"/>
                </a:lnTo>
                <a:lnTo>
                  <a:pt x="313" y="673"/>
                </a:lnTo>
                <a:lnTo>
                  <a:pt x="307" y="685"/>
                </a:lnTo>
                <a:lnTo>
                  <a:pt x="289" y="697"/>
                </a:lnTo>
                <a:lnTo>
                  <a:pt x="264" y="685"/>
                </a:lnTo>
                <a:lnTo>
                  <a:pt x="252" y="661"/>
                </a:lnTo>
                <a:lnTo>
                  <a:pt x="264" y="643"/>
                </a:lnTo>
                <a:lnTo>
                  <a:pt x="283" y="637"/>
                </a:lnTo>
                <a:lnTo>
                  <a:pt x="301" y="649"/>
                </a:lnTo>
                <a:lnTo>
                  <a:pt x="307" y="649"/>
                </a:lnTo>
                <a:lnTo>
                  <a:pt x="271" y="679"/>
                </a:lnTo>
                <a:lnTo>
                  <a:pt x="289" y="685"/>
                </a:lnTo>
                <a:lnTo>
                  <a:pt x="301" y="679"/>
                </a:lnTo>
                <a:lnTo>
                  <a:pt x="307" y="673"/>
                </a:lnTo>
                <a:lnTo>
                  <a:pt x="301" y="661"/>
                </a:lnTo>
                <a:close/>
                <a:moveTo>
                  <a:pt x="271" y="673"/>
                </a:moveTo>
                <a:lnTo>
                  <a:pt x="289" y="649"/>
                </a:lnTo>
                <a:lnTo>
                  <a:pt x="283" y="643"/>
                </a:lnTo>
                <a:lnTo>
                  <a:pt x="271" y="649"/>
                </a:lnTo>
                <a:lnTo>
                  <a:pt x="264" y="661"/>
                </a:lnTo>
                <a:lnTo>
                  <a:pt x="271" y="673"/>
                </a:lnTo>
                <a:close/>
                <a:moveTo>
                  <a:pt x="337" y="661"/>
                </a:moveTo>
                <a:lnTo>
                  <a:pt x="343" y="655"/>
                </a:lnTo>
                <a:lnTo>
                  <a:pt x="349" y="661"/>
                </a:lnTo>
                <a:lnTo>
                  <a:pt x="361" y="655"/>
                </a:lnTo>
                <a:lnTo>
                  <a:pt x="367" y="643"/>
                </a:lnTo>
                <a:lnTo>
                  <a:pt x="367" y="637"/>
                </a:lnTo>
                <a:lnTo>
                  <a:pt x="355" y="625"/>
                </a:lnTo>
                <a:lnTo>
                  <a:pt x="349" y="643"/>
                </a:lnTo>
                <a:lnTo>
                  <a:pt x="331" y="649"/>
                </a:lnTo>
                <a:lnTo>
                  <a:pt x="313" y="637"/>
                </a:lnTo>
                <a:lnTo>
                  <a:pt x="301" y="625"/>
                </a:lnTo>
                <a:lnTo>
                  <a:pt x="301" y="613"/>
                </a:lnTo>
                <a:lnTo>
                  <a:pt x="307" y="601"/>
                </a:lnTo>
                <a:lnTo>
                  <a:pt x="325" y="595"/>
                </a:lnTo>
                <a:lnTo>
                  <a:pt x="319" y="589"/>
                </a:lnTo>
                <a:lnTo>
                  <a:pt x="325" y="583"/>
                </a:lnTo>
                <a:lnTo>
                  <a:pt x="361" y="619"/>
                </a:lnTo>
                <a:lnTo>
                  <a:pt x="373" y="631"/>
                </a:lnTo>
                <a:lnTo>
                  <a:pt x="373" y="643"/>
                </a:lnTo>
                <a:lnTo>
                  <a:pt x="367" y="661"/>
                </a:lnTo>
                <a:lnTo>
                  <a:pt x="349" y="667"/>
                </a:lnTo>
                <a:lnTo>
                  <a:pt x="337" y="661"/>
                </a:lnTo>
                <a:close/>
                <a:moveTo>
                  <a:pt x="319" y="631"/>
                </a:moveTo>
                <a:lnTo>
                  <a:pt x="331" y="637"/>
                </a:lnTo>
                <a:lnTo>
                  <a:pt x="343" y="637"/>
                </a:lnTo>
                <a:lnTo>
                  <a:pt x="349" y="625"/>
                </a:lnTo>
                <a:lnTo>
                  <a:pt x="343" y="607"/>
                </a:lnTo>
                <a:lnTo>
                  <a:pt x="325" y="601"/>
                </a:lnTo>
                <a:lnTo>
                  <a:pt x="313" y="607"/>
                </a:lnTo>
                <a:lnTo>
                  <a:pt x="307" y="619"/>
                </a:lnTo>
                <a:lnTo>
                  <a:pt x="319" y="631"/>
                </a:lnTo>
                <a:close/>
                <a:moveTo>
                  <a:pt x="397" y="571"/>
                </a:moveTo>
                <a:lnTo>
                  <a:pt x="403" y="559"/>
                </a:lnTo>
                <a:lnTo>
                  <a:pt x="409" y="577"/>
                </a:lnTo>
                <a:lnTo>
                  <a:pt x="397" y="595"/>
                </a:lnTo>
                <a:lnTo>
                  <a:pt x="379" y="601"/>
                </a:lnTo>
                <a:lnTo>
                  <a:pt x="361" y="595"/>
                </a:lnTo>
                <a:lnTo>
                  <a:pt x="349" y="571"/>
                </a:lnTo>
                <a:lnTo>
                  <a:pt x="355" y="553"/>
                </a:lnTo>
                <a:lnTo>
                  <a:pt x="373" y="541"/>
                </a:lnTo>
                <a:lnTo>
                  <a:pt x="397" y="553"/>
                </a:lnTo>
                <a:lnTo>
                  <a:pt x="367" y="589"/>
                </a:lnTo>
                <a:lnTo>
                  <a:pt x="379" y="595"/>
                </a:lnTo>
                <a:lnTo>
                  <a:pt x="397" y="589"/>
                </a:lnTo>
                <a:lnTo>
                  <a:pt x="397" y="577"/>
                </a:lnTo>
                <a:lnTo>
                  <a:pt x="397" y="571"/>
                </a:lnTo>
                <a:close/>
                <a:moveTo>
                  <a:pt x="361" y="583"/>
                </a:moveTo>
                <a:lnTo>
                  <a:pt x="385" y="559"/>
                </a:lnTo>
                <a:lnTo>
                  <a:pt x="373" y="553"/>
                </a:lnTo>
                <a:lnTo>
                  <a:pt x="361" y="559"/>
                </a:lnTo>
                <a:lnTo>
                  <a:pt x="355" y="565"/>
                </a:lnTo>
                <a:lnTo>
                  <a:pt x="361" y="583"/>
                </a:lnTo>
                <a:close/>
                <a:moveTo>
                  <a:pt x="421" y="565"/>
                </a:moveTo>
                <a:lnTo>
                  <a:pt x="385" y="529"/>
                </a:lnTo>
                <a:lnTo>
                  <a:pt x="391" y="517"/>
                </a:lnTo>
                <a:lnTo>
                  <a:pt x="397" y="523"/>
                </a:lnTo>
                <a:lnTo>
                  <a:pt x="397" y="517"/>
                </a:lnTo>
                <a:lnTo>
                  <a:pt x="403" y="505"/>
                </a:lnTo>
                <a:lnTo>
                  <a:pt x="409" y="499"/>
                </a:lnTo>
                <a:lnTo>
                  <a:pt x="415" y="499"/>
                </a:lnTo>
                <a:lnTo>
                  <a:pt x="427" y="499"/>
                </a:lnTo>
                <a:lnTo>
                  <a:pt x="433" y="511"/>
                </a:lnTo>
                <a:lnTo>
                  <a:pt x="457" y="535"/>
                </a:lnTo>
                <a:lnTo>
                  <a:pt x="451" y="541"/>
                </a:lnTo>
                <a:lnTo>
                  <a:pt x="427" y="517"/>
                </a:lnTo>
                <a:lnTo>
                  <a:pt x="421" y="511"/>
                </a:lnTo>
                <a:lnTo>
                  <a:pt x="409" y="511"/>
                </a:lnTo>
                <a:lnTo>
                  <a:pt x="403" y="511"/>
                </a:lnTo>
                <a:lnTo>
                  <a:pt x="403" y="523"/>
                </a:lnTo>
                <a:lnTo>
                  <a:pt x="409" y="541"/>
                </a:lnTo>
                <a:lnTo>
                  <a:pt x="433" y="559"/>
                </a:lnTo>
                <a:lnTo>
                  <a:pt x="421" y="565"/>
                </a:lnTo>
                <a:close/>
                <a:moveTo>
                  <a:pt x="499" y="493"/>
                </a:moveTo>
                <a:lnTo>
                  <a:pt x="493" y="487"/>
                </a:lnTo>
                <a:lnTo>
                  <a:pt x="487" y="505"/>
                </a:lnTo>
                <a:lnTo>
                  <a:pt x="475" y="511"/>
                </a:lnTo>
                <a:lnTo>
                  <a:pt x="463" y="511"/>
                </a:lnTo>
                <a:lnTo>
                  <a:pt x="445" y="505"/>
                </a:lnTo>
                <a:lnTo>
                  <a:pt x="439" y="487"/>
                </a:lnTo>
                <a:lnTo>
                  <a:pt x="439" y="475"/>
                </a:lnTo>
                <a:lnTo>
                  <a:pt x="445" y="463"/>
                </a:lnTo>
                <a:lnTo>
                  <a:pt x="451" y="457"/>
                </a:lnTo>
                <a:lnTo>
                  <a:pt x="463" y="457"/>
                </a:lnTo>
                <a:lnTo>
                  <a:pt x="439" y="439"/>
                </a:lnTo>
                <a:lnTo>
                  <a:pt x="445" y="427"/>
                </a:lnTo>
                <a:lnTo>
                  <a:pt x="505" y="487"/>
                </a:lnTo>
                <a:lnTo>
                  <a:pt x="499" y="493"/>
                </a:lnTo>
                <a:close/>
                <a:moveTo>
                  <a:pt x="457" y="493"/>
                </a:moveTo>
                <a:lnTo>
                  <a:pt x="469" y="505"/>
                </a:lnTo>
                <a:lnTo>
                  <a:pt x="481" y="499"/>
                </a:lnTo>
                <a:lnTo>
                  <a:pt x="487" y="487"/>
                </a:lnTo>
                <a:lnTo>
                  <a:pt x="475" y="475"/>
                </a:lnTo>
                <a:lnTo>
                  <a:pt x="463" y="463"/>
                </a:lnTo>
                <a:lnTo>
                  <a:pt x="451" y="469"/>
                </a:lnTo>
                <a:lnTo>
                  <a:pt x="445" y="481"/>
                </a:lnTo>
                <a:lnTo>
                  <a:pt x="457" y="493"/>
                </a:lnTo>
                <a:close/>
                <a:moveTo>
                  <a:pt x="529" y="439"/>
                </a:moveTo>
                <a:lnTo>
                  <a:pt x="535" y="433"/>
                </a:lnTo>
                <a:lnTo>
                  <a:pt x="541" y="445"/>
                </a:lnTo>
                <a:lnTo>
                  <a:pt x="529" y="463"/>
                </a:lnTo>
                <a:lnTo>
                  <a:pt x="511" y="469"/>
                </a:lnTo>
                <a:lnTo>
                  <a:pt x="493" y="463"/>
                </a:lnTo>
                <a:lnTo>
                  <a:pt x="481" y="439"/>
                </a:lnTo>
                <a:lnTo>
                  <a:pt x="487" y="421"/>
                </a:lnTo>
                <a:lnTo>
                  <a:pt x="505" y="409"/>
                </a:lnTo>
                <a:lnTo>
                  <a:pt x="529" y="421"/>
                </a:lnTo>
                <a:lnTo>
                  <a:pt x="499" y="457"/>
                </a:lnTo>
                <a:lnTo>
                  <a:pt x="511" y="463"/>
                </a:lnTo>
                <a:lnTo>
                  <a:pt x="523" y="457"/>
                </a:lnTo>
                <a:lnTo>
                  <a:pt x="529" y="445"/>
                </a:lnTo>
                <a:lnTo>
                  <a:pt x="529" y="439"/>
                </a:lnTo>
                <a:close/>
                <a:moveTo>
                  <a:pt x="493" y="451"/>
                </a:moveTo>
                <a:lnTo>
                  <a:pt x="517" y="427"/>
                </a:lnTo>
                <a:lnTo>
                  <a:pt x="505" y="421"/>
                </a:lnTo>
                <a:lnTo>
                  <a:pt x="493" y="427"/>
                </a:lnTo>
                <a:lnTo>
                  <a:pt x="487" y="439"/>
                </a:lnTo>
                <a:lnTo>
                  <a:pt x="493" y="451"/>
                </a:lnTo>
                <a:close/>
                <a:moveTo>
                  <a:pt x="553" y="439"/>
                </a:moveTo>
                <a:lnTo>
                  <a:pt x="511" y="397"/>
                </a:lnTo>
                <a:lnTo>
                  <a:pt x="517" y="391"/>
                </a:lnTo>
                <a:lnTo>
                  <a:pt x="529" y="397"/>
                </a:lnTo>
                <a:lnTo>
                  <a:pt x="523" y="385"/>
                </a:lnTo>
                <a:lnTo>
                  <a:pt x="529" y="379"/>
                </a:lnTo>
                <a:lnTo>
                  <a:pt x="535" y="373"/>
                </a:lnTo>
                <a:lnTo>
                  <a:pt x="541" y="385"/>
                </a:lnTo>
                <a:lnTo>
                  <a:pt x="535" y="385"/>
                </a:lnTo>
                <a:lnTo>
                  <a:pt x="535" y="391"/>
                </a:lnTo>
                <a:lnTo>
                  <a:pt x="535" y="397"/>
                </a:lnTo>
                <a:lnTo>
                  <a:pt x="541" y="409"/>
                </a:lnTo>
                <a:lnTo>
                  <a:pt x="565" y="427"/>
                </a:lnTo>
                <a:lnTo>
                  <a:pt x="553" y="439"/>
                </a:lnTo>
                <a:close/>
                <a:moveTo>
                  <a:pt x="577" y="301"/>
                </a:moveTo>
                <a:lnTo>
                  <a:pt x="583" y="295"/>
                </a:lnTo>
                <a:lnTo>
                  <a:pt x="613" y="325"/>
                </a:lnTo>
                <a:lnTo>
                  <a:pt x="625" y="343"/>
                </a:lnTo>
                <a:lnTo>
                  <a:pt x="631" y="361"/>
                </a:lnTo>
                <a:lnTo>
                  <a:pt x="619" y="373"/>
                </a:lnTo>
                <a:lnTo>
                  <a:pt x="601" y="385"/>
                </a:lnTo>
                <a:lnTo>
                  <a:pt x="589" y="385"/>
                </a:lnTo>
                <a:lnTo>
                  <a:pt x="571" y="373"/>
                </a:lnTo>
                <a:lnTo>
                  <a:pt x="535" y="337"/>
                </a:lnTo>
                <a:lnTo>
                  <a:pt x="547" y="331"/>
                </a:lnTo>
                <a:lnTo>
                  <a:pt x="577" y="367"/>
                </a:lnTo>
                <a:lnTo>
                  <a:pt x="589" y="373"/>
                </a:lnTo>
                <a:lnTo>
                  <a:pt x="601" y="373"/>
                </a:lnTo>
                <a:lnTo>
                  <a:pt x="613" y="367"/>
                </a:lnTo>
                <a:lnTo>
                  <a:pt x="619" y="355"/>
                </a:lnTo>
                <a:lnTo>
                  <a:pt x="607" y="337"/>
                </a:lnTo>
                <a:lnTo>
                  <a:pt x="577" y="301"/>
                </a:lnTo>
                <a:close/>
                <a:moveTo>
                  <a:pt x="655" y="337"/>
                </a:moveTo>
                <a:lnTo>
                  <a:pt x="613" y="295"/>
                </a:lnTo>
                <a:lnTo>
                  <a:pt x="619" y="289"/>
                </a:lnTo>
                <a:lnTo>
                  <a:pt x="625" y="295"/>
                </a:lnTo>
                <a:lnTo>
                  <a:pt x="625" y="283"/>
                </a:lnTo>
                <a:lnTo>
                  <a:pt x="631" y="276"/>
                </a:lnTo>
                <a:lnTo>
                  <a:pt x="637" y="270"/>
                </a:lnTo>
                <a:lnTo>
                  <a:pt x="649" y="270"/>
                </a:lnTo>
                <a:lnTo>
                  <a:pt x="655" y="270"/>
                </a:lnTo>
                <a:lnTo>
                  <a:pt x="661" y="276"/>
                </a:lnTo>
                <a:lnTo>
                  <a:pt x="685" y="307"/>
                </a:lnTo>
                <a:lnTo>
                  <a:pt x="679" y="313"/>
                </a:lnTo>
                <a:lnTo>
                  <a:pt x="655" y="289"/>
                </a:lnTo>
                <a:lnTo>
                  <a:pt x="649" y="283"/>
                </a:lnTo>
                <a:lnTo>
                  <a:pt x="643" y="283"/>
                </a:lnTo>
                <a:lnTo>
                  <a:pt x="637" y="283"/>
                </a:lnTo>
                <a:lnTo>
                  <a:pt x="631" y="295"/>
                </a:lnTo>
                <a:lnTo>
                  <a:pt x="637" y="307"/>
                </a:lnTo>
                <a:lnTo>
                  <a:pt x="661" y="331"/>
                </a:lnTo>
                <a:lnTo>
                  <a:pt x="655" y="337"/>
                </a:lnTo>
                <a:close/>
                <a:moveTo>
                  <a:pt x="710" y="270"/>
                </a:moveTo>
                <a:lnTo>
                  <a:pt x="716" y="276"/>
                </a:lnTo>
                <a:lnTo>
                  <a:pt x="710" y="283"/>
                </a:lnTo>
                <a:lnTo>
                  <a:pt x="704" y="289"/>
                </a:lnTo>
                <a:lnTo>
                  <a:pt x="698" y="289"/>
                </a:lnTo>
                <a:lnTo>
                  <a:pt x="691" y="276"/>
                </a:lnTo>
                <a:lnTo>
                  <a:pt x="667" y="252"/>
                </a:lnTo>
                <a:lnTo>
                  <a:pt x="661" y="258"/>
                </a:lnTo>
                <a:lnTo>
                  <a:pt x="655" y="252"/>
                </a:lnTo>
                <a:lnTo>
                  <a:pt x="661" y="246"/>
                </a:lnTo>
                <a:lnTo>
                  <a:pt x="649" y="240"/>
                </a:lnTo>
                <a:lnTo>
                  <a:pt x="649" y="228"/>
                </a:lnTo>
                <a:lnTo>
                  <a:pt x="667" y="240"/>
                </a:lnTo>
                <a:lnTo>
                  <a:pt x="673" y="234"/>
                </a:lnTo>
                <a:lnTo>
                  <a:pt x="679" y="240"/>
                </a:lnTo>
                <a:lnTo>
                  <a:pt x="673" y="246"/>
                </a:lnTo>
                <a:lnTo>
                  <a:pt x="698" y="270"/>
                </a:lnTo>
                <a:lnTo>
                  <a:pt x="704" y="276"/>
                </a:lnTo>
                <a:lnTo>
                  <a:pt x="704" y="270"/>
                </a:lnTo>
                <a:lnTo>
                  <a:pt x="710" y="270"/>
                </a:lnTo>
                <a:close/>
                <a:moveTo>
                  <a:pt x="740" y="228"/>
                </a:moveTo>
                <a:lnTo>
                  <a:pt x="746" y="222"/>
                </a:lnTo>
                <a:lnTo>
                  <a:pt x="746" y="240"/>
                </a:lnTo>
                <a:lnTo>
                  <a:pt x="740" y="252"/>
                </a:lnTo>
                <a:lnTo>
                  <a:pt x="722" y="264"/>
                </a:lnTo>
                <a:lnTo>
                  <a:pt x="698" y="252"/>
                </a:lnTo>
                <a:lnTo>
                  <a:pt x="685" y="228"/>
                </a:lnTo>
                <a:lnTo>
                  <a:pt x="698" y="210"/>
                </a:lnTo>
                <a:lnTo>
                  <a:pt x="716" y="204"/>
                </a:lnTo>
                <a:lnTo>
                  <a:pt x="740" y="210"/>
                </a:lnTo>
                <a:lnTo>
                  <a:pt x="740" y="216"/>
                </a:lnTo>
                <a:lnTo>
                  <a:pt x="710" y="246"/>
                </a:lnTo>
                <a:lnTo>
                  <a:pt x="722" y="252"/>
                </a:lnTo>
                <a:lnTo>
                  <a:pt x="734" y="246"/>
                </a:lnTo>
                <a:lnTo>
                  <a:pt x="740" y="240"/>
                </a:lnTo>
                <a:lnTo>
                  <a:pt x="740" y="228"/>
                </a:lnTo>
                <a:close/>
                <a:moveTo>
                  <a:pt x="704" y="240"/>
                </a:moveTo>
                <a:lnTo>
                  <a:pt x="728" y="216"/>
                </a:lnTo>
                <a:lnTo>
                  <a:pt x="716" y="210"/>
                </a:lnTo>
                <a:lnTo>
                  <a:pt x="704" y="216"/>
                </a:lnTo>
                <a:lnTo>
                  <a:pt x="698" y="228"/>
                </a:lnTo>
                <a:lnTo>
                  <a:pt x="704" y="240"/>
                </a:lnTo>
                <a:close/>
                <a:moveTo>
                  <a:pt x="770" y="222"/>
                </a:moveTo>
                <a:lnTo>
                  <a:pt x="728" y="180"/>
                </a:lnTo>
                <a:lnTo>
                  <a:pt x="734" y="174"/>
                </a:lnTo>
                <a:lnTo>
                  <a:pt x="740" y="180"/>
                </a:lnTo>
                <a:lnTo>
                  <a:pt x="740" y="174"/>
                </a:lnTo>
                <a:lnTo>
                  <a:pt x="740" y="168"/>
                </a:lnTo>
                <a:lnTo>
                  <a:pt x="752" y="162"/>
                </a:lnTo>
                <a:lnTo>
                  <a:pt x="752" y="168"/>
                </a:lnTo>
                <a:lnTo>
                  <a:pt x="746" y="174"/>
                </a:lnTo>
                <a:lnTo>
                  <a:pt x="746" y="180"/>
                </a:lnTo>
                <a:lnTo>
                  <a:pt x="746" y="186"/>
                </a:lnTo>
                <a:lnTo>
                  <a:pt x="752" y="192"/>
                </a:lnTo>
                <a:lnTo>
                  <a:pt x="776" y="216"/>
                </a:lnTo>
                <a:lnTo>
                  <a:pt x="770" y="222"/>
                </a:lnTo>
                <a:close/>
                <a:moveTo>
                  <a:pt x="794" y="198"/>
                </a:moveTo>
                <a:lnTo>
                  <a:pt x="752" y="156"/>
                </a:lnTo>
                <a:lnTo>
                  <a:pt x="758" y="150"/>
                </a:lnTo>
                <a:lnTo>
                  <a:pt x="764" y="156"/>
                </a:lnTo>
                <a:lnTo>
                  <a:pt x="764" y="144"/>
                </a:lnTo>
                <a:lnTo>
                  <a:pt x="764" y="138"/>
                </a:lnTo>
                <a:lnTo>
                  <a:pt x="776" y="132"/>
                </a:lnTo>
                <a:lnTo>
                  <a:pt x="782" y="144"/>
                </a:lnTo>
                <a:lnTo>
                  <a:pt x="776" y="150"/>
                </a:lnTo>
                <a:lnTo>
                  <a:pt x="770" y="150"/>
                </a:lnTo>
                <a:lnTo>
                  <a:pt x="770" y="162"/>
                </a:lnTo>
                <a:lnTo>
                  <a:pt x="782" y="168"/>
                </a:lnTo>
                <a:lnTo>
                  <a:pt x="800" y="192"/>
                </a:lnTo>
                <a:lnTo>
                  <a:pt x="794" y="198"/>
                </a:lnTo>
                <a:close/>
                <a:moveTo>
                  <a:pt x="770" y="120"/>
                </a:moveTo>
                <a:lnTo>
                  <a:pt x="764" y="114"/>
                </a:lnTo>
                <a:lnTo>
                  <a:pt x="770" y="108"/>
                </a:lnTo>
                <a:lnTo>
                  <a:pt x="776" y="114"/>
                </a:lnTo>
                <a:lnTo>
                  <a:pt x="770" y="120"/>
                </a:lnTo>
                <a:close/>
                <a:moveTo>
                  <a:pt x="818" y="174"/>
                </a:moveTo>
                <a:lnTo>
                  <a:pt x="776" y="132"/>
                </a:lnTo>
                <a:lnTo>
                  <a:pt x="782" y="126"/>
                </a:lnTo>
                <a:lnTo>
                  <a:pt x="824" y="168"/>
                </a:lnTo>
                <a:lnTo>
                  <a:pt x="818" y="174"/>
                </a:lnTo>
                <a:close/>
                <a:moveTo>
                  <a:pt x="848" y="114"/>
                </a:moveTo>
                <a:lnTo>
                  <a:pt x="854" y="108"/>
                </a:lnTo>
                <a:lnTo>
                  <a:pt x="860" y="126"/>
                </a:lnTo>
                <a:lnTo>
                  <a:pt x="854" y="138"/>
                </a:lnTo>
                <a:lnTo>
                  <a:pt x="836" y="150"/>
                </a:lnTo>
                <a:lnTo>
                  <a:pt x="812" y="138"/>
                </a:lnTo>
                <a:lnTo>
                  <a:pt x="806" y="120"/>
                </a:lnTo>
                <a:lnTo>
                  <a:pt x="806" y="108"/>
                </a:lnTo>
                <a:lnTo>
                  <a:pt x="812" y="96"/>
                </a:lnTo>
                <a:lnTo>
                  <a:pt x="824" y="90"/>
                </a:lnTo>
                <a:lnTo>
                  <a:pt x="842" y="90"/>
                </a:lnTo>
                <a:lnTo>
                  <a:pt x="836" y="102"/>
                </a:lnTo>
                <a:lnTo>
                  <a:pt x="824" y="96"/>
                </a:lnTo>
                <a:lnTo>
                  <a:pt x="818" y="102"/>
                </a:lnTo>
                <a:lnTo>
                  <a:pt x="812" y="114"/>
                </a:lnTo>
                <a:lnTo>
                  <a:pt x="818" y="132"/>
                </a:lnTo>
                <a:lnTo>
                  <a:pt x="836" y="138"/>
                </a:lnTo>
                <a:lnTo>
                  <a:pt x="848" y="132"/>
                </a:lnTo>
                <a:lnTo>
                  <a:pt x="854" y="126"/>
                </a:lnTo>
                <a:lnTo>
                  <a:pt x="848" y="114"/>
                </a:lnTo>
                <a:close/>
                <a:moveTo>
                  <a:pt x="878" y="114"/>
                </a:moveTo>
                <a:lnTo>
                  <a:pt x="824" y="54"/>
                </a:lnTo>
                <a:lnTo>
                  <a:pt x="830" y="48"/>
                </a:lnTo>
                <a:lnTo>
                  <a:pt x="848" y="66"/>
                </a:lnTo>
                <a:lnTo>
                  <a:pt x="854" y="48"/>
                </a:lnTo>
                <a:lnTo>
                  <a:pt x="866" y="42"/>
                </a:lnTo>
                <a:lnTo>
                  <a:pt x="878" y="42"/>
                </a:lnTo>
                <a:lnTo>
                  <a:pt x="884" y="54"/>
                </a:lnTo>
                <a:lnTo>
                  <a:pt x="914" y="78"/>
                </a:lnTo>
                <a:lnTo>
                  <a:pt x="908" y="84"/>
                </a:lnTo>
                <a:lnTo>
                  <a:pt x="878" y="60"/>
                </a:lnTo>
                <a:lnTo>
                  <a:pt x="872" y="54"/>
                </a:lnTo>
                <a:lnTo>
                  <a:pt x="860" y="60"/>
                </a:lnTo>
                <a:lnTo>
                  <a:pt x="854" y="66"/>
                </a:lnTo>
                <a:lnTo>
                  <a:pt x="854" y="72"/>
                </a:lnTo>
                <a:lnTo>
                  <a:pt x="866" y="84"/>
                </a:lnTo>
                <a:lnTo>
                  <a:pt x="884" y="108"/>
                </a:lnTo>
                <a:lnTo>
                  <a:pt x="878" y="114"/>
                </a:lnTo>
                <a:close/>
                <a:moveTo>
                  <a:pt x="932" y="42"/>
                </a:moveTo>
                <a:lnTo>
                  <a:pt x="944" y="48"/>
                </a:lnTo>
                <a:lnTo>
                  <a:pt x="938" y="54"/>
                </a:lnTo>
                <a:lnTo>
                  <a:pt x="932" y="60"/>
                </a:lnTo>
                <a:lnTo>
                  <a:pt x="926" y="60"/>
                </a:lnTo>
                <a:lnTo>
                  <a:pt x="914" y="54"/>
                </a:lnTo>
                <a:lnTo>
                  <a:pt x="890" y="30"/>
                </a:lnTo>
                <a:lnTo>
                  <a:pt x="884" y="36"/>
                </a:lnTo>
                <a:lnTo>
                  <a:pt x="878" y="30"/>
                </a:lnTo>
                <a:lnTo>
                  <a:pt x="884" y="24"/>
                </a:lnTo>
                <a:lnTo>
                  <a:pt x="872" y="12"/>
                </a:lnTo>
                <a:lnTo>
                  <a:pt x="878" y="0"/>
                </a:lnTo>
                <a:lnTo>
                  <a:pt x="890" y="18"/>
                </a:lnTo>
                <a:lnTo>
                  <a:pt x="902" y="12"/>
                </a:lnTo>
                <a:lnTo>
                  <a:pt x="896" y="24"/>
                </a:lnTo>
                <a:lnTo>
                  <a:pt x="920" y="48"/>
                </a:lnTo>
                <a:lnTo>
                  <a:pt x="926" y="48"/>
                </a:lnTo>
                <a:lnTo>
                  <a:pt x="932" y="48"/>
                </a:lnTo>
                <a:lnTo>
                  <a:pt x="932" y="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70" name="Freeform 33"/>
          <p:cNvSpPr>
            <a:spLocks noEditPoints="1"/>
          </p:cNvSpPr>
          <p:nvPr/>
        </p:nvSpPr>
        <p:spPr bwMode="auto">
          <a:xfrm>
            <a:off x="4505325" y="4248150"/>
            <a:ext cx="696913" cy="658813"/>
          </a:xfrm>
          <a:custGeom>
            <a:avLst/>
            <a:gdLst>
              <a:gd name="T0" fmla="*/ 142875 w 439"/>
              <a:gd name="T1" fmla="*/ 592138 h 415"/>
              <a:gd name="T2" fmla="*/ 57150 w 439"/>
              <a:gd name="T3" fmla="*/ 658813 h 415"/>
              <a:gd name="T4" fmla="*/ 19050 w 439"/>
              <a:gd name="T5" fmla="*/ 554038 h 415"/>
              <a:gd name="T6" fmla="*/ 76200 w 439"/>
              <a:gd name="T7" fmla="*/ 554038 h 415"/>
              <a:gd name="T8" fmla="*/ 19050 w 439"/>
              <a:gd name="T9" fmla="*/ 573088 h 415"/>
              <a:gd name="T10" fmla="*/ 57150 w 439"/>
              <a:gd name="T11" fmla="*/ 649288 h 415"/>
              <a:gd name="T12" fmla="*/ 123825 w 439"/>
              <a:gd name="T13" fmla="*/ 601663 h 415"/>
              <a:gd name="T14" fmla="*/ 209550 w 439"/>
              <a:gd name="T15" fmla="*/ 506413 h 415"/>
              <a:gd name="T16" fmla="*/ 133350 w 439"/>
              <a:gd name="T17" fmla="*/ 554038 h 415"/>
              <a:gd name="T18" fmla="*/ 190500 w 439"/>
              <a:gd name="T19" fmla="*/ 496888 h 415"/>
              <a:gd name="T20" fmla="*/ 190500 w 439"/>
              <a:gd name="T21" fmla="*/ 554038 h 415"/>
              <a:gd name="T22" fmla="*/ 142875 w 439"/>
              <a:gd name="T23" fmla="*/ 534988 h 415"/>
              <a:gd name="T24" fmla="*/ 133350 w 439"/>
              <a:gd name="T25" fmla="*/ 515938 h 415"/>
              <a:gd name="T26" fmla="*/ 228600 w 439"/>
              <a:gd name="T27" fmla="*/ 487363 h 415"/>
              <a:gd name="T28" fmla="*/ 266700 w 439"/>
              <a:gd name="T29" fmla="*/ 458788 h 415"/>
              <a:gd name="T30" fmla="*/ 209550 w 439"/>
              <a:gd name="T31" fmla="*/ 468313 h 415"/>
              <a:gd name="T32" fmla="*/ 190500 w 439"/>
              <a:gd name="T33" fmla="*/ 430213 h 415"/>
              <a:gd name="T34" fmla="*/ 247650 w 439"/>
              <a:gd name="T35" fmla="*/ 409575 h 415"/>
              <a:gd name="T36" fmla="*/ 200025 w 439"/>
              <a:gd name="T37" fmla="*/ 439738 h 415"/>
              <a:gd name="T38" fmla="*/ 228600 w 439"/>
              <a:gd name="T39" fmla="*/ 449263 h 415"/>
              <a:gd name="T40" fmla="*/ 285750 w 439"/>
              <a:gd name="T41" fmla="*/ 458788 h 415"/>
              <a:gd name="T42" fmla="*/ 219075 w 439"/>
              <a:gd name="T43" fmla="*/ 496888 h 415"/>
              <a:gd name="T44" fmla="*/ 352425 w 439"/>
              <a:gd name="T45" fmla="*/ 390525 h 415"/>
              <a:gd name="T46" fmla="*/ 257175 w 439"/>
              <a:gd name="T47" fmla="*/ 390525 h 415"/>
              <a:gd name="T48" fmla="*/ 314325 w 439"/>
              <a:gd name="T49" fmla="*/ 342900 h 415"/>
              <a:gd name="T50" fmla="*/ 276225 w 439"/>
              <a:gd name="T51" fmla="*/ 381000 h 415"/>
              <a:gd name="T52" fmla="*/ 333375 w 439"/>
              <a:gd name="T53" fmla="*/ 390525 h 415"/>
              <a:gd name="T54" fmla="*/ 285750 w 439"/>
              <a:gd name="T55" fmla="*/ 285750 h 415"/>
              <a:gd name="T56" fmla="*/ 361950 w 439"/>
              <a:gd name="T57" fmla="*/ 266700 h 415"/>
              <a:gd name="T58" fmla="*/ 419100 w 439"/>
              <a:gd name="T59" fmla="*/ 333375 h 415"/>
              <a:gd name="T60" fmla="*/ 342900 w 439"/>
              <a:gd name="T61" fmla="*/ 304800 h 415"/>
              <a:gd name="T62" fmla="*/ 381000 w 439"/>
              <a:gd name="T63" fmla="*/ 371475 h 415"/>
              <a:gd name="T64" fmla="*/ 390525 w 439"/>
              <a:gd name="T65" fmla="*/ 209550 h 415"/>
              <a:gd name="T66" fmla="*/ 400050 w 439"/>
              <a:gd name="T67" fmla="*/ 228600 h 415"/>
              <a:gd name="T68" fmla="*/ 514350 w 439"/>
              <a:gd name="T69" fmla="*/ 200025 h 415"/>
              <a:gd name="T70" fmla="*/ 447675 w 439"/>
              <a:gd name="T71" fmla="*/ 247650 h 415"/>
              <a:gd name="T72" fmla="*/ 466725 w 439"/>
              <a:gd name="T73" fmla="*/ 171450 h 415"/>
              <a:gd name="T74" fmla="*/ 447675 w 439"/>
              <a:gd name="T75" fmla="*/ 190500 h 415"/>
              <a:gd name="T76" fmla="*/ 495300 w 439"/>
              <a:gd name="T77" fmla="*/ 238125 h 415"/>
              <a:gd name="T78" fmla="*/ 542925 w 439"/>
              <a:gd name="T79" fmla="*/ 209550 h 415"/>
              <a:gd name="T80" fmla="*/ 504825 w 439"/>
              <a:gd name="T81" fmla="*/ 114300 h 415"/>
              <a:gd name="T82" fmla="*/ 590550 w 439"/>
              <a:gd name="T83" fmla="*/ 161925 h 415"/>
              <a:gd name="T84" fmla="*/ 514350 w 439"/>
              <a:gd name="T85" fmla="*/ 123825 h 415"/>
              <a:gd name="T86" fmla="*/ 552450 w 439"/>
              <a:gd name="T87" fmla="*/ 200025 h 415"/>
              <a:gd name="T88" fmla="*/ 639763 w 439"/>
              <a:gd name="T89" fmla="*/ 123825 h 415"/>
              <a:gd name="T90" fmla="*/ 561975 w 439"/>
              <a:gd name="T91" fmla="*/ 76200 h 415"/>
              <a:gd name="T92" fmla="*/ 533400 w 439"/>
              <a:gd name="T93" fmla="*/ 57150 h 415"/>
              <a:gd name="T94" fmla="*/ 581025 w 439"/>
              <a:gd name="T95" fmla="*/ 57150 h 415"/>
              <a:gd name="T96" fmla="*/ 620713 w 439"/>
              <a:gd name="T97" fmla="*/ 114300 h 415"/>
              <a:gd name="T98" fmla="*/ 677863 w 439"/>
              <a:gd name="T99" fmla="*/ 38100 h 415"/>
              <a:gd name="T100" fmla="*/ 649288 w 439"/>
              <a:gd name="T101" fmla="*/ 95250 h 415"/>
              <a:gd name="T102" fmla="*/ 639763 w 439"/>
              <a:gd name="T103" fmla="*/ 0 h 415"/>
              <a:gd name="T104" fmla="*/ 649288 w 439"/>
              <a:gd name="T105" fmla="*/ 76200 h 415"/>
              <a:gd name="T106" fmla="*/ 677863 w 439"/>
              <a:gd name="T107" fmla="*/ 38100 h 415"/>
              <a:gd name="T108" fmla="*/ 620713 w 439"/>
              <a:gd name="T109" fmla="*/ 19050 h 41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39"/>
              <a:gd name="T166" fmla="*/ 0 h 415"/>
              <a:gd name="T167" fmla="*/ 439 w 439"/>
              <a:gd name="T168" fmla="*/ 415 h 41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39" h="415">
                <a:moveTo>
                  <a:pt x="48" y="385"/>
                </a:moveTo>
                <a:lnTo>
                  <a:pt x="42" y="373"/>
                </a:lnTo>
                <a:lnTo>
                  <a:pt x="66" y="349"/>
                </a:lnTo>
                <a:lnTo>
                  <a:pt x="90" y="373"/>
                </a:lnTo>
                <a:lnTo>
                  <a:pt x="84" y="391"/>
                </a:lnTo>
                <a:lnTo>
                  <a:pt x="72" y="403"/>
                </a:lnTo>
                <a:lnTo>
                  <a:pt x="54" y="415"/>
                </a:lnTo>
                <a:lnTo>
                  <a:pt x="36" y="415"/>
                </a:lnTo>
                <a:lnTo>
                  <a:pt x="12" y="403"/>
                </a:lnTo>
                <a:lnTo>
                  <a:pt x="0" y="385"/>
                </a:lnTo>
                <a:lnTo>
                  <a:pt x="0" y="367"/>
                </a:lnTo>
                <a:lnTo>
                  <a:pt x="12" y="349"/>
                </a:lnTo>
                <a:lnTo>
                  <a:pt x="24" y="337"/>
                </a:lnTo>
                <a:lnTo>
                  <a:pt x="42" y="337"/>
                </a:lnTo>
                <a:lnTo>
                  <a:pt x="54" y="337"/>
                </a:lnTo>
                <a:lnTo>
                  <a:pt x="48" y="349"/>
                </a:lnTo>
                <a:lnTo>
                  <a:pt x="36" y="343"/>
                </a:lnTo>
                <a:lnTo>
                  <a:pt x="30" y="349"/>
                </a:lnTo>
                <a:lnTo>
                  <a:pt x="18" y="355"/>
                </a:lnTo>
                <a:lnTo>
                  <a:pt x="12" y="361"/>
                </a:lnTo>
                <a:lnTo>
                  <a:pt x="12" y="373"/>
                </a:lnTo>
                <a:lnTo>
                  <a:pt x="12" y="385"/>
                </a:lnTo>
                <a:lnTo>
                  <a:pt x="24" y="397"/>
                </a:lnTo>
                <a:lnTo>
                  <a:pt x="36" y="409"/>
                </a:lnTo>
                <a:lnTo>
                  <a:pt x="54" y="409"/>
                </a:lnTo>
                <a:lnTo>
                  <a:pt x="66" y="397"/>
                </a:lnTo>
                <a:lnTo>
                  <a:pt x="72" y="385"/>
                </a:lnTo>
                <a:lnTo>
                  <a:pt x="78" y="379"/>
                </a:lnTo>
                <a:lnTo>
                  <a:pt x="66" y="367"/>
                </a:lnTo>
                <a:lnTo>
                  <a:pt x="48" y="385"/>
                </a:lnTo>
                <a:close/>
                <a:moveTo>
                  <a:pt x="120" y="325"/>
                </a:moveTo>
                <a:lnTo>
                  <a:pt x="132" y="319"/>
                </a:lnTo>
                <a:lnTo>
                  <a:pt x="132" y="337"/>
                </a:lnTo>
                <a:lnTo>
                  <a:pt x="126" y="355"/>
                </a:lnTo>
                <a:lnTo>
                  <a:pt x="108" y="361"/>
                </a:lnTo>
                <a:lnTo>
                  <a:pt x="84" y="349"/>
                </a:lnTo>
                <a:lnTo>
                  <a:pt x="72" y="331"/>
                </a:lnTo>
                <a:lnTo>
                  <a:pt x="84" y="307"/>
                </a:lnTo>
                <a:lnTo>
                  <a:pt x="102" y="301"/>
                </a:lnTo>
                <a:lnTo>
                  <a:pt x="120" y="313"/>
                </a:lnTo>
                <a:lnTo>
                  <a:pt x="126" y="313"/>
                </a:lnTo>
                <a:lnTo>
                  <a:pt x="96" y="343"/>
                </a:lnTo>
                <a:lnTo>
                  <a:pt x="108" y="349"/>
                </a:lnTo>
                <a:lnTo>
                  <a:pt x="120" y="349"/>
                </a:lnTo>
                <a:lnTo>
                  <a:pt x="126" y="337"/>
                </a:lnTo>
                <a:lnTo>
                  <a:pt x="120" y="325"/>
                </a:lnTo>
                <a:close/>
                <a:moveTo>
                  <a:pt x="90" y="337"/>
                </a:moveTo>
                <a:lnTo>
                  <a:pt x="114" y="313"/>
                </a:lnTo>
                <a:lnTo>
                  <a:pt x="102" y="313"/>
                </a:lnTo>
                <a:lnTo>
                  <a:pt x="90" y="313"/>
                </a:lnTo>
                <a:lnTo>
                  <a:pt x="84" y="325"/>
                </a:lnTo>
                <a:lnTo>
                  <a:pt x="90" y="337"/>
                </a:lnTo>
                <a:close/>
                <a:moveTo>
                  <a:pt x="138" y="313"/>
                </a:moveTo>
                <a:lnTo>
                  <a:pt x="144" y="307"/>
                </a:lnTo>
                <a:lnTo>
                  <a:pt x="156" y="307"/>
                </a:lnTo>
                <a:lnTo>
                  <a:pt x="162" y="301"/>
                </a:lnTo>
                <a:lnTo>
                  <a:pt x="168" y="295"/>
                </a:lnTo>
                <a:lnTo>
                  <a:pt x="168" y="289"/>
                </a:lnTo>
                <a:lnTo>
                  <a:pt x="162" y="283"/>
                </a:lnTo>
                <a:lnTo>
                  <a:pt x="150" y="289"/>
                </a:lnTo>
                <a:lnTo>
                  <a:pt x="138" y="295"/>
                </a:lnTo>
                <a:lnTo>
                  <a:pt x="132" y="295"/>
                </a:lnTo>
                <a:lnTo>
                  <a:pt x="120" y="295"/>
                </a:lnTo>
                <a:lnTo>
                  <a:pt x="120" y="289"/>
                </a:lnTo>
                <a:lnTo>
                  <a:pt x="120" y="277"/>
                </a:lnTo>
                <a:lnTo>
                  <a:pt x="120" y="271"/>
                </a:lnTo>
                <a:lnTo>
                  <a:pt x="126" y="265"/>
                </a:lnTo>
                <a:lnTo>
                  <a:pt x="138" y="258"/>
                </a:lnTo>
                <a:lnTo>
                  <a:pt x="144" y="258"/>
                </a:lnTo>
                <a:lnTo>
                  <a:pt x="156" y="258"/>
                </a:lnTo>
                <a:lnTo>
                  <a:pt x="150" y="271"/>
                </a:lnTo>
                <a:lnTo>
                  <a:pt x="138" y="265"/>
                </a:lnTo>
                <a:lnTo>
                  <a:pt x="132" y="271"/>
                </a:lnTo>
                <a:lnTo>
                  <a:pt x="126" y="277"/>
                </a:lnTo>
                <a:lnTo>
                  <a:pt x="126" y="283"/>
                </a:lnTo>
                <a:lnTo>
                  <a:pt x="132" y="289"/>
                </a:lnTo>
                <a:lnTo>
                  <a:pt x="138" y="289"/>
                </a:lnTo>
                <a:lnTo>
                  <a:pt x="144" y="283"/>
                </a:lnTo>
                <a:lnTo>
                  <a:pt x="156" y="277"/>
                </a:lnTo>
                <a:lnTo>
                  <a:pt x="168" y="271"/>
                </a:lnTo>
                <a:lnTo>
                  <a:pt x="174" y="277"/>
                </a:lnTo>
                <a:lnTo>
                  <a:pt x="180" y="289"/>
                </a:lnTo>
                <a:lnTo>
                  <a:pt x="180" y="295"/>
                </a:lnTo>
                <a:lnTo>
                  <a:pt x="168" y="307"/>
                </a:lnTo>
                <a:lnTo>
                  <a:pt x="156" y="319"/>
                </a:lnTo>
                <a:lnTo>
                  <a:pt x="138" y="313"/>
                </a:lnTo>
                <a:close/>
                <a:moveTo>
                  <a:pt x="210" y="234"/>
                </a:moveTo>
                <a:lnTo>
                  <a:pt x="216" y="228"/>
                </a:lnTo>
                <a:lnTo>
                  <a:pt x="222" y="246"/>
                </a:lnTo>
                <a:lnTo>
                  <a:pt x="216" y="265"/>
                </a:lnTo>
                <a:lnTo>
                  <a:pt x="198" y="271"/>
                </a:lnTo>
                <a:lnTo>
                  <a:pt x="174" y="258"/>
                </a:lnTo>
                <a:lnTo>
                  <a:pt x="162" y="246"/>
                </a:lnTo>
                <a:lnTo>
                  <a:pt x="162" y="234"/>
                </a:lnTo>
                <a:lnTo>
                  <a:pt x="168" y="222"/>
                </a:lnTo>
                <a:lnTo>
                  <a:pt x="186" y="210"/>
                </a:lnTo>
                <a:lnTo>
                  <a:pt x="198" y="216"/>
                </a:lnTo>
                <a:lnTo>
                  <a:pt x="192" y="222"/>
                </a:lnTo>
                <a:lnTo>
                  <a:pt x="186" y="222"/>
                </a:lnTo>
                <a:lnTo>
                  <a:pt x="174" y="222"/>
                </a:lnTo>
                <a:lnTo>
                  <a:pt x="174" y="240"/>
                </a:lnTo>
                <a:lnTo>
                  <a:pt x="180" y="252"/>
                </a:lnTo>
                <a:lnTo>
                  <a:pt x="198" y="265"/>
                </a:lnTo>
                <a:lnTo>
                  <a:pt x="210" y="258"/>
                </a:lnTo>
                <a:lnTo>
                  <a:pt x="210" y="246"/>
                </a:lnTo>
                <a:lnTo>
                  <a:pt x="210" y="234"/>
                </a:lnTo>
                <a:close/>
                <a:moveTo>
                  <a:pt x="240" y="234"/>
                </a:moveTo>
                <a:lnTo>
                  <a:pt x="180" y="180"/>
                </a:lnTo>
                <a:lnTo>
                  <a:pt x="186" y="174"/>
                </a:lnTo>
                <a:lnTo>
                  <a:pt x="210" y="192"/>
                </a:lnTo>
                <a:lnTo>
                  <a:pt x="216" y="174"/>
                </a:lnTo>
                <a:lnTo>
                  <a:pt x="228" y="168"/>
                </a:lnTo>
                <a:lnTo>
                  <a:pt x="234" y="168"/>
                </a:lnTo>
                <a:lnTo>
                  <a:pt x="246" y="174"/>
                </a:lnTo>
                <a:lnTo>
                  <a:pt x="276" y="204"/>
                </a:lnTo>
                <a:lnTo>
                  <a:pt x="264" y="210"/>
                </a:lnTo>
                <a:lnTo>
                  <a:pt x="240" y="186"/>
                </a:lnTo>
                <a:lnTo>
                  <a:pt x="228" y="180"/>
                </a:lnTo>
                <a:lnTo>
                  <a:pt x="222" y="180"/>
                </a:lnTo>
                <a:lnTo>
                  <a:pt x="216" y="192"/>
                </a:lnTo>
                <a:lnTo>
                  <a:pt x="216" y="198"/>
                </a:lnTo>
                <a:lnTo>
                  <a:pt x="222" y="204"/>
                </a:lnTo>
                <a:lnTo>
                  <a:pt x="246" y="228"/>
                </a:lnTo>
                <a:lnTo>
                  <a:pt x="240" y="234"/>
                </a:lnTo>
                <a:close/>
                <a:moveTo>
                  <a:pt x="234" y="138"/>
                </a:moveTo>
                <a:lnTo>
                  <a:pt x="228" y="132"/>
                </a:lnTo>
                <a:lnTo>
                  <a:pt x="234" y="126"/>
                </a:lnTo>
                <a:lnTo>
                  <a:pt x="246" y="132"/>
                </a:lnTo>
                <a:lnTo>
                  <a:pt x="234" y="138"/>
                </a:lnTo>
                <a:close/>
                <a:moveTo>
                  <a:pt x="288" y="192"/>
                </a:moveTo>
                <a:lnTo>
                  <a:pt x="246" y="150"/>
                </a:lnTo>
                <a:lnTo>
                  <a:pt x="252" y="144"/>
                </a:lnTo>
                <a:lnTo>
                  <a:pt x="294" y="180"/>
                </a:lnTo>
                <a:lnTo>
                  <a:pt x="288" y="192"/>
                </a:lnTo>
                <a:close/>
                <a:moveTo>
                  <a:pt x="312" y="132"/>
                </a:moveTo>
                <a:lnTo>
                  <a:pt x="324" y="126"/>
                </a:lnTo>
                <a:lnTo>
                  <a:pt x="330" y="144"/>
                </a:lnTo>
                <a:lnTo>
                  <a:pt x="318" y="156"/>
                </a:lnTo>
                <a:lnTo>
                  <a:pt x="300" y="168"/>
                </a:lnTo>
                <a:lnTo>
                  <a:pt x="282" y="156"/>
                </a:lnTo>
                <a:lnTo>
                  <a:pt x="270" y="138"/>
                </a:lnTo>
                <a:lnTo>
                  <a:pt x="270" y="126"/>
                </a:lnTo>
                <a:lnTo>
                  <a:pt x="276" y="114"/>
                </a:lnTo>
                <a:lnTo>
                  <a:pt x="294" y="108"/>
                </a:lnTo>
                <a:lnTo>
                  <a:pt x="306" y="108"/>
                </a:lnTo>
                <a:lnTo>
                  <a:pt x="300" y="120"/>
                </a:lnTo>
                <a:lnTo>
                  <a:pt x="294" y="114"/>
                </a:lnTo>
                <a:lnTo>
                  <a:pt x="282" y="120"/>
                </a:lnTo>
                <a:lnTo>
                  <a:pt x="276" y="132"/>
                </a:lnTo>
                <a:lnTo>
                  <a:pt x="288" y="144"/>
                </a:lnTo>
                <a:lnTo>
                  <a:pt x="300" y="156"/>
                </a:lnTo>
                <a:lnTo>
                  <a:pt x="312" y="150"/>
                </a:lnTo>
                <a:lnTo>
                  <a:pt x="318" y="144"/>
                </a:lnTo>
                <a:lnTo>
                  <a:pt x="312" y="132"/>
                </a:lnTo>
                <a:close/>
                <a:moveTo>
                  <a:pt x="342" y="132"/>
                </a:moveTo>
                <a:lnTo>
                  <a:pt x="282" y="78"/>
                </a:lnTo>
                <a:lnTo>
                  <a:pt x="288" y="72"/>
                </a:lnTo>
                <a:lnTo>
                  <a:pt x="312" y="90"/>
                </a:lnTo>
                <a:lnTo>
                  <a:pt x="318" y="72"/>
                </a:lnTo>
                <a:lnTo>
                  <a:pt x="330" y="66"/>
                </a:lnTo>
                <a:lnTo>
                  <a:pt x="336" y="66"/>
                </a:lnTo>
                <a:lnTo>
                  <a:pt x="348" y="72"/>
                </a:lnTo>
                <a:lnTo>
                  <a:pt x="372" y="102"/>
                </a:lnTo>
                <a:lnTo>
                  <a:pt x="366" y="108"/>
                </a:lnTo>
                <a:lnTo>
                  <a:pt x="342" y="84"/>
                </a:lnTo>
                <a:lnTo>
                  <a:pt x="330" y="78"/>
                </a:lnTo>
                <a:lnTo>
                  <a:pt x="324" y="78"/>
                </a:lnTo>
                <a:lnTo>
                  <a:pt x="318" y="90"/>
                </a:lnTo>
                <a:lnTo>
                  <a:pt x="318" y="96"/>
                </a:lnTo>
                <a:lnTo>
                  <a:pt x="324" y="102"/>
                </a:lnTo>
                <a:lnTo>
                  <a:pt x="348" y="126"/>
                </a:lnTo>
                <a:lnTo>
                  <a:pt x="342" y="132"/>
                </a:lnTo>
                <a:close/>
                <a:moveTo>
                  <a:pt x="397" y="66"/>
                </a:moveTo>
                <a:lnTo>
                  <a:pt x="403" y="72"/>
                </a:lnTo>
                <a:lnTo>
                  <a:pt x="403" y="78"/>
                </a:lnTo>
                <a:lnTo>
                  <a:pt x="391" y="84"/>
                </a:lnTo>
                <a:lnTo>
                  <a:pt x="384" y="84"/>
                </a:lnTo>
                <a:lnTo>
                  <a:pt x="378" y="72"/>
                </a:lnTo>
                <a:lnTo>
                  <a:pt x="354" y="48"/>
                </a:lnTo>
                <a:lnTo>
                  <a:pt x="348" y="54"/>
                </a:lnTo>
                <a:lnTo>
                  <a:pt x="342" y="48"/>
                </a:lnTo>
                <a:lnTo>
                  <a:pt x="348" y="48"/>
                </a:lnTo>
                <a:lnTo>
                  <a:pt x="336" y="36"/>
                </a:lnTo>
                <a:lnTo>
                  <a:pt x="342" y="24"/>
                </a:lnTo>
                <a:lnTo>
                  <a:pt x="354" y="36"/>
                </a:lnTo>
                <a:lnTo>
                  <a:pt x="360" y="30"/>
                </a:lnTo>
                <a:lnTo>
                  <a:pt x="366" y="36"/>
                </a:lnTo>
                <a:lnTo>
                  <a:pt x="360" y="42"/>
                </a:lnTo>
                <a:lnTo>
                  <a:pt x="384" y="66"/>
                </a:lnTo>
                <a:lnTo>
                  <a:pt x="391" y="72"/>
                </a:lnTo>
                <a:lnTo>
                  <a:pt x="397" y="72"/>
                </a:lnTo>
                <a:lnTo>
                  <a:pt x="397" y="66"/>
                </a:lnTo>
                <a:close/>
                <a:moveTo>
                  <a:pt x="427" y="24"/>
                </a:moveTo>
                <a:lnTo>
                  <a:pt x="433" y="18"/>
                </a:lnTo>
                <a:lnTo>
                  <a:pt x="439" y="36"/>
                </a:lnTo>
                <a:lnTo>
                  <a:pt x="427" y="48"/>
                </a:lnTo>
                <a:lnTo>
                  <a:pt x="409" y="60"/>
                </a:lnTo>
                <a:lnTo>
                  <a:pt x="384" y="48"/>
                </a:lnTo>
                <a:lnTo>
                  <a:pt x="372" y="24"/>
                </a:lnTo>
                <a:lnTo>
                  <a:pt x="384" y="6"/>
                </a:lnTo>
                <a:lnTo>
                  <a:pt x="403" y="0"/>
                </a:lnTo>
                <a:lnTo>
                  <a:pt x="427" y="12"/>
                </a:lnTo>
                <a:lnTo>
                  <a:pt x="397" y="42"/>
                </a:lnTo>
                <a:lnTo>
                  <a:pt x="409" y="48"/>
                </a:lnTo>
                <a:lnTo>
                  <a:pt x="421" y="42"/>
                </a:lnTo>
                <a:lnTo>
                  <a:pt x="427" y="36"/>
                </a:lnTo>
                <a:lnTo>
                  <a:pt x="427" y="24"/>
                </a:lnTo>
                <a:close/>
                <a:moveTo>
                  <a:pt x="391" y="36"/>
                </a:moveTo>
                <a:lnTo>
                  <a:pt x="415" y="12"/>
                </a:lnTo>
                <a:lnTo>
                  <a:pt x="403" y="6"/>
                </a:lnTo>
                <a:lnTo>
                  <a:pt x="391" y="12"/>
                </a:lnTo>
                <a:lnTo>
                  <a:pt x="384" y="24"/>
                </a:lnTo>
                <a:lnTo>
                  <a:pt x="391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71" name="Freeform 34"/>
          <p:cNvSpPr>
            <a:spLocks noEditPoints="1"/>
          </p:cNvSpPr>
          <p:nvPr/>
        </p:nvSpPr>
        <p:spPr bwMode="auto">
          <a:xfrm>
            <a:off x="4714875" y="4229100"/>
            <a:ext cx="877888" cy="849313"/>
          </a:xfrm>
          <a:custGeom>
            <a:avLst/>
            <a:gdLst>
              <a:gd name="T0" fmla="*/ 66675 w 553"/>
              <a:gd name="T1" fmla="*/ 696913 h 535"/>
              <a:gd name="T2" fmla="*/ 95250 w 553"/>
              <a:gd name="T3" fmla="*/ 763588 h 535"/>
              <a:gd name="T4" fmla="*/ 161925 w 553"/>
              <a:gd name="T5" fmla="*/ 782638 h 535"/>
              <a:gd name="T6" fmla="*/ 85725 w 553"/>
              <a:gd name="T7" fmla="*/ 773113 h 535"/>
              <a:gd name="T8" fmla="*/ 95250 w 553"/>
              <a:gd name="T9" fmla="*/ 849313 h 535"/>
              <a:gd name="T10" fmla="*/ 95250 w 553"/>
              <a:gd name="T11" fmla="*/ 735013 h 535"/>
              <a:gd name="T12" fmla="*/ 19050 w 553"/>
              <a:gd name="T13" fmla="*/ 754063 h 535"/>
              <a:gd name="T14" fmla="*/ 228600 w 553"/>
              <a:gd name="T15" fmla="*/ 706438 h 535"/>
              <a:gd name="T16" fmla="*/ 133350 w 553"/>
              <a:gd name="T17" fmla="*/ 696913 h 535"/>
              <a:gd name="T18" fmla="*/ 209550 w 553"/>
              <a:gd name="T19" fmla="*/ 668338 h 535"/>
              <a:gd name="T20" fmla="*/ 209550 w 553"/>
              <a:gd name="T21" fmla="*/ 706438 h 535"/>
              <a:gd name="T22" fmla="*/ 190500 w 553"/>
              <a:gd name="T23" fmla="*/ 668338 h 535"/>
              <a:gd name="T24" fmla="*/ 152400 w 553"/>
              <a:gd name="T25" fmla="*/ 706438 h 535"/>
              <a:gd name="T26" fmla="*/ 180975 w 553"/>
              <a:gd name="T27" fmla="*/ 582613 h 535"/>
              <a:gd name="T28" fmla="*/ 190500 w 553"/>
              <a:gd name="T29" fmla="*/ 563563 h 535"/>
              <a:gd name="T30" fmla="*/ 285750 w 553"/>
              <a:gd name="T31" fmla="*/ 658813 h 535"/>
              <a:gd name="T32" fmla="*/ 285750 w 553"/>
              <a:gd name="T33" fmla="*/ 658813 h 535"/>
              <a:gd name="T34" fmla="*/ 352425 w 553"/>
              <a:gd name="T35" fmla="*/ 620713 h 535"/>
              <a:gd name="T36" fmla="*/ 333375 w 553"/>
              <a:gd name="T37" fmla="*/ 601663 h 535"/>
              <a:gd name="T38" fmla="*/ 257175 w 553"/>
              <a:gd name="T39" fmla="*/ 554038 h 535"/>
              <a:gd name="T40" fmla="*/ 304800 w 553"/>
              <a:gd name="T41" fmla="*/ 506413 h 535"/>
              <a:gd name="T42" fmla="*/ 361950 w 553"/>
              <a:gd name="T43" fmla="*/ 630238 h 535"/>
              <a:gd name="T44" fmla="*/ 285750 w 553"/>
              <a:gd name="T45" fmla="*/ 582613 h 535"/>
              <a:gd name="T46" fmla="*/ 323850 w 553"/>
              <a:gd name="T47" fmla="*/ 554038 h 535"/>
              <a:gd name="T48" fmla="*/ 285750 w 553"/>
              <a:gd name="T49" fmla="*/ 582613 h 535"/>
              <a:gd name="T50" fmla="*/ 304800 w 553"/>
              <a:gd name="T51" fmla="*/ 449263 h 535"/>
              <a:gd name="T52" fmla="*/ 323850 w 553"/>
              <a:gd name="T53" fmla="*/ 487363 h 535"/>
              <a:gd name="T54" fmla="*/ 381000 w 553"/>
              <a:gd name="T55" fmla="*/ 496888 h 535"/>
              <a:gd name="T56" fmla="*/ 400050 w 553"/>
              <a:gd name="T57" fmla="*/ 419100 h 535"/>
              <a:gd name="T58" fmla="*/ 439738 w 553"/>
              <a:gd name="T59" fmla="*/ 496888 h 535"/>
              <a:gd name="T60" fmla="*/ 390525 w 553"/>
              <a:gd name="T61" fmla="*/ 487363 h 535"/>
              <a:gd name="T62" fmla="*/ 430213 w 553"/>
              <a:gd name="T63" fmla="*/ 449263 h 535"/>
              <a:gd name="T64" fmla="*/ 390525 w 553"/>
              <a:gd name="T65" fmla="*/ 487363 h 535"/>
              <a:gd name="T66" fmla="*/ 430213 w 553"/>
              <a:gd name="T67" fmla="*/ 371475 h 535"/>
              <a:gd name="T68" fmla="*/ 468313 w 553"/>
              <a:gd name="T69" fmla="*/ 342900 h 535"/>
              <a:gd name="T70" fmla="*/ 544513 w 553"/>
              <a:gd name="T71" fmla="*/ 400050 h 535"/>
              <a:gd name="T72" fmla="*/ 468313 w 553"/>
              <a:gd name="T73" fmla="*/ 361950 h 535"/>
              <a:gd name="T74" fmla="*/ 496888 w 553"/>
              <a:gd name="T75" fmla="*/ 439738 h 535"/>
              <a:gd name="T76" fmla="*/ 496888 w 553"/>
              <a:gd name="T77" fmla="*/ 257175 h 535"/>
              <a:gd name="T78" fmla="*/ 506413 w 553"/>
              <a:gd name="T79" fmla="*/ 247650 h 535"/>
              <a:gd name="T80" fmla="*/ 554038 w 553"/>
              <a:gd name="T81" fmla="*/ 276225 h 535"/>
              <a:gd name="T82" fmla="*/ 601663 w 553"/>
              <a:gd name="T83" fmla="*/ 314325 h 535"/>
              <a:gd name="T84" fmla="*/ 696913 w 553"/>
              <a:gd name="T85" fmla="*/ 219075 h 535"/>
              <a:gd name="T86" fmla="*/ 677863 w 553"/>
              <a:gd name="T87" fmla="*/ 247650 h 535"/>
              <a:gd name="T88" fmla="*/ 611188 w 553"/>
              <a:gd name="T89" fmla="*/ 200025 h 535"/>
              <a:gd name="T90" fmla="*/ 630238 w 553"/>
              <a:gd name="T91" fmla="*/ 171450 h 535"/>
              <a:gd name="T92" fmla="*/ 677863 w 553"/>
              <a:gd name="T93" fmla="*/ 219075 h 535"/>
              <a:gd name="T94" fmla="*/ 696913 w 553"/>
              <a:gd name="T95" fmla="*/ 219075 h 535"/>
              <a:gd name="T96" fmla="*/ 639763 w 553"/>
              <a:gd name="T97" fmla="*/ 123825 h 535"/>
              <a:gd name="T98" fmla="*/ 715963 w 553"/>
              <a:gd name="T99" fmla="*/ 114300 h 535"/>
              <a:gd name="T100" fmla="*/ 715963 w 553"/>
              <a:gd name="T101" fmla="*/ 133350 h 535"/>
              <a:gd name="T102" fmla="*/ 687388 w 553"/>
              <a:gd name="T103" fmla="*/ 161925 h 535"/>
              <a:gd name="T104" fmla="*/ 715963 w 553"/>
              <a:gd name="T105" fmla="*/ 66675 h 535"/>
              <a:gd name="T106" fmla="*/ 715963 w 553"/>
              <a:gd name="T107" fmla="*/ 66675 h 535"/>
              <a:gd name="T108" fmla="*/ 801688 w 553"/>
              <a:gd name="T109" fmla="*/ 133350 h 535"/>
              <a:gd name="T110" fmla="*/ 735013 w 553"/>
              <a:gd name="T111" fmla="*/ 19050 h 535"/>
              <a:gd name="T112" fmla="*/ 801688 w 553"/>
              <a:gd name="T113" fmla="*/ 47625 h 535"/>
              <a:gd name="T114" fmla="*/ 801688 w 553"/>
              <a:gd name="T115" fmla="*/ 85725 h 53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53"/>
              <a:gd name="T175" fmla="*/ 0 h 535"/>
              <a:gd name="T176" fmla="*/ 553 w 553"/>
              <a:gd name="T177" fmla="*/ 535 h 53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53" h="535">
                <a:moveTo>
                  <a:pt x="60" y="535"/>
                </a:moveTo>
                <a:lnTo>
                  <a:pt x="0" y="475"/>
                </a:lnTo>
                <a:lnTo>
                  <a:pt x="24" y="451"/>
                </a:lnTo>
                <a:lnTo>
                  <a:pt x="42" y="439"/>
                </a:lnTo>
                <a:lnTo>
                  <a:pt x="54" y="439"/>
                </a:lnTo>
                <a:lnTo>
                  <a:pt x="60" y="445"/>
                </a:lnTo>
                <a:lnTo>
                  <a:pt x="66" y="463"/>
                </a:lnTo>
                <a:lnTo>
                  <a:pt x="60" y="481"/>
                </a:lnTo>
                <a:lnTo>
                  <a:pt x="72" y="475"/>
                </a:lnTo>
                <a:lnTo>
                  <a:pt x="84" y="475"/>
                </a:lnTo>
                <a:lnTo>
                  <a:pt x="108" y="481"/>
                </a:lnTo>
                <a:lnTo>
                  <a:pt x="102" y="493"/>
                </a:lnTo>
                <a:lnTo>
                  <a:pt x="78" y="487"/>
                </a:lnTo>
                <a:lnTo>
                  <a:pt x="66" y="487"/>
                </a:lnTo>
                <a:lnTo>
                  <a:pt x="60" y="487"/>
                </a:lnTo>
                <a:lnTo>
                  <a:pt x="54" y="487"/>
                </a:lnTo>
                <a:lnTo>
                  <a:pt x="48" y="493"/>
                </a:lnTo>
                <a:lnTo>
                  <a:pt x="42" y="499"/>
                </a:lnTo>
                <a:lnTo>
                  <a:pt x="66" y="529"/>
                </a:lnTo>
                <a:lnTo>
                  <a:pt x="60" y="535"/>
                </a:lnTo>
                <a:close/>
                <a:moveTo>
                  <a:pt x="36" y="493"/>
                </a:moveTo>
                <a:lnTo>
                  <a:pt x="48" y="481"/>
                </a:lnTo>
                <a:lnTo>
                  <a:pt x="60" y="469"/>
                </a:lnTo>
                <a:lnTo>
                  <a:pt x="60" y="463"/>
                </a:lnTo>
                <a:lnTo>
                  <a:pt x="54" y="457"/>
                </a:lnTo>
                <a:lnTo>
                  <a:pt x="42" y="451"/>
                </a:lnTo>
                <a:lnTo>
                  <a:pt x="30" y="457"/>
                </a:lnTo>
                <a:lnTo>
                  <a:pt x="12" y="475"/>
                </a:lnTo>
                <a:lnTo>
                  <a:pt x="36" y="493"/>
                </a:lnTo>
                <a:close/>
                <a:moveTo>
                  <a:pt x="132" y="433"/>
                </a:moveTo>
                <a:lnTo>
                  <a:pt x="138" y="427"/>
                </a:lnTo>
                <a:lnTo>
                  <a:pt x="144" y="445"/>
                </a:lnTo>
                <a:lnTo>
                  <a:pt x="138" y="457"/>
                </a:lnTo>
                <a:lnTo>
                  <a:pt x="114" y="469"/>
                </a:lnTo>
                <a:lnTo>
                  <a:pt x="96" y="457"/>
                </a:lnTo>
                <a:lnTo>
                  <a:pt x="84" y="439"/>
                </a:lnTo>
                <a:lnTo>
                  <a:pt x="90" y="415"/>
                </a:lnTo>
                <a:lnTo>
                  <a:pt x="108" y="409"/>
                </a:lnTo>
                <a:lnTo>
                  <a:pt x="132" y="421"/>
                </a:lnTo>
                <a:lnTo>
                  <a:pt x="102" y="451"/>
                </a:lnTo>
                <a:lnTo>
                  <a:pt x="114" y="457"/>
                </a:lnTo>
                <a:lnTo>
                  <a:pt x="132" y="451"/>
                </a:lnTo>
                <a:lnTo>
                  <a:pt x="132" y="445"/>
                </a:lnTo>
                <a:lnTo>
                  <a:pt x="132" y="433"/>
                </a:lnTo>
                <a:close/>
                <a:moveTo>
                  <a:pt x="96" y="445"/>
                </a:moveTo>
                <a:lnTo>
                  <a:pt x="120" y="421"/>
                </a:lnTo>
                <a:lnTo>
                  <a:pt x="108" y="415"/>
                </a:lnTo>
                <a:lnTo>
                  <a:pt x="96" y="421"/>
                </a:lnTo>
                <a:lnTo>
                  <a:pt x="90" y="433"/>
                </a:lnTo>
                <a:lnTo>
                  <a:pt x="96" y="445"/>
                </a:lnTo>
                <a:close/>
                <a:moveTo>
                  <a:pt x="162" y="427"/>
                </a:moveTo>
                <a:lnTo>
                  <a:pt x="108" y="373"/>
                </a:lnTo>
                <a:lnTo>
                  <a:pt x="114" y="367"/>
                </a:lnTo>
                <a:lnTo>
                  <a:pt x="168" y="421"/>
                </a:lnTo>
                <a:lnTo>
                  <a:pt x="162" y="427"/>
                </a:lnTo>
                <a:close/>
                <a:moveTo>
                  <a:pt x="132" y="361"/>
                </a:moveTo>
                <a:lnTo>
                  <a:pt x="120" y="355"/>
                </a:lnTo>
                <a:lnTo>
                  <a:pt x="132" y="349"/>
                </a:lnTo>
                <a:lnTo>
                  <a:pt x="138" y="355"/>
                </a:lnTo>
                <a:lnTo>
                  <a:pt x="132" y="361"/>
                </a:lnTo>
                <a:close/>
                <a:moveTo>
                  <a:pt x="180" y="415"/>
                </a:moveTo>
                <a:lnTo>
                  <a:pt x="138" y="373"/>
                </a:lnTo>
                <a:lnTo>
                  <a:pt x="144" y="361"/>
                </a:lnTo>
                <a:lnTo>
                  <a:pt x="186" y="403"/>
                </a:lnTo>
                <a:lnTo>
                  <a:pt x="180" y="415"/>
                </a:lnTo>
                <a:close/>
                <a:moveTo>
                  <a:pt x="198" y="403"/>
                </a:moveTo>
                <a:lnTo>
                  <a:pt x="210" y="397"/>
                </a:lnTo>
                <a:lnTo>
                  <a:pt x="216" y="397"/>
                </a:lnTo>
                <a:lnTo>
                  <a:pt x="222" y="391"/>
                </a:lnTo>
                <a:lnTo>
                  <a:pt x="228" y="379"/>
                </a:lnTo>
                <a:lnTo>
                  <a:pt x="228" y="373"/>
                </a:lnTo>
                <a:lnTo>
                  <a:pt x="216" y="361"/>
                </a:lnTo>
                <a:lnTo>
                  <a:pt x="210" y="379"/>
                </a:lnTo>
                <a:lnTo>
                  <a:pt x="192" y="385"/>
                </a:lnTo>
                <a:lnTo>
                  <a:pt x="174" y="379"/>
                </a:lnTo>
                <a:lnTo>
                  <a:pt x="162" y="361"/>
                </a:lnTo>
                <a:lnTo>
                  <a:pt x="162" y="349"/>
                </a:lnTo>
                <a:lnTo>
                  <a:pt x="168" y="337"/>
                </a:lnTo>
                <a:lnTo>
                  <a:pt x="186" y="331"/>
                </a:lnTo>
                <a:lnTo>
                  <a:pt x="180" y="325"/>
                </a:lnTo>
                <a:lnTo>
                  <a:pt x="192" y="319"/>
                </a:lnTo>
                <a:lnTo>
                  <a:pt x="228" y="355"/>
                </a:lnTo>
                <a:lnTo>
                  <a:pt x="240" y="373"/>
                </a:lnTo>
                <a:lnTo>
                  <a:pt x="240" y="385"/>
                </a:lnTo>
                <a:lnTo>
                  <a:pt x="228" y="397"/>
                </a:lnTo>
                <a:lnTo>
                  <a:pt x="216" y="403"/>
                </a:lnTo>
                <a:lnTo>
                  <a:pt x="198" y="403"/>
                </a:lnTo>
                <a:close/>
                <a:moveTo>
                  <a:pt x="180" y="367"/>
                </a:moveTo>
                <a:lnTo>
                  <a:pt x="198" y="379"/>
                </a:lnTo>
                <a:lnTo>
                  <a:pt x="210" y="373"/>
                </a:lnTo>
                <a:lnTo>
                  <a:pt x="210" y="361"/>
                </a:lnTo>
                <a:lnTo>
                  <a:pt x="204" y="349"/>
                </a:lnTo>
                <a:lnTo>
                  <a:pt x="186" y="337"/>
                </a:lnTo>
                <a:lnTo>
                  <a:pt x="174" y="343"/>
                </a:lnTo>
                <a:lnTo>
                  <a:pt x="174" y="355"/>
                </a:lnTo>
                <a:lnTo>
                  <a:pt x="180" y="367"/>
                </a:lnTo>
                <a:close/>
                <a:moveTo>
                  <a:pt x="192" y="301"/>
                </a:moveTo>
                <a:lnTo>
                  <a:pt x="186" y="289"/>
                </a:lnTo>
                <a:lnTo>
                  <a:pt x="192" y="283"/>
                </a:lnTo>
                <a:lnTo>
                  <a:pt x="204" y="295"/>
                </a:lnTo>
                <a:lnTo>
                  <a:pt x="192" y="301"/>
                </a:lnTo>
                <a:close/>
                <a:moveTo>
                  <a:pt x="246" y="349"/>
                </a:moveTo>
                <a:lnTo>
                  <a:pt x="204" y="307"/>
                </a:lnTo>
                <a:lnTo>
                  <a:pt x="210" y="301"/>
                </a:lnTo>
                <a:lnTo>
                  <a:pt x="252" y="343"/>
                </a:lnTo>
                <a:lnTo>
                  <a:pt x="246" y="349"/>
                </a:lnTo>
                <a:close/>
                <a:moveTo>
                  <a:pt x="240" y="313"/>
                </a:moveTo>
                <a:lnTo>
                  <a:pt x="228" y="301"/>
                </a:lnTo>
                <a:lnTo>
                  <a:pt x="228" y="289"/>
                </a:lnTo>
                <a:lnTo>
                  <a:pt x="234" y="270"/>
                </a:lnTo>
                <a:lnTo>
                  <a:pt x="252" y="264"/>
                </a:lnTo>
                <a:lnTo>
                  <a:pt x="277" y="270"/>
                </a:lnTo>
                <a:lnTo>
                  <a:pt x="289" y="289"/>
                </a:lnTo>
                <a:lnTo>
                  <a:pt x="289" y="301"/>
                </a:lnTo>
                <a:lnTo>
                  <a:pt x="277" y="313"/>
                </a:lnTo>
                <a:lnTo>
                  <a:pt x="259" y="325"/>
                </a:lnTo>
                <a:lnTo>
                  <a:pt x="240" y="313"/>
                </a:lnTo>
                <a:close/>
                <a:moveTo>
                  <a:pt x="246" y="307"/>
                </a:moveTo>
                <a:lnTo>
                  <a:pt x="259" y="313"/>
                </a:lnTo>
                <a:lnTo>
                  <a:pt x="271" y="307"/>
                </a:lnTo>
                <a:lnTo>
                  <a:pt x="277" y="295"/>
                </a:lnTo>
                <a:lnTo>
                  <a:pt x="271" y="283"/>
                </a:lnTo>
                <a:lnTo>
                  <a:pt x="252" y="270"/>
                </a:lnTo>
                <a:lnTo>
                  <a:pt x="240" y="277"/>
                </a:lnTo>
                <a:lnTo>
                  <a:pt x="234" y="289"/>
                </a:lnTo>
                <a:lnTo>
                  <a:pt x="246" y="307"/>
                </a:lnTo>
                <a:close/>
                <a:moveTo>
                  <a:pt x="307" y="283"/>
                </a:moveTo>
                <a:lnTo>
                  <a:pt x="265" y="240"/>
                </a:lnTo>
                <a:lnTo>
                  <a:pt x="271" y="234"/>
                </a:lnTo>
                <a:lnTo>
                  <a:pt x="277" y="240"/>
                </a:lnTo>
                <a:lnTo>
                  <a:pt x="277" y="234"/>
                </a:lnTo>
                <a:lnTo>
                  <a:pt x="283" y="222"/>
                </a:lnTo>
                <a:lnTo>
                  <a:pt x="295" y="216"/>
                </a:lnTo>
                <a:lnTo>
                  <a:pt x="301" y="216"/>
                </a:lnTo>
                <a:lnTo>
                  <a:pt x="307" y="216"/>
                </a:lnTo>
                <a:lnTo>
                  <a:pt x="319" y="222"/>
                </a:lnTo>
                <a:lnTo>
                  <a:pt x="343" y="252"/>
                </a:lnTo>
                <a:lnTo>
                  <a:pt x="337" y="258"/>
                </a:lnTo>
                <a:lnTo>
                  <a:pt x="307" y="234"/>
                </a:lnTo>
                <a:lnTo>
                  <a:pt x="301" y="228"/>
                </a:lnTo>
                <a:lnTo>
                  <a:pt x="295" y="228"/>
                </a:lnTo>
                <a:lnTo>
                  <a:pt x="289" y="228"/>
                </a:lnTo>
                <a:lnTo>
                  <a:pt x="283" y="240"/>
                </a:lnTo>
                <a:lnTo>
                  <a:pt x="295" y="252"/>
                </a:lnTo>
                <a:lnTo>
                  <a:pt x="313" y="277"/>
                </a:lnTo>
                <a:lnTo>
                  <a:pt x="307" y="283"/>
                </a:lnTo>
                <a:close/>
                <a:moveTo>
                  <a:pt x="349" y="246"/>
                </a:moveTo>
                <a:lnTo>
                  <a:pt x="307" y="168"/>
                </a:lnTo>
                <a:lnTo>
                  <a:pt x="313" y="162"/>
                </a:lnTo>
                <a:lnTo>
                  <a:pt x="355" y="240"/>
                </a:lnTo>
                <a:lnTo>
                  <a:pt x="349" y="246"/>
                </a:lnTo>
                <a:close/>
                <a:moveTo>
                  <a:pt x="379" y="216"/>
                </a:moveTo>
                <a:lnTo>
                  <a:pt x="319" y="156"/>
                </a:lnTo>
                <a:lnTo>
                  <a:pt x="361" y="114"/>
                </a:lnTo>
                <a:lnTo>
                  <a:pt x="367" y="120"/>
                </a:lnTo>
                <a:lnTo>
                  <a:pt x="337" y="156"/>
                </a:lnTo>
                <a:lnTo>
                  <a:pt x="349" y="174"/>
                </a:lnTo>
                <a:lnTo>
                  <a:pt x="385" y="144"/>
                </a:lnTo>
                <a:lnTo>
                  <a:pt x="391" y="150"/>
                </a:lnTo>
                <a:lnTo>
                  <a:pt x="361" y="180"/>
                </a:lnTo>
                <a:lnTo>
                  <a:pt x="379" y="198"/>
                </a:lnTo>
                <a:lnTo>
                  <a:pt x="415" y="168"/>
                </a:lnTo>
                <a:lnTo>
                  <a:pt x="421" y="174"/>
                </a:lnTo>
                <a:lnTo>
                  <a:pt x="379" y="216"/>
                </a:lnTo>
                <a:close/>
                <a:moveTo>
                  <a:pt x="439" y="138"/>
                </a:moveTo>
                <a:lnTo>
                  <a:pt x="445" y="144"/>
                </a:lnTo>
                <a:lnTo>
                  <a:pt x="445" y="150"/>
                </a:lnTo>
                <a:lnTo>
                  <a:pt x="433" y="156"/>
                </a:lnTo>
                <a:lnTo>
                  <a:pt x="427" y="156"/>
                </a:lnTo>
                <a:lnTo>
                  <a:pt x="421" y="150"/>
                </a:lnTo>
                <a:lnTo>
                  <a:pt x="397" y="126"/>
                </a:lnTo>
                <a:lnTo>
                  <a:pt x="391" y="126"/>
                </a:lnTo>
                <a:lnTo>
                  <a:pt x="385" y="126"/>
                </a:lnTo>
                <a:lnTo>
                  <a:pt x="391" y="120"/>
                </a:lnTo>
                <a:lnTo>
                  <a:pt x="379" y="108"/>
                </a:lnTo>
                <a:lnTo>
                  <a:pt x="385" y="96"/>
                </a:lnTo>
                <a:lnTo>
                  <a:pt x="397" y="108"/>
                </a:lnTo>
                <a:lnTo>
                  <a:pt x="403" y="102"/>
                </a:lnTo>
                <a:lnTo>
                  <a:pt x="409" y="108"/>
                </a:lnTo>
                <a:lnTo>
                  <a:pt x="403" y="114"/>
                </a:lnTo>
                <a:lnTo>
                  <a:pt x="427" y="138"/>
                </a:lnTo>
                <a:lnTo>
                  <a:pt x="433" y="144"/>
                </a:lnTo>
                <a:lnTo>
                  <a:pt x="439" y="144"/>
                </a:lnTo>
                <a:lnTo>
                  <a:pt x="439" y="138"/>
                </a:lnTo>
                <a:close/>
                <a:moveTo>
                  <a:pt x="451" y="138"/>
                </a:moveTo>
                <a:lnTo>
                  <a:pt x="397" y="84"/>
                </a:lnTo>
                <a:lnTo>
                  <a:pt x="403" y="78"/>
                </a:lnTo>
                <a:lnTo>
                  <a:pt x="421" y="96"/>
                </a:lnTo>
                <a:lnTo>
                  <a:pt x="427" y="78"/>
                </a:lnTo>
                <a:lnTo>
                  <a:pt x="439" y="72"/>
                </a:lnTo>
                <a:lnTo>
                  <a:pt x="451" y="72"/>
                </a:lnTo>
                <a:lnTo>
                  <a:pt x="463" y="78"/>
                </a:lnTo>
                <a:lnTo>
                  <a:pt x="487" y="108"/>
                </a:lnTo>
                <a:lnTo>
                  <a:pt x="481" y="114"/>
                </a:lnTo>
                <a:lnTo>
                  <a:pt x="451" y="84"/>
                </a:lnTo>
                <a:lnTo>
                  <a:pt x="445" y="84"/>
                </a:lnTo>
                <a:lnTo>
                  <a:pt x="433" y="84"/>
                </a:lnTo>
                <a:lnTo>
                  <a:pt x="427" y="90"/>
                </a:lnTo>
                <a:lnTo>
                  <a:pt x="433" y="102"/>
                </a:lnTo>
                <a:lnTo>
                  <a:pt x="439" y="108"/>
                </a:lnTo>
                <a:lnTo>
                  <a:pt x="457" y="132"/>
                </a:lnTo>
                <a:lnTo>
                  <a:pt x="451" y="138"/>
                </a:lnTo>
                <a:close/>
                <a:moveTo>
                  <a:pt x="451" y="42"/>
                </a:moveTo>
                <a:lnTo>
                  <a:pt x="439" y="36"/>
                </a:lnTo>
                <a:lnTo>
                  <a:pt x="451" y="30"/>
                </a:lnTo>
                <a:lnTo>
                  <a:pt x="457" y="36"/>
                </a:lnTo>
                <a:lnTo>
                  <a:pt x="451" y="42"/>
                </a:lnTo>
                <a:close/>
                <a:moveTo>
                  <a:pt x="499" y="96"/>
                </a:moveTo>
                <a:lnTo>
                  <a:pt x="457" y="54"/>
                </a:lnTo>
                <a:lnTo>
                  <a:pt x="463" y="42"/>
                </a:lnTo>
                <a:lnTo>
                  <a:pt x="505" y="84"/>
                </a:lnTo>
                <a:lnTo>
                  <a:pt x="499" y="96"/>
                </a:lnTo>
                <a:close/>
                <a:moveTo>
                  <a:pt x="517" y="78"/>
                </a:moveTo>
                <a:lnTo>
                  <a:pt x="457" y="18"/>
                </a:lnTo>
                <a:lnTo>
                  <a:pt x="463" y="12"/>
                </a:lnTo>
                <a:lnTo>
                  <a:pt x="499" y="42"/>
                </a:lnTo>
                <a:lnTo>
                  <a:pt x="499" y="12"/>
                </a:lnTo>
                <a:lnTo>
                  <a:pt x="505" y="0"/>
                </a:lnTo>
                <a:lnTo>
                  <a:pt x="505" y="30"/>
                </a:lnTo>
                <a:lnTo>
                  <a:pt x="553" y="42"/>
                </a:lnTo>
                <a:lnTo>
                  <a:pt x="541" y="48"/>
                </a:lnTo>
                <a:lnTo>
                  <a:pt x="505" y="42"/>
                </a:lnTo>
                <a:lnTo>
                  <a:pt x="505" y="54"/>
                </a:lnTo>
                <a:lnTo>
                  <a:pt x="523" y="72"/>
                </a:lnTo>
                <a:lnTo>
                  <a:pt x="517" y="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72" name="Freeform 35"/>
          <p:cNvSpPr>
            <a:spLocks noEditPoints="1"/>
          </p:cNvSpPr>
          <p:nvPr/>
        </p:nvSpPr>
        <p:spPr bwMode="auto">
          <a:xfrm>
            <a:off x="5211763" y="4229100"/>
            <a:ext cx="754062" cy="725488"/>
          </a:xfrm>
          <a:custGeom>
            <a:avLst/>
            <a:gdLst>
              <a:gd name="T0" fmla="*/ 104775 w 475"/>
              <a:gd name="T1" fmla="*/ 658813 h 457"/>
              <a:gd name="T2" fmla="*/ 85725 w 475"/>
              <a:gd name="T3" fmla="*/ 554038 h 457"/>
              <a:gd name="T4" fmla="*/ 142875 w 475"/>
              <a:gd name="T5" fmla="*/ 677863 h 457"/>
              <a:gd name="T6" fmla="*/ 95250 w 475"/>
              <a:gd name="T7" fmla="*/ 725488 h 457"/>
              <a:gd name="T8" fmla="*/ 200025 w 475"/>
              <a:gd name="T9" fmla="*/ 620713 h 457"/>
              <a:gd name="T10" fmla="*/ 171450 w 475"/>
              <a:gd name="T11" fmla="*/ 573088 h 457"/>
              <a:gd name="T12" fmla="*/ 180975 w 475"/>
              <a:gd name="T13" fmla="*/ 525463 h 457"/>
              <a:gd name="T14" fmla="*/ 152400 w 475"/>
              <a:gd name="T15" fmla="*/ 573088 h 457"/>
              <a:gd name="T16" fmla="*/ 171450 w 475"/>
              <a:gd name="T17" fmla="*/ 515938 h 457"/>
              <a:gd name="T18" fmla="*/ 219075 w 475"/>
              <a:gd name="T19" fmla="*/ 544513 h 457"/>
              <a:gd name="T20" fmla="*/ 228600 w 475"/>
              <a:gd name="T21" fmla="*/ 573088 h 457"/>
              <a:gd name="T22" fmla="*/ 180975 w 475"/>
              <a:gd name="T23" fmla="*/ 582613 h 457"/>
              <a:gd name="T24" fmla="*/ 209550 w 475"/>
              <a:gd name="T25" fmla="*/ 592138 h 457"/>
              <a:gd name="T26" fmla="*/ 209550 w 475"/>
              <a:gd name="T27" fmla="*/ 544513 h 457"/>
              <a:gd name="T28" fmla="*/ 276225 w 475"/>
              <a:gd name="T29" fmla="*/ 534988 h 457"/>
              <a:gd name="T30" fmla="*/ 209550 w 475"/>
              <a:gd name="T31" fmla="*/ 496888 h 457"/>
              <a:gd name="T32" fmla="*/ 200025 w 475"/>
              <a:gd name="T33" fmla="*/ 449263 h 457"/>
              <a:gd name="T34" fmla="*/ 228600 w 475"/>
              <a:gd name="T35" fmla="*/ 477838 h 457"/>
              <a:gd name="T36" fmla="*/ 285750 w 475"/>
              <a:gd name="T37" fmla="*/ 515938 h 457"/>
              <a:gd name="T38" fmla="*/ 209550 w 475"/>
              <a:gd name="T39" fmla="*/ 419100 h 457"/>
              <a:gd name="T40" fmla="*/ 285750 w 475"/>
              <a:gd name="T41" fmla="*/ 400050 h 457"/>
              <a:gd name="T42" fmla="*/ 352425 w 475"/>
              <a:gd name="T43" fmla="*/ 468313 h 457"/>
              <a:gd name="T44" fmla="*/ 266700 w 475"/>
              <a:gd name="T45" fmla="*/ 439738 h 457"/>
              <a:gd name="T46" fmla="*/ 304800 w 475"/>
              <a:gd name="T47" fmla="*/ 515938 h 457"/>
              <a:gd name="T48" fmla="*/ 409575 w 475"/>
              <a:gd name="T49" fmla="*/ 409575 h 457"/>
              <a:gd name="T50" fmla="*/ 342900 w 475"/>
              <a:gd name="T51" fmla="*/ 342900 h 457"/>
              <a:gd name="T52" fmla="*/ 352425 w 475"/>
              <a:gd name="T53" fmla="*/ 400050 h 457"/>
              <a:gd name="T54" fmla="*/ 400050 w 475"/>
              <a:gd name="T55" fmla="*/ 371475 h 457"/>
              <a:gd name="T56" fmla="*/ 371475 w 475"/>
              <a:gd name="T57" fmla="*/ 342900 h 457"/>
              <a:gd name="T58" fmla="*/ 352425 w 475"/>
              <a:gd name="T59" fmla="*/ 390525 h 457"/>
              <a:gd name="T60" fmla="*/ 409575 w 475"/>
              <a:gd name="T61" fmla="*/ 295275 h 457"/>
              <a:gd name="T62" fmla="*/ 447675 w 475"/>
              <a:gd name="T63" fmla="*/ 257175 h 457"/>
              <a:gd name="T64" fmla="*/ 542925 w 475"/>
              <a:gd name="T65" fmla="*/ 276225 h 457"/>
              <a:gd name="T66" fmla="*/ 466725 w 475"/>
              <a:gd name="T67" fmla="*/ 238125 h 457"/>
              <a:gd name="T68" fmla="*/ 504825 w 475"/>
              <a:gd name="T69" fmla="*/ 314325 h 457"/>
              <a:gd name="T70" fmla="*/ 419100 w 475"/>
              <a:gd name="T71" fmla="*/ 276225 h 457"/>
              <a:gd name="T72" fmla="*/ 466725 w 475"/>
              <a:gd name="T73" fmla="*/ 352425 h 457"/>
              <a:gd name="T74" fmla="*/ 581025 w 475"/>
              <a:gd name="T75" fmla="*/ 238125 h 457"/>
              <a:gd name="T76" fmla="*/ 533400 w 475"/>
              <a:gd name="T77" fmla="*/ 219075 h 457"/>
              <a:gd name="T78" fmla="*/ 561975 w 475"/>
              <a:gd name="T79" fmla="*/ 171450 h 457"/>
              <a:gd name="T80" fmla="*/ 523875 w 475"/>
              <a:gd name="T81" fmla="*/ 200025 h 457"/>
              <a:gd name="T82" fmla="*/ 523875 w 475"/>
              <a:gd name="T83" fmla="*/ 161925 h 457"/>
              <a:gd name="T84" fmla="*/ 571500 w 475"/>
              <a:gd name="T85" fmla="*/ 161925 h 457"/>
              <a:gd name="T86" fmla="*/ 611187 w 475"/>
              <a:gd name="T87" fmla="*/ 209550 h 457"/>
              <a:gd name="T88" fmla="*/ 552450 w 475"/>
              <a:gd name="T89" fmla="*/ 200025 h 457"/>
              <a:gd name="T90" fmla="*/ 561975 w 475"/>
              <a:gd name="T91" fmla="*/ 238125 h 457"/>
              <a:gd name="T92" fmla="*/ 571500 w 475"/>
              <a:gd name="T93" fmla="*/ 180975 h 457"/>
              <a:gd name="T94" fmla="*/ 658812 w 475"/>
              <a:gd name="T95" fmla="*/ 161925 h 457"/>
              <a:gd name="T96" fmla="*/ 581025 w 475"/>
              <a:gd name="T97" fmla="*/ 123825 h 457"/>
              <a:gd name="T98" fmla="*/ 552450 w 475"/>
              <a:gd name="T99" fmla="*/ 95250 h 457"/>
              <a:gd name="T100" fmla="*/ 601662 w 475"/>
              <a:gd name="T101" fmla="*/ 104775 h 457"/>
              <a:gd name="T102" fmla="*/ 639762 w 475"/>
              <a:gd name="T103" fmla="*/ 152400 h 457"/>
              <a:gd name="T104" fmla="*/ 592137 w 475"/>
              <a:gd name="T105" fmla="*/ 66675 h 457"/>
              <a:gd name="T106" fmla="*/ 592137 w 475"/>
              <a:gd name="T107" fmla="*/ 66675 h 457"/>
              <a:gd name="T108" fmla="*/ 677862 w 475"/>
              <a:gd name="T109" fmla="*/ 133350 h 457"/>
              <a:gd name="T110" fmla="*/ 620712 w 475"/>
              <a:gd name="T111" fmla="*/ 19050 h 457"/>
              <a:gd name="T112" fmla="*/ 687387 w 475"/>
              <a:gd name="T113" fmla="*/ 57150 h 457"/>
              <a:gd name="T114" fmla="*/ 687387 w 475"/>
              <a:gd name="T115" fmla="*/ 85725 h 45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75"/>
              <a:gd name="T175" fmla="*/ 0 h 457"/>
              <a:gd name="T176" fmla="*/ 475 w 475"/>
              <a:gd name="T177" fmla="*/ 457 h 45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75" h="457">
                <a:moveTo>
                  <a:pt x="60" y="457"/>
                </a:moveTo>
                <a:lnTo>
                  <a:pt x="0" y="403"/>
                </a:lnTo>
                <a:lnTo>
                  <a:pt x="12" y="391"/>
                </a:lnTo>
                <a:lnTo>
                  <a:pt x="66" y="415"/>
                </a:lnTo>
                <a:lnTo>
                  <a:pt x="78" y="421"/>
                </a:lnTo>
                <a:lnTo>
                  <a:pt x="72" y="409"/>
                </a:lnTo>
                <a:lnTo>
                  <a:pt x="42" y="355"/>
                </a:lnTo>
                <a:lnTo>
                  <a:pt x="54" y="349"/>
                </a:lnTo>
                <a:lnTo>
                  <a:pt x="114" y="403"/>
                </a:lnTo>
                <a:lnTo>
                  <a:pt x="108" y="409"/>
                </a:lnTo>
                <a:lnTo>
                  <a:pt x="54" y="361"/>
                </a:lnTo>
                <a:lnTo>
                  <a:pt x="90" y="427"/>
                </a:lnTo>
                <a:lnTo>
                  <a:pt x="84" y="433"/>
                </a:lnTo>
                <a:lnTo>
                  <a:pt x="18" y="403"/>
                </a:lnTo>
                <a:lnTo>
                  <a:pt x="66" y="451"/>
                </a:lnTo>
                <a:lnTo>
                  <a:pt x="60" y="457"/>
                </a:lnTo>
                <a:close/>
                <a:moveTo>
                  <a:pt x="144" y="361"/>
                </a:moveTo>
                <a:lnTo>
                  <a:pt x="144" y="373"/>
                </a:lnTo>
                <a:lnTo>
                  <a:pt x="138" y="379"/>
                </a:lnTo>
                <a:lnTo>
                  <a:pt x="126" y="391"/>
                </a:lnTo>
                <a:lnTo>
                  <a:pt x="114" y="385"/>
                </a:lnTo>
                <a:lnTo>
                  <a:pt x="108" y="379"/>
                </a:lnTo>
                <a:lnTo>
                  <a:pt x="108" y="367"/>
                </a:lnTo>
                <a:lnTo>
                  <a:pt x="108" y="361"/>
                </a:lnTo>
                <a:lnTo>
                  <a:pt x="114" y="355"/>
                </a:lnTo>
                <a:lnTo>
                  <a:pt x="126" y="337"/>
                </a:lnTo>
                <a:lnTo>
                  <a:pt x="120" y="337"/>
                </a:lnTo>
                <a:lnTo>
                  <a:pt x="114" y="331"/>
                </a:lnTo>
                <a:lnTo>
                  <a:pt x="102" y="337"/>
                </a:lnTo>
                <a:lnTo>
                  <a:pt x="96" y="349"/>
                </a:lnTo>
                <a:lnTo>
                  <a:pt x="102" y="355"/>
                </a:lnTo>
                <a:lnTo>
                  <a:pt x="96" y="361"/>
                </a:lnTo>
                <a:lnTo>
                  <a:pt x="90" y="355"/>
                </a:lnTo>
                <a:lnTo>
                  <a:pt x="90" y="343"/>
                </a:lnTo>
                <a:lnTo>
                  <a:pt x="102" y="331"/>
                </a:lnTo>
                <a:lnTo>
                  <a:pt x="108" y="325"/>
                </a:lnTo>
                <a:lnTo>
                  <a:pt x="120" y="325"/>
                </a:lnTo>
                <a:lnTo>
                  <a:pt x="126" y="325"/>
                </a:lnTo>
                <a:lnTo>
                  <a:pt x="132" y="331"/>
                </a:lnTo>
                <a:lnTo>
                  <a:pt x="138" y="343"/>
                </a:lnTo>
                <a:lnTo>
                  <a:pt x="156" y="355"/>
                </a:lnTo>
                <a:lnTo>
                  <a:pt x="162" y="355"/>
                </a:lnTo>
                <a:lnTo>
                  <a:pt x="156" y="361"/>
                </a:lnTo>
                <a:lnTo>
                  <a:pt x="144" y="361"/>
                </a:lnTo>
                <a:close/>
                <a:moveTo>
                  <a:pt x="132" y="343"/>
                </a:moveTo>
                <a:lnTo>
                  <a:pt x="120" y="361"/>
                </a:lnTo>
                <a:lnTo>
                  <a:pt x="114" y="367"/>
                </a:lnTo>
                <a:lnTo>
                  <a:pt x="114" y="373"/>
                </a:lnTo>
                <a:lnTo>
                  <a:pt x="120" y="373"/>
                </a:lnTo>
                <a:lnTo>
                  <a:pt x="126" y="379"/>
                </a:lnTo>
                <a:lnTo>
                  <a:pt x="132" y="373"/>
                </a:lnTo>
                <a:lnTo>
                  <a:pt x="138" y="367"/>
                </a:lnTo>
                <a:lnTo>
                  <a:pt x="138" y="355"/>
                </a:lnTo>
                <a:lnTo>
                  <a:pt x="132" y="349"/>
                </a:lnTo>
                <a:lnTo>
                  <a:pt x="132" y="343"/>
                </a:lnTo>
                <a:close/>
                <a:moveTo>
                  <a:pt x="180" y="325"/>
                </a:moveTo>
                <a:lnTo>
                  <a:pt x="186" y="331"/>
                </a:lnTo>
                <a:lnTo>
                  <a:pt x="180" y="337"/>
                </a:lnTo>
                <a:lnTo>
                  <a:pt x="174" y="337"/>
                </a:lnTo>
                <a:lnTo>
                  <a:pt x="168" y="337"/>
                </a:lnTo>
                <a:lnTo>
                  <a:pt x="162" y="331"/>
                </a:lnTo>
                <a:lnTo>
                  <a:pt x="138" y="307"/>
                </a:lnTo>
                <a:lnTo>
                  <a:pt x="132" y="313"/>
                </a:lnTo>
                <a:lnTo>
                  <a:pt x="126" y="307"/>
                </a:lnTo>
                <a:lnTo>
                  <a:pt x="132" y="301"/>
                </a:lnTo>
                <a:lnTo>
                  <a:pt x="120" y="289"/>
                </a:lnTo>
                <a:lnTo>
                  <a:pt x="126" y="283"/>
                </a:lnTo>
                <a:lnTo>
                  <a:pt x="138" y="295"/>
                </a:lnTo>
                <a:lnTo>
                  <a:pt x="144" y="289"/>
                </a:lnTo>
                <a:lnTo>
                  <a:pt x="150" y="295"/>
                </a:lnTo>
                <a:lnTo>
                  <a:pt x="144" y="301"/>
                </a:lnTo>
                <a:lnTo>
                  <a:pt x="168" y="325"/>
                </a:lnTo>
                <a:lnTo>
                  <a:pt x="174" y="331"/>
                </a:lnTo>
                <a:lnTo>
                  <a:pt x="180" y="325"/>
                </a:lnTo>
                <a:close/>
                <a:moveTo>
                  <a:pt x="192" y="325"/>
                </a:moveTo>
                <a:lnTo>
                  <a:pt x="132" y="264"/>
                </a:lnTo>
                <a:lnTo>
                  <a:pt x="144" y="258"/>
                </a:lnTo>
                <a:lnTo>
                  <a:pt x="162" y="277"/>
                </a:lnTo>
                <a:lnTo>
                  <a:pt x="168" y="258"/>
                </a:lnTo>
                <a:lnTo>
                  <a:pt x="180" y="252"/>
                </a:lnTo>
                <a:lnTo>
                  <a:pt x="192" y="252"/>
                </a:lnTo>
                <a:lnTo>
                  <a:pt x="198" y="264"/>
                </a:lnTo>
                <a:lnTo>
                  <a:pt x="228" y="289"/>
                </a:lnTo>
                <a:lnTo>
                  <a:pt x="222" y="295"/>
                </a:lnTo>
                <a:lnTo>
                  <a:pt x="192" y="270"/>
                </a:lnTo>
                <a:lnTo>
                  <a:pt x="180" y="264"/>
                </a:lnTo>
                <a:lnTo>
                  <a:pt x="174" y="270"/>
                </a:lnTo>
                <a:lnTo>
                  <a:pt x="168" y="277"/>
                </a:lnTo>
                <a:lnTo>
                  <a:pt x="168" y="283"/>
                </a:lnTo>
                <a:lnTo>
                  <a:pt x="174" y="295"/>
                </a:lnTo>
                <a:lnTo>
                  <a:pt x="198" y="319"/>
                </a:lnTo>
                <a:lnTo>
                  <a:pt x="192" y="325"/>
                </a:lnTo>
                <a:close/>
                <a:moveTo>
                  <a:pt x="252" y="234"/>
                </a:moveTo>
                <a:lnTo>
                  <a:pt x="264" y="228"/>
                </a:lnTo>
                <a:lnTo>
                  <a:pt x="264" y="246"/>
                </a:lnTo>
                <a:lnTo>
                  <a:pt x="258" y="258"/>
                </a:lnTo>
                <a:lnTo>
                  <a:pt x="240" y="270"/>
                </a:lnTo>
                <a:lnTo>
                  <a:pt x="216" y="258"/>
                </a:lnTo>
                <a:lnTo>
                  <a:pt x="204" y="234"/>
                </a:lnTo>
                <a:lnTo>
                  <a:pt x="216" y="216"/>
                </a:lnTo>
                <a:lnTo>
                  <a:pt x="234" y="210"/>
                </a:lnTo>
                <a:lnTo>
                  <a:pt x="252" y="222"/>
                </a:lnTo>
                <a:lnTo>
                  <a:pt x="258" y="222"/>
                </a:lnTo>
                <a:lnTo>
                  <a:pt x="222" y="252"/>
                </a:lnTo>
                <a:lnTo>
                  <a:pt x="240" y="258"/>
                </a:lnTo>
                <a:lnTo>
                  <a:pt x="252" y="252"/>
                </a:lnTo>
                <a:lnTo>
                  <a:pt x="258" y="246"/>
                </a:lnTo>
                <a:lnTo>
                  <a:pt x="252" y="234"/>
                </a:lnTo>
                <a:close/>
                <a:moveTo>
                  <a:pt x="222" y="246"/>
                </a:moveTo>
                <a:lnTo>
                  <a:pt x="240" y="222"/>
                </a:lnTo>
                <a:lnTo>
                  <a:pt x="234" y="216"/>
                </a:lnTo>
                <a:lnTo>
                  <a:pt x="222" y="222"/>
                </a:lnTo>
                <a:lnTo>
                  <a:pt x="216" y="234"/>
                </a:lnTo>
                <a:lnTo>
                  <a:pt x="222" y="246"/>
                </a:lnTo>
                <a:close/>
                <a:moveTo>
                  <a:pt x="288" y="228"/>
                </a:moveTo>
                <a:lnTo>
                  <a:pt x="246" y="186"/>
                </a:lnTo>
                <a:lnTo>
                  <a:pt x="252" y="180"/>
                </a:lnTo>
                <a:lnTo>
                  <a:pt x="258" y="186"/>
                </a:lnTo>
                <a:lnTo>
                  <a:pt x="258" y="180"/>
                </a:lnTo>
                <a:lnTo>
                  <a:pt x="264" y="168"/>
                </a:lnTo>
                <a:lnTo>
                  <a:pt x="270" y="162"/>
                </a:lnTo>
                <a:lnTo>
                  <a:pt x="282" y="162"/>
                </a:lnTo>
                <a:lnTo>
                  <a:pt x="288" y="144"/>
                </a:lnTo>
                <a:lnTo>
                  <a:pt x="300" y="138"/>
                </a:lnTo>
                <a:lnTo>
                  <a:pt x="312" y="144"/>
                </a:lnTo>
                <a:lnTo>
                  <a:pt x="342" y="174"/>
                </a:lnTo>
                <a:lnTo>
                  <a:pt x="336" y="180"/>
                </a:lnTo>
                <a:lnTo>
                  <a:pt x="312" y="156"/>
                </a:lnTo>
                <a:lnTo>
                  <a:pt x="300" y="150"/>
                </a:lnTo>
                <a:lnTo>
                  <a:pt x="294" y="150"/>
                </a:lnTo>
                <a:lnTo>
                  <a:pt x="288" y="162"/>
                </a:lnTo>
                <a:lnTo>
                  <a:pt x="294" y="174"/>
                </a:lnTo>
                <a:lnTo>
                  <a:pt x="318" y="198"/>
                </a:lnTo>
                <a:lnTo>
                  <a:pt x="312" y="204"/>
                </a:lnTo>
                <a:lnTo>
                  <a:pt x="282" y="180"/>
                </a:lnTo>
                <a:lnTo>
                  <a:pt x="276" y="174"/>
                </a:lnTo>
                <a:lnTo>
                  <a:pt x="264" y="174"/>
                </a:lnTo>
                <a:lnTo>
                  <a:pt x="264" y="180"/>
                </a:lnTo>
                <a:lnTo>
                  <a:pt x="264" y="192"/>
                </a:lnTo>
                <a:lnTo>
                  <a:pt x="270" y="198"/>
                </a:lnTo>
                <a:lnTo>
                  <a:pt x="294" y="222"/>
                </a:lnTo>
                <a:lnTo>
                  <a:pt x="288" y="228"/>
                </a:lnTo>
                <a:close/>
                <a:moveTo>
                  <a:pt x="379" y="132"/>
                </a:moveTo>
                <a:lnTo>
                  <a:pt x="373" y="144"/>
                </a:lnTo>
                <a:lnTo>
                  <a:pt x="366" y="150"/>
                </a:lnTo>
                <a:lnTo>
                  <a:pt x="354" y="156"/>
                </a:lnTo>
                <a:lnTo>
                  <a:pt x="342" y="156"/>
                </a:lnTo>
                <a:lnTo>
                  <a:pt x="336" y="144"/>
                </a:lnTo>
                <a:lnTo>
                  <a:pt x="336" y="138"/>
                </a:lnTo>
                <a:lnTo>
                  <a:pt x="336" y="132"/>
                </a:lnTo>
                <a:lnTo>
                  <a:pt x="342" y="126"/>
                </a:lnTo>
                <a:lnTo>
                  <a:pt x="354" y="108"/>
                </a:lnTo>
                <a:lnTo>
                  <a:pt x="342" y="102"/>
                </a:lnTo>
                <a:lnTo>
                  <a:pt x="336" y="108"/>
                </a:lnTo>
                <a:lnTo>
                  <a:pt x="330" y="120"/>
                </a:lnTo>
                <a:lnTo>
                  <a:pt x="330" y="126"/>
                </a:lnTo>
                <a:lnTo>
                  <a:pt x="324" y="132"/>
                </a:lnTo>
                <a:lnTo>
                  <a:pt x="318" y="120"/>
                </a:lnTo>
                <a:lnTo>
                  <a:pt x="318" y="114"/>
                </a:lnTo>
                <a:lnTo>
                  <a:pt x="330" y="102"/>
                </a:lnTo>
                <a:lnTo>
                  <a:pt x="336" y="96"/>
                </a:lnTo>
                <a:lnTo>
                  <a:pt x="348" y="90"/>
                </a:lnTo>
                <a:lnTo>
                  <a:pt x="354" y="96"/>
                </a:lnTo>
                <a:lnTo>
                  <a:pt x="360" y="102"/>
                </a:lnTo>
                <a:lnTo>
                  <a:pt x="373" y="108"/>
                </a:lnTo>
                <a:lnTo>
                  <a:pt x="385" y="120"/>
                </a:lnTo>
                <a:lnTo>
                  <a:pt x="391" y="126"/>
                </a:lnTo>
                <a:lnTo>
                  <a:pt x="385" y="132"/>
                </a:lnTo>
                <a:lnTo>
                  <a:pt x="379" y="132"/>
                </a:lnTo>
                <a:close/>
                <a:moveTo>
                  <a:pt x="360" y="114"/>
                </a:moveTo>
                <a:lnTo>
                  <a:pt x="348" y="126"/>
                </a:lnTo>
                <a:lnTo>
                  <a:pt x="348" y="138"/>
                </a:lnTo>
                <a:lnTo>
                  <a:pt x="348" y="144"/>
                </a:lnTo>
                <a:lnTo>
                  <a:pt x="354" y="150"/>
                </a:lnTo>
                <a:lnTo>
                  <a:pt x="360" y="144"/>
                </a:lnTo>
                <a:lnTo>
                  <a:pt x="366" y="132"/>
                </a:lnTo>
                <a:lnTo>
                  <a:pt x="366" y="126"/>
                </a:lnTo>
                <a:lnTo>
                  <a:pt x="360" y="114"/>
                </a:lnTo>
                <a:close/>
                <a:moveTo>
                  <a:pt x="409" y="96"/>
                </a:moveTo>
                <a:lnTo>
                  <a:pt x="415" y="96"/>
                </a:lnTo>
                <a:lnTo>
                  <a:pt x="415" y="102"/>
                </a:lnTo>
                <a:lnTo>
                  <a:pt x="403" y="108"/>
                </a:lnTo>
                <a:lnTo>
                  <a:pt x="397" y="108"/>
                </a:lnTo>
                <a:lnTo>
                  <a:pt x="391" y="102"/>
                </a:lnTo>
                <a:lnTo>
                  <a:pt x="366" y="78"/>
                </a:lnTo>
                <a:lnTo>
                  <a:pt x="360" y="84"/>
                </a:lnTo>
                <a:lnTo>
                  <a:pt x="354" y="78"/>
                </a:lnTo>
                <a:lnTo>
                  <a:pt x="360" y="72"/>
                </a:lnTo>
                <a:lnTo>
                  <a:pt x="348" y="60"/>
                </a:lnTo>
                <a:lnTo>
                  <a:pt x="354" y="48"/>
                </a:lnTo>
                <a:lnTo>
                  <a:pt x="366" y="66"/>
                </a:lnTo>
                <a:lnTo>
                  <a:pt x="373" y="60"/>
                </a:lnTo>
                <a:lnTo>
                  <a:pt x="379" y="66"/>
                </a:lnTo>
                <a:lnTo>
                  <a:pt x="373" y="72"/>
                </a:lnTo>
                <a:lnTo>
                  <a:pt x="397" y="96"/>
                </a:lnTo>
                <a:lnTo>
                  <a:pt x="403" y="96"/>
                </a:lnTo>
                <a:lnTo>
                  <a:pt x="409" y="96"/>
                </a:lnTo>
                <a:close/>
                <a:moveTo>
                  <a:pt x="373" y="42"/>
                </a:moveTo>
                <a:lnTo>
                  <a:pt x="366" y="36"/>
                </a:lnTo>
                <a:lnTo>
                  <a:pt x="373" y="30"/>
                </a:lnTo>
                <a:lnTo>
                  <a:pt x="379" y="36"/>
                </a:lnTo>
                <a:lnTo>
                  <a:pt x="373" y="42"/>
                </a:lnTo>
                <a:close/>
                <a:moveTo>
                  <a:pt x="421" y="96"/>
                </a:moveTo>
                <a:lnTo>
                  <a:pt x="379" y="54"/>
                </a:lnTo>
                <a:lnTo>
                  <a:pt x="385" y="48"/>
                </a:lnTo>
                <a:lnTo>
                  <a:pt x="427" y="84"/>
                </a:lnTo>
                <a:lnTo>
                  <a:pt x="421" y="96"/>
                </a:lnTo>
                <a:close/>
                <a:moveTo>
                  <a:pt x="439" y="78"/>
                </a:moveTo>
                <a:lnTo>
                  <a:pt x="379" y="18"/>
                </a:lnTo>
                <a:lnTo>
                  <a:pt x="391" y="12"/>
                </a:lnTo>
                <a:lnTo>
                  <a:pt x="421" y="48"/>
                </a:lnTo>
                <a:lnTo>
                  <a:pt x="421" y="12"/>
                </a:lnTo>
                <a:lnTo>
                  <a:pt x="433" y="0"/>
                </a:lnTo>
                <a:lnTo>
                  <a:pt x="433" y="36"/>
                </a:lnTo>
                <a:lnTo>
                  <a:pt x="475" y="42"/>
                </a:lnTo>
                <a:lnTo>
                  <a:pt x="463" y="54"/>
                </a:lnTo>
                <a:lnTo>
                  <a:pt x="433" y="42"/>
                </a:lnTo>
                <a:lnTo>
                  <a:pt x="433" y="54"/>
                </a:lnTo>
                <a:lnTo>
                  <a:pt x="445" y="72"/>
                </a:lnTo>
                <a:lnTo>
                  <a:pt x="439" y="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73" name="Freeform 36"/>
          <p:cNvSpPr>
            <a:spLocks noEditPoints="1"/>
          </p:cNvSpPr>
          <p:nvPr/>
        </p:nvSpPr>
        <p:spPr bwMode="auto">
          <a:xfrm>
            <a:off x="5545138" y="4257675"/>
            <a:ext cx="763587" cy="782638"/>
          </a:xfrm>
          <a:custGeom>
            <a:avLst/>
            <a:gdLst>
              <a:gd name="T0" fmla="*/ 142875 w 481"/>
              <a:gd name="T1" fmla="*/ 696913 h 493"/>
              <a:gd name="T2" fmla="*/ 66675 w 481"/>
              <a:gd name="T3" fmla="*/ 763588 h 493"/>
              <a:gd name="T4" fmla="*/ 38100 w 481"/>
              <a:gd name="T5" fmla="*/ 668338 h 493"/>
              <a:gd name="T6" fmla="*/ 152400 w 481"/>
              <a:gd name="T7" fmla="*/ 687388 h 493"/>
              <a:gd name="T8" fmla="*/ 152400 w 481"/>
              <a:gd name="T9" fmla="*/ 687388 h 493"/>
              <a:gd name="T10" fmla="*/ 180975 w 481"/>
              <a:gd name="T11" fmla="*/ 649288 h 493"/>
              <a:gd name="T12" fmla="*/ 114300 w 481"/>
              <a:gd name="T13" fmla="*/ 601663 h 493"/>
              <a:gd name="T14" fmla="*/ 104775 w 481"/>
              <a:gd name="T15" fmla="*/ 554038 h 493"/>
              <a:gd name="T16" fmla="*/ 133350 w 481"/>
              <a:gd name="T17" fmla="*/ 582613 h 493"/>
              <a:gd name="T18" fmla="*/ 190500 w 481"/>
              <a:gd name="T19" fmla="*/ 630238 h 493"/>
              <a:gd name="T20" fmla="*/ 247650 w 481"/>
              <a:gd name="T21" fmla="*/ 544513 h 493"/>
              <a:gd name="T22" fmla="*/ 171450 w 481"/>
              <a:gd name="T23" fmla="*/ 592138 h 493"/>
              <a:gd name="T24" fmla="*/ 238125 w 481"/>
              <a:gd name="T25" fmla="*/ 534988 h 493"/>
              <a:gd name="T26" fmla="*/ 228600 w 481"/>
              <a:gd name="T27" fmla="*/ 582613 h 493"/>
              <a:gd name="T28" fmla="*/ 180975 w 481"/>
              <a:gd name="T29" fmla="*/ 573088 h 493"/>
              <a:gd name="T30" fmla="*/ 171450 w 481"/>
              <a:gd name="T31" fmla="*/ 554038 h 493"/>
              <a:gd name="T32" fmla="*/ 287337 w 481"/>
              <a:gd name="T33" fmla="*/ 487363 h 493"/>
              <a:gd name="T34" fmla="*/ 344487 w 481"/>
              <a:gd name="T35" fmla="*/ 468313 h 493"/>
              <a:gd name="T36" fmla="*/ 315912 w 481"/>
              <a:gd name="T37" fmla="*/ 439738 h 493"/>
              <a:gd name="T38" fmla="*/ 238125 w 481"/>
              <a:gd name="T39" fmla="*/ 458788 h 493"/>
              <a:gd name="T40" fmla="*/ 268287 w 481"/>
              <a:gd name="T41" fmla="*/ 381000 h 493"/>
              <a:gd name="T42" fmla="*/ 277812 w 481"/>
              <a:gd name="T43" fmla="*/ 400050 h 493"/>
              <a:gd name="T44" fmla="*/ 258762 w 481"/>
              <a:gd name="T45" fmla="*/ 449263 h 493"/>
              <a:gd name="T46" fmla="*/ 354012 w 481"/>
              <a:gd name="T47" fmla="*/ 430213 h 493"/>
              <a:gd name="T48" fmla="*/ 315912 w 481"/>
              <a:gd name="T49" fmla="*/ 506413 h 493"/>
              <a:gd name="T50" fmla="*/ 420687 w 481"/>
              <a:gd name="T51" fmla="*/ 468313 h 493"/>
              <a:gd name="T52" fmla="*/ 344487 w 481"/>
              <a:gd name="T53" fmla="*/ 352425 h 493"/>
              <a:gd name="T54" fmla="*/ 420687 w 481"/>
              <a:gd name="T55" fmla="*/ 342900 h 493"/>
              <a:gd name="T56" fmla="*/ 411162 w 481"/>
              <a:gd name="T57" fmla="*/ 420688 h 493"/>
              <a:gd name="T58" fmla="*/ 373062 w 481"/>
              <a:gd name="T59" fmla="*/ 400050 h 493"/>
              <a:gd name="T60" fmla="*/ 401637 w 481"/>
              <a:gd name="T61" fmla="*/ 361950 h 493"/>
              <a:gd name="T62" fmla="*/ 373062 w 481"/>
              <a:gd name="T63" fmla="*/ 400050 h 493"/>
              <a:gd name="T64" fmla="*/ 411162 w 481"/>
              <a:gd name="T65" fmla="*/ 285750 h 493"/>
              <a:gd name="T66" fmla="*/ 439737 w 481"/>
              <a:gd name="T67" fmla="*/ 266700 h 493"/>
              <a:gd name="T68" fmla="*/ 430212 w 481"/>
              <a:gd name="T69" fmla="*/ 304800 h 493"/>
              <a:gd name="T70" fmla="*/ 544512 w 481"/>
              <a:gd name="T71" fmla="*/ 276225 h 493"/>
              <a:gd name="T72" fmla="*/ 487362 w 481"/>
              <a:gd name="T73" fmla="*/ 314325 h 493"/>
              <a:gd name="T74" fmla="*/ 496887 w 481"/>
              <a:gd name="T75" fmla="*/ 266700 h 493"/>
              <a:gd name="T76" fmla="*/ 477837 w 481"/>
              <a:gd name="T77" fmla="*/ 238125 h 493"/>
              <a:gd name="T78" fmla="*/ 449262 w 481"/>
              <a:gd name="T79" fmla="*/ 266700 h 493"/>
              <a:gd name="T80" fmla="*/ 496887 w 481"/>
              <a:gd name="T81" fmla="*/ 209550 h 493"/>
              <a:gd name="T82" fmla="*/ 554037 w 481"/>
              <a:gd name="T83" fmla="*/ 257175 h 493"/>
              <a:gd name="T84" fmla="*/ 544512 w 481"/>
              <a:gd name="T85" fmla="*/ 276225 h 493"/>
              <a:gd name="T86" fmla="*/ 496887 w 481"/>
              <a:gd name="T87" fmla="*/ 295275 h 493"/>
              <a:gd name="T88" fmla="*/ 534987 w 481"/>
              <a:gd name="T89" fmla="*/ 276225 h 493"/>
              <a:gd name="T90" fmla="*/ 601662 w 481"/>
              <a:gd name="T91" fmla="*/ 180975 h 493"/>
              <a:gd name="T92" fmla="*/ 582612 w 481"/>
              <a:gd name="T93" fmla="*/ 238125 h 493"/>
              <a:gd name="T94" fmla="*/ 544512 w 481"/>
              <a:gd name="T95" fmla="*/ 152400 h 493"/>
              <a:gd name="T96" fmla="*/ 563562 w 481"/>
              <a:gd name="T97" fmla="*/ 161925 h 493"/>
              <a:gd name="T98" fmla="*/ 582612 w 481"/>
              <a:gd name="T99" fmla="*/ 219075 h 493"/>
              <a:gd name="T100" fmla="*/ 601662 w 481"/>
              <a:gd name="T101" fmla="*/ 180975 h 493"/>
              <a:gd name="T102" fmla="*/ 601662 w 481"/>
              <a:gd name="T103" fmla="*/ 114300 h 493"/>
              <a:gd name="T104" fmla="*/ 658812 w 481"/>
              <a:gd name="T105" fmla="*/ 85725 h 493"/>
              <a:gd name="T106" fmla="*/ 630237 w 481"/>
              <a:gd name="T107" fmla="*/ 85725 h 493"/>
              <a:gd name="T108" fmla="*/ 620712 w 481"/>
              <a:gd name="T109" fmla="*/ 133350 h 493"/>
              <a:gd name="T110" fmla="*/ 763587 w 481"/>
              <a:gd name="T111" fmla="*/ 28575 h 493"/>
              <a:gd name="T112" fmla="*/ 687387 w 481"/>
              <a:gd name="T113" fmla="*/ 76200 h 493"/>
              <a:gd name="T114" fmla="*/ 744537 w 481"/>
              <a:gd name="T115" fmla="*/ 19050 h 493"/>
              <a:gd name="T116" fmla="*/ 744537 w 481"/>
              <a:gd name="T117" fmla="*/ 76200 h 493"/>
              <a:gd name="T118" fmla="*/ 696912 w 481"/>
              <a:gd name="T119" fmla="*/ 57150 h 493"/>
              <a:gd name="T120" fmla="*/ 687387 w 481"/>
              <a:gd name="T121" fmla="*/ 38100 h 49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1"/>
              <a:gd name="T184" fmla="*/ 0 h 493"/>
              <a:gd name="T185" fmla="*/ 481 w 481"/>
              <a:gd name="T186" fmla="*/ 493 h 49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1" h="493">
                <a:moveTo>
                  <a:pt x="36" y="493"/>
                </a:moveTo>
                <a:lnTo>
                  <a:pt x="0" y="409"/>
                </a:lnTo>
                <a:lnTo>
                  <a:pt x="6" y="403"/>
                </a:lnTo>
                <a:lnTo>
                  <a:pt x="90" y="439"/>
                </a:lnTo>
                <a:lnTo>
                  <a:pt x="78" y="445"/>
                </a:lnTo>
                <a:lnTo>
                  <a:pt x="54" y="433"/>
                </a:lnTo>
                <a:lnTo>
                  <a:pt x="30" y="457"/>
                </a:lnTo>
                <a:lnTo>
                  <a:pt x="42" y="481"/>
                </a:lnTo>
                <a:lnTo>
                  <a:pt x="36" y="493"/>
                </a:lnTo>
                <a:close/>
                <a:moveTo>
                  <a:pt x="24" y="451"/>
                </a:moveTo>
                <a:lnTo>
                  <a:pt x="48" y="433"/>
                </a:lnTo>
                <a:lnTo>
                  <a:pt x="24" y="421"/>
                </a:lnTo>
                <a:lnTo>
                  <a:pt x="6" y="415"/>
                </a:lnTo>
                <a:lnTo>
                  <a:pt x="18" y="427"/>
                </a:lnTo>
                <a:lnTo>
                  <a:pt x="24" y="451"/>
                </a:lnTo>
                <a:close/>
                <a:moveTo>
                  <a:pt x="96" y="433"/>
                </a:moveTo>
                <a:lnTo>
                  <a:pt x="36" y="373"/>
                </a:lnTo>
                <a:lnTo>
                  <a:pt x="42" y="367"/>
                </a:lnTo>
                <a:lnTo>
                  <a:pt x="102" y="421"/>
                </a:lnTo>
                <a:lnTo>
                  <a:pt x="96" y="433"/>
                </a:lnTo>
                <a:close/>
                <a:moveTo>
                  <a:pt x="120" y="391"/>
                </a:moveTo>
                <a:lnTo>
                  <a:pt x="126" y="397"/>
                </a:lnTo>
                <a:lnTo>
                  <a:pt x="126" y="403"/>
                </a:lnTo>
                <a:lnTo>
                  <a:pt x="114" y="409"/>
                </a:lnTo>
                <a:lnTo>
                  <a:pt x="108" y="409"/>
                </a:lnTo>
                <a:lnTo>
                  <a:pt x="102" y="397"/>
                </a:lnTo>
                <a:lnTo>
                  <a:pt x="78" y="373"/>
                </a:lnTo>
                <a:lnTo>
                  <a:pt x="72" y="379"/>
                </a:lnTo>
                <a:lnTo>
                  <a:pt x="66" y="373"/>
                </a:lnTo>
                <a:lnTo>
                  <a:pt x="72" y="367"/>
                </a:lnTo>
                <a:lnTo>
                  <a:pt x="60" y="361"/>
                </a:lnTo>
                <a:lnTo>
                  <a:pt x="66" y="349"/>
                </a:lnTo>
                <a:lnTo>
                  <a:pt x="78" y="361"/>
                </a:lnTo>
                <a:lnTo>
                  <a:pt x="84" y="355"/>
                </a:lnTo>
                <a:lnTo>
                  <a:pt x="90" y="361"/>
                </a:lnTo>
                <a:lnTo>
                  <a:pt x="84" y="367"/>
                </a:lnTo>
                <a:lnTo>
                  <a:pt x="108" y="391"/>
                </a:lnTo>
                <a:lnTo>
                  <a:pt x="114" y="397"/>
                </a:lnTo>
                <a:lnTo>
                  <a:pt x="120" y="397"/>
                </a:lnTo>
                <a:lnTo>
                  <a:pt x="120" y="391"/>
                </a:lnTo>
                <a:close/>
                <a:moveTo>
                  <a:pt x="150" y="349"/>
                </a:moveTo>
                <a:lnTo>
                  <a:pt x="156" y="343"/>
                </a:lnTo>
                <a:lnTo>
                  <a:pt x="163" y="361"/>
                </a:lnTo>
                <a:lnTo>
                  <a:pt x="150" y="373"/>
                </a:lnTo>
                <a:lnTo>
                  <a:pt x="132" y="385"/>
                </a:lnTo>
                <a:lnTo>
                  <a:pt x="108" y="373"/>
                </a:lnTo>
                <a:lnTo>
                  <a:pt x="96" y="349"/>
                </a:lnTo>
                <a:lnTo>
                  <a:pt x="108" y="331"/>
                </a:lnTo>
                <a:lnTo>
                  <a:pt x="126" y="325"/>
                </a:lnTo>
                <a:lnTo>
                  <a:pt x="150" y="337"/>
                </a:lnTo>
                <a:lnTo>
                  <a:pt x="120" y="367"/>
                </a:lnTo>
                <a:lnTo>
                  <a:pt x="132" y="373"/>
                </a:lnTo>
                <a:lnTo>
                  <a:pt x="144" y="367"/>
                </a:lnTo>
                <a:lnTo>
                  <a:pt x="150" y="361"/>
                </a:lnTo>
                <a:lnTo>
                  <a:pt x="150" y="349"/>
                </a:lnTo>
                <a:close/>
                <a:moveTo>
                  <a:pt x="114" y="361"/>
                </a:moveTo>
                <a:lnTo>
                  <a:pt x="138" y="337"/>
                </a:lnTo>
                <a:lnTo>
                  <a:pt x="126" y="331"/>
                </a:lnTo>
                <a:lnTo>
                  <a:pt x="114" y="337"/>
                </a:lnTo>
                <a:lnTo>
                  <a:pt x="108" y="349"/>
                </a:lnTo>
                <a:lnTo>
                  <a:pt x="114" y="361"/>
                </a:lnTo>
                <a:close/>
                <a:moveTo>
                  <a:pt x="175" y="313"/>
                </a:moveTo>
                <a:lnTo>
                  <a:pt x="181" y="307"/>
                </a:lnTo>
                <a:lnTo>
                  <a:pt x="187" y="313"/>
                </a:lnTo>
                <a:lnTo>
                  <a:pt x="199" y="313"/>
                </a:lnTo>
                <a:lnTo>
                  <a:pt x="211" y="301"/>
                </a:lnTo>
                <a:lnTo>
                  <a:pt x="217" y="295"/>
                </a:lnTo>
                <a:lnTo>
                  <a:pt x="217" y="289"/>
                </a:lnTo>
                <a:lnTo>
                  <a:pt x="217" y="277"/>
                </a:lnTo>
                <a:lnTo>
                  <a:pt x="205" y="277"/>
                </a:lnTo>
                <a:lnTo>
                  <a:pt x="199" y="277"/>
                </a:lnTo>
                <a:lnTo>
                  <a:pt x="187" y="283"/>
                </a:lnTo>
                <a:lnTo>
                  <a:pt x="169" y="295"/>
                </a:lnTo>
                <a:lnTo>
                  <a:pt x="156" y="295"/>
                </a:lnTo>
                <a:lnTo>
                  <a:pt x="150" y="289"/>
                </a:lnTo>
                <a:lnTo>
                  <a:pt x="144" y="277"/>
                </a:lnTo>
                <a:lnTo>
                  <a:pt x="144" y="265"/>
                </a:lnTo>
                <a:lnTo>
                  <a:pt x="156" y="252"/>
                </a:lnTo>
                <a:lnTo>
                  <a:pt x="169" y="240"/>
                </a:lnTo>
                <a:lnTo>
                  <a:pt x="181" y="240"/>
                </a:lnTo>
                <a:lnTo>
                  <a:pt x="193" y="246"/>
                </a:lnTo>
                <a:lnTo>
                  <a:pt x="187" y="259"/>
                </a:lnTo>
                <a:lnTo>
                  <a:pt x="175" y="252"/>
                </a:lnTo>
                <a:lnTo>
                  <a:pt x="163" y="259"/>
                </a:lnTo>
                <a:lnTo>
                  <a:pt x="156" y="271"/>
                </a:lnTo>
                <a:lnTo>
                  <a:pt x="156" y="283"/>
                </a:lnTo>
                <a:lnTo>
                  <a:pt x="163" y="283"/>
                </a:lnTo>
                <a:lnTo>
                  <a:pt x="181" y="277"/>
                </a:lnTo>
                <a:lnTo>
                  <a:pt x="199" y="265"/>
                </a:lnTo>
                <a:lnTo>
                  <a:pt x="211" y="265"/>
                </a:lnTo>
                <a:lnTo>
                  <a:pt x="223" y="271"/>
                </a:lnTo>
                <a:lnTo>
                  <a:pt x="229" y="283"/>
                </a:lnTo>
                <a:lnTo>
                  <a:pt x="223" y="295"/>
                </a:lnTo>
                <a:lnTo>
                  <a:pt x="217" y="313"/>
                </a:lnTo>
                <a:lnTo>
                  <a:pt x="199" y="319"/>
                </a:lnTo>
                <a:lnTo>
                  <a:pt x="187" y="325"/>
                </a:lnTo>
                <a:lnTo>
                  <a:pt x="175" y="313"/>
                </a:lnTo>
                <a:close/>
                <a:moveTo>
                  <a:pt x="265" y="295"/>
                </a:moveTo>
                <a:lnTo>
                  <a:pt x="205" y="234"/>
                </a:lnTo>
                <a:lnTo>
                  <a:pt x="211" y="228"/>
                </a:lnTo>
                <a:lnTo>
                  <a:pt x="217" y="234"/>
                </a:lnTo>
                <a:lnTo>
                  <a:pt x="217" y="222"/>
                </a:lnTo>
                <a:lnTo>
                  <a:pt x="223" y="216"/>
                </a:lnTo>
                <a:lnTo>
                  <a:pt x="235" y="210"/>
                </a:lnTo>
                <a:lnTo>
                  <a:pt x="253" y="210"/>
                </a:lnTo>
                <a:lnTo>
                  <a:pt x="265" y="216"/>
                </a:lnTo>
                <a:lnTo>
                  <a:pt x="271" y="234"/>
                </a:lnTo>
                <a:lnTo>
                  <a:pt x="271" y="246"/>
                </a:lnTo>
                <a:lnTo>
                  <a:pt x="265" y="259"/>
                </a:lnTo>
                <a:lnTo>
                  <a:pt x="259" y="265"/>
                </a:lnTo>
                <a:lnTo>
                  <a:pt x="253" y="265"/>
                </a:lnTo>
                <a:lnTo>
                  <a:pt x="271" y="289"/>
                </a:lnTo>
                <a:lnTo>
                  <a:pt x="265" y="295"/>
                </a:lnTo>
                <a:close/>
                <a:moveTo>
                  <a:pt x="235" y="252"/>
                </a:moveTo>
                <a:lnTo>
                  <a:pt x="247" y="259"/>
                </a:lnTo>
                <a:lnTo>
                  <a:pt x="259" y="252"/>
                </a:lnTo>
                <a:lnTo>
                  <a:pt x="265" y="240"/>
                </a:lnTo>
                <a:lnTo>
                  <a:pt x="253" y="228"/>
                </a:lnTo>
                <a:lnTo>
                  <a:pt x="241" y="216"/>
                </a:lnTo>
                <a:lnTo>
                  <a:pt x="229" y="222"/>
                </a:lnTo>
                <a:lnTo>
                  <a:pt x="223" y="234"/>
                </a:lnTo>
                <a:lnTo>
                  <a:pt x="235" y="252"/>
                </a:lnTo>
                <a:close/>
                <a:moveTo>
                  <a:pt x="295" y="228"/>
                </a:moveTo>
                <a:lnTo>
                  <a:pt x="253" y="186"/>
                </a:lnTo>
                <a:lnTo>
                  <a:pt x="259" y="180"/>
                </a:lnTo>
                <a:lnTo>
                  <a:pt x="265" y="186"/>
                </a:lnTo>
                <a:lnTo>
                  <a:pt x="265" y="180"/>
                </a:lnTo>
                <a:lnTo>
                  <a:pt x="265" y="174"/>
                </a:lnTo>
                <a:lnTo>
                  <a:pt x="277" y="168"/>
                </a:lnTo>
                <a:lnTo>
                  <a:pt x="283" y="174"/>
                </a:lnTo>
                <a:lnTo>
                  <a:pt x="277" y="180"/>
                </a:lnTo>
                <a:lnTo>
                  <a:pt x="271" y="186"/>
                </a:lnTo>
                <a:lnTo>
                  <a:pt x="271" y="192"/>
                </a:lnTo>
                <a:lnTo>
                  <a:pt x="277" y="198"/>
                </a:lnTo>
                <a:lnTo>
                  <a:pt x="301" y="222"/>
                </a:lnTo>
                <a:lnTo>
                  <a:pt x="295" y="228"/>
                </a:lnTo>
                <a:close/>
                <a:moveTo>
                  <a:pt x="343" y="174"/>
                </a:moveTo>
                <a:lnTo>
                  <a:pt x="337" y="186"/>
                </a:lnTo>
                <a:lnTo>
                  <a:pt x="331" y="192"/>
                </a:lnTo>
                <a:lnTo>
                  <a:pt x="319" y="198"/>
                </a:lnTo>
                <a:lnTo>
                  <a:pt x="307" y="198"/>
                </a:lnTo>
                <a:lnTo>
                  <a:pt x="301" y="186"/>
                </a:lnTo>
                <a:lnTo>
                  <a:pt x="301" y="180"/>
                </a:lnTo>
                <a:lnTo>
                  <a:pt x="307" y="174"/>
                </a:lnTo>
                <a:lnTo>
                  <a:pt x="313" y="168"/>
                </a:lnTo>
                <a:lnTo>
                  <a:pt x="319" y="150"/>
                </a:lnTo>
                <a:lnTo>
                  <a:pt x="313" y="144"/>
                </a:lnTo>
                <a:lnTo>
                  <a:pt x="301" y="150"/>
                </a:lnTo>
                <a:lnTo>
                  <a:pt x="295" y="162"/>
                </a:lnTo>
                <a:lnTo>
                  <a:pt x="295" y="168"/>
                </a:lnTo>
                <a:lnTo>
                  <a:pt x="289" y="174"/>
                </a:lnTo>
                <a:lnTo>
                  <a:pt x="283" y="168"/>
                </a:lnTo>
                <a:lnTo>
                  <a:pt x="289" y="156"/>
                </a:lnTo>
                <a:lnTo>
                  <a:pt x="295" y="144"/>
                </a:lnTo>
                <a:lnTo>
                  <a:pt x="307" y="138"/>
                </a:lnTo>
                <a:lnTo>
                  <a:pt x="313" y="132"/>
                </a:lnTo>
                <a:lnTo>
                  <a:pt x="319" y="138"/>
                </a:lnTo>
                <a:lnTo>
                  <a:pt x="325" y="144"/>
                </a:lnTo>
                <a:lnTo>
                  <a:pt x="337" y="150"/>
                </a:lnTo>
                <a:lnTo>
                  <a:pt x="349" y="162"/>
                </a:lnTo>
                <a:lnTo>
                  <a:pt x="355" y="168"/>
                </a:lnTo>
                <a:lnTo>
                  <a:pt x="349" y="174"/>
                </a:lnTo>
                <a:lnTo>
                  <a:pt x="343" y="174"/>
                </a:lnTo>
                <a:close/>
                <a:moveTo>
                  <a:pt x="325" y="156"/>
                </a:moveTo>
                <a:lnTo>
                  <a:pt x="319" y="168"/>
                </a:lnTo>
                <a:lnTo>
                  <a:pt x="313" y="180"/>
                </a:lnTo>
                <a:lnTo>
                  <a:pt x="313" y="186"/>
                </a:lnTo>
                <a:lnTo>
                  <a:pt x="319" y="192"/>
                </a:lnTo>
                <a:lnTo>
                  <a:pt x="331" y="186"/>
                </a:lnTo>
                <a:lnTo>
                  <a:pt x="337" y="174"/>
                </a:lnTo>
                <a:lnTo>
                  <a:pt x="337" y="168"/>
                </a:lnTo>
                <a:lnTo>
                  <a:pt x="331" y="162"/>
                </a:lnTo>
                <a:lnTo>
                  <a:pt x="325" y="156"/>
                </a:lnTo>
                <a:close/>
                <a:moveTo>
                  <a:pt x="379" y="114"/>
                </a:moveTo>
                <a:lnTo>
                  <a:pt x="385" y="108"/>
                </a:lnTo>
                <a:lnTo>
                  <a:pt x="391" y="126"/>
                </a:lnTo>
                <a:lnTo>
                  <a:pt x="385" y="144"/>
                </a:lnTo>
                <a:lnTo>
                  <a:pt x="367" y="150"/>
                </a:lnTo>
                <a:lnTo>
                  <a:pt x="343" y="138"/>
                </a:lnTo>
                <a:lnTo>
                  <a:pt x="337" y="126"/>
                </a:lnTo>
                <a:lnTo>
                  <a:pt x="331" y="108"/>
                </a:lnTo>
                <a:lnTo>
                  <a:pt x="343" y="96"/>
                </a:lnTo>
                <a:lnTo>
                  <a:pt x="355" y="90"/>
                </a:lnTo>
                <a:lnTo>
                  <a:pt x="373" y="96"/>
                </a:lnTo>
                <a:lnTo>
                  <a:pt x="367" y="102"/>
                </a:lnTo>
                <a:lnTo>
                  <a:pt x="355" y="102"/>
                </a:lnTo>
                <a:lnTo>
                  <a:pt x="349" y="102"/>
                </a:lnTo>
                <a:lnTo>
                  <a:pt x="343" y="114"/>
                </a:lnTo>
                <a:lnTo>
                  <a:pt x="349" y="132"/>
                </a:lnTo>
                <a:lnTo>
                  <a:pt x="367" y="138"/>
                </a:lnTo>
                <a:lnTo>
                  <a:pt x="379" y="138"/>
                </a:lnTo>
                <a:lnTo>
                  <a:pt x="385" y="126"/>
                </a:lnTo>
                <a:lnTo>
                  <a:pt x="379" y="114"/>
                </a:lnTo>
                <a:close/>
                <a:moveTo>
                  <a:pt x="409" y="114"/>
                </a:moveTo>
                <a:lnTo>
                  <a:pt x="349" y="60"/>
                </a:lnTo>
                <a:lnTo>
                  <a:pt x="361" y="48"/>
                </a:lnTo>
                <a:lnTo>
                  <a:pt x="379" y="72"/>
                </a:lnTo>
                <a:lnTo>
                  <a:pt x="385" y="54"/>
                </a:lnTo>
                <a:lnTo>
                  <a:pt x="397" y="48"/>
                </a:lnTo>
                <a:lnTo>
                  <a:pt x="409" y="48"/>
                </a:lnTo>
                <a:lnTo>
                  <a:pt x="415" y="54"/>
                </a:lnTo>
                <a:lnTo>
                  <a:pt x="445" y="78"/>
                </a:lnTo>
                <a:lnTo>
                  <a:pt x="439" y="90"/>
                </a:lnTo>
                <a:lnTo>
                  <a:pt x="409" y="60"/>
                </a:lnTo>
                <a:lnTo>
                  <a:pt x="397" y="54"/>
                </a:lnTo>
                <a:lnTo>
                  <a:pt x="391" y="60"/>
                </a:lnTo>
                <a:lnTo>
                  <a:pt x="385" y="66"/>
                </a:lnTo>
                <a:lnTo>
                  <a:pt x="385" y="78"/>
                </a:lnTo>
                <a:lnTo>
                  <a:pt x="391" y="84"/>
                </a:lnTo>
                <a:lnTo>
                  <a:pt x="415" y="108"/>
                </a:lnTo>
                <a:lnTo>
                  <a:pt x="409" y="114"/>
                </a:lnTo>
                <a:close/>
                <a:moveTo>
                  <a:pt x="469" y="24"/>
                </a:moveTo>
                <a:lnTo>
                  <a:pt x="481" y="18"/>
                </a:lnTo>
                <a:lnTo>
                  <a:pt x="481" y="36"/>
                </a:lnTo>
                <a:lnTo>
                  <a:pt x="475" y="54"/>
                </a:lnTo>
                <a:lnTo>
                  <a:pt x="457" y="60"/>
                </a:lnTo>
                <a:lnTo>
                  <a:pt x="433" y="48"/>
                </a:lnTo>
                <a:lnTo>
                  <a:pt x="421" y="30"/>
                </a:lnTo>
                <a:lnTo>
                  <a:pt x="433" y="6"/>
                </a:lnTo>
                <a:lnTo>
                  <a:pt x="451" y="0"/>
                </a:lnTo>
                <a:lnTo>
                  <a:pt x="469" y="12"/>
                </a:lnTo>
                <a:lnTo>
                  <a:pt x="475" y="12"/>
                </a:lnTo>
                <a:lnTo>
                  <a:pt x="439" y="42"/>
                </a:lnTo>
                <a:lnTo>
                  <a:pt x="457" y="48"/>
                </a:lnTo>
                <a:lnTo>
                  <a:pt x="469" y="48"/>
                </a:lnTo>
                <a:lnTo>
                  <a:pt x="475" y="36"/>
                </a:lnTo>
                <a:lnTo>
                  <a:pt x="469" y="24"/>
                </a:lnTo>
                <a:close/>
                <a:moveTo>
                  <a:pt x="439" y="36"/>
                </a:moveTo>
                <a:lnTo>
                  <a:pt x="457" y="12"/>
                </a:lnTo>
                <a:lnTo>
                  <a:pt x="451" y="12"/>
                </a:lnTo>
                <a:lnTo>
                  <a:pt x="439" y="12"/>
                </a:lnTo>
                <a:lnTo>
                  <a:pt x="433" y="24"/>
                </a:lnTo>
                <a:lnTo>
                  <a:pt x="439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74" name="Rectangle 37"/>
          <p:cNvSpPr>
            <a:spLocks noChangeArrowheads="1"/>
          </p:cNvSpPr>
          <p:nvPr/>
        </p:nvSpPr>
        <p:spPr bwMode="auto">
          <a:xfrm>
            <a:off x="1630363" y="1881188"/>
            <a:ext cx="2762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 b="1">
                <a:solidFill>
                  <a:srgbClr val="000000"/>
                </a:solidFill>
              </a:rPr>
              <a:t>%</a:t>
            </a:r>
            <a:endParaRPr lang="de-DE" altLang="de-DE" sz="2400"/>
          </a:p>
        </p:txBody>
      </p:sp>
      <p:sp>
        <p:nvSpPr>
          <p:cNvPr id="39975" name="Rectangle 38"/>
          <p:cNvSpPr>
            <a:spLocks noChangeArrowheads="1"/>
          </p:cNvSpPr>
          <p:nvPr/>
        </p:nvSpPr>
        <p:spPr bwMode="auto">
          <a:xfrm>
            <a:off x="6700838" y="3636963"/>
            <a:ext cx="114300" cy="1143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39976" name="Rectangle 39"/>
          <p:cNvSpPr>
            <a:spLocks noChangeArrowheads="1"/>
          </p:cNvSpPr>
          <p:nvPr/>
        </p:nvSpPr>
        <p:spPr bwMode="auto">
          <a:xfrm>
            <a:off x="6872288" y="3579813"/>
            <a:ext cx="6016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>
                <a:solidFill>
                  <a:srgbClr val="000000"/>
                </a:solidFill>
              </a:rPr>
              <a:t>2002</a:t>
            </a:r>
            <a:endParaRPr lang="de-DE" altLang="de-DE" sz="2400"/>
          </a:p>
        </p:txBody>
      </p:sp>
      <p:sp>
        <p:nvSpPr>
          <p:cNvPr id="39977" name="Rectangle 40"/>
          <p:cNvSpPr>
            <a:spLocks noChangeArrowheads="1"/>
          </p:cNvSpPr>
          <p:nvPr/>
        </p:nvSpPr>
        <p:spPr bwMode="auto">
          <a:xfrm>
            <a:off x="6700838" y="3962400"/>
            <a:ext cx="114300" cy="1143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39978" name="Rectangle 41"/>
          <p:cNvSpPr>
            <a:spLocks noChangeArrowheads="1"/>
          </p:cNvSpPr>
          <p:nvPr/>
        </p:nvSpPr>
        <p:spPr bwMode="auto">
          <a:xfrm>
            <a:off x="6872288" y="3905250"/>
            <a:ext cx="6016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>
                <a:solidFill>
                  <a:srgbClr val="000000"/>
                </a:solidFill>
              </a:rPr>
              <a:t>2006</a:t>
            </a:r>
            <a:endParaRPr lang="de-DE" altLang="de-DE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animBg="1"/>
      <p:bldP spid="74761" grpId="0" animBg="1"/>
      <p:bldP spid="74763" grpId="0" animBg="1"/>
      <p:bldP spid="747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89000"/>
            <a:ext cx="864235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sz="2800" b="1" dirty="0" smtClean="0"/>
              <a:t>Mehrwert </a:t>
            </a:r>
            <a:r>
              <a:rPr lang="de-DE" altLang="de-DE" sz="2800" b="1" dirty="0" smtClean="0"/>
              <a:t>digitaler Medien aus Lehrersicht:</a:t>
            </a:r>
          </a:p>
          <a:p>
            <a:pPr lvl="1" eaLnBrk="1" hangingPunct="1">
              <a:buFontTx/>
              <a:buChar char="•"/>
            </a:pPr>
            <a:endParaRPr lang="de-DE" altLang="de-DE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 smtClean="0"/>
              <a:t>Umfrage </a:t>
            </a:r>
            <a:r>
              <a:rPr lang="de-DE" altLang="de-DE" dirty="0" smtClean="0"/>
              <a:t>II </a:t>
            </a:r>
            <a:r>
              <a:rPr lang="de-DE" altLang="de-DE" dirty="0" smtClean="0"/>
              <a:t>(2)</a:t>
            </a:r>
            <a:endParaRPr lang="de-DE" altLang="de-DE" dirty="0" smtClean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85800" y="5973763"/>
            <a:ext cx="7772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de-DE" altLang="de-DE"/>
              <a:t>Quelle:  Verändert nach: Bofinger, J. (2007): </a:t>
            </a:r>
            <a:r>
              <a:rPr lang="de-DE" altLang="de-DE" i="1"/>
              <a:t>Digitale Medien im Fachunterricht:</a:t>
            </a:r>
          </a:p>
          <a:p>
            <a:pPr algn="ctr" eaLnBrk="1" hangingPunct="1">
              <a:lnSpc>
                <a:spcPct val="50000"/>
              </a:lnSpc>
            </a:pPr>
            <a:r>
              <a:rPr lang="de-DE" altLang="de-DE" i="1"/>
              <a:t>Schulische Medienarbeit auf dem Prüfstand – Arbeitsbericht</a:t>
            </a:r>
            <a:r>
              <a:rPr lang="de-DE" altLang="de-DE"/>
              <a:t>. Auer: Donauwörth.</a:t>
            </a:r>
            <a:r>
              <a:rPr lang="de-DE" altLang="de-DE" sz="2400"/>
              <a:t> </a:t>
            </a:r>
            <a:r>
              <a:rPr lang="de-DE" altLang="de-DE"/>
              <a:t>.</a:t>
            </a:r>
          </a:p>
        </p:txBody>
      </p:sp>
      <p:sp>
        <p:nvSpPr>
          <p:cNvPr id="41989" name="Fußzeilenplatzhalter 5"/>
          <p:cNvSpPr txBox="1">
            <a:spLocks noGrp="1"/>
          </p:cNvSpPr>
          <p:nvPr/>
        </p:nvSpPr>
        <p:spPr bwMode="auto">
          <a:xfrm>
            <a:off x="1692275" y="6448425"/>
            <a:ext cx="5759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F.-J. Scharfenberg, Didaktik Biologie; W. Wagner, Didaktik Chemie</a:t>
            </a:r>
          </a:p>
        </p:txBody>
      </p:sp>
      <p:sp>
        <p:nvSpPr>
          <p:cNvPr id="41990" name="AutoShape 4"/>
          <p:cNvSpPr>
            <a:spLocks noChangeAspect="1" noChangeArrowheads="1" noTextEdit="1"/>
          </p:cNvSpPr>
          <p:nvPr/>
        </p:nvSpPr>
        <p:spPr bwMode="auto">
          <a:xfrm>
            <a:off x="820738" y="1719263"/>
            <a:ext cx="7199312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91" name="Freeform 6"/>
          <p:cNvSpPr>
            <a:spLocks noEditPoints="1"/>
          </p:cNvSpPr>
          <p:nvPr/>
        </p:nvSpPr>
        <p:spPr bwMode="auto">
          <a:xfrm>
            <a:off x="3854450" y="1862138"/>
            <a:ext cx="1265238" cy="3319462"/>
          </a:xfrm>
          <a:custGeom>
            <a:avLst/>
            <a:gdLst>
              <a:gd name="T0" fmla="*/ 9525 w 797"/>
              <a:gd name="T1" fmla="*/ 0 h 2091"/>
              <a:gd name="T2" fmla="*/ 9525 w 797"/>
              <a:gd name="T3" fmla="*/ 3319462 h 2091"/>
              <a:gd name="T4" fmla="*/ 0 w 797"/>
              <a:gd name="T5" fmla="*/ 3319462 h 2091"/>
              <a:gd name="T6" fmla="*/ 0 w 797"/>
              <a:gd name="T7" fmla="*/ 0 h 2091"/>
              <a:gd name="T8" fmla="*/ 9525 w 797"/>
              <a:gd name="T9" fmla="*/ 0 h 2091"/>
              <a:gd name="T10" fmla="*/ 1265238 w 797"/>
              <a:gd name="T11" fmla="*/ 0 h 2091"/>
              <a:gd name="T12" fmla="*/ 1265238 w 797"/>
              <a:gd name="T13" fmla="*/ 3319462 h 2091"/>
              <a:gd name="T14" fmla="*/ 1255713 w 797"/>
              <a:gd name="T15" fmla="*/ 3319462 h 2091"/>
              <a:gd name="T16" fmla="*/ 1255713 w 797"/>
              <a:gd name="T17" fmla="*/ 0 h 2091"/>
              <a:gd name="T18" fmla="*/ 1265238 w 797"/>
              <a:gd name="T19" fmla="*/ 0 h 209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97"/>
              <a:gd name="T31" fmla="*/ 0 h 2091"/>
              <a:gd name="T32" fmla="*/ 797 w 797"/>
              <a:gd name="T33" fmla="*/ 2091 h 209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7" h="2091">
                <a:moveTo>
                  <a:pt x="6" y="0"/>
                </a:moveTo>
                <a:lnTo>
                  <a:pt x="6" y="2091"/>
                </a:lnTo>
                <a:lnTo>
                  <a:pt x="0" y="2091"/>
                </a:lnTo>
                <a:lnTo>
                  <a:pt x="0" y="0"/>
                </a:lnTo>
                <a:lnTo>
                  <a:pt x="6" y="0"/>
                </a:lnTo>
                <a:close/>
                <a:moveTo>
                  <a:pt x="797" y="0"/>
                </a:moveTo>
                <a:lnTo>
                  <a:pt x="797" y="2091"/>
                </a:lnTo>
                <a:lnTo>
                  <a:pt x="791" y="2091"/>
                </a:lnTo>
                <a:lnTo>
                  <a:pt x="791" y="0"/>
                </a:lnTo>
                <a:lnTo>
                  <a:pt x="797" y="0"/>
                </a:lnTo>
                <a:close/>
              </a:path>
            </a:pathLst>
          </a:custGeom>
          <a:solidFill>
            <a:srgbClr val="868686"/>
          </a:solidFill>
          <a:ln w="6">
            <a:solidFill>
              <a:srgbClr val="868686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992" name="Freeform 7"/>
          <p:cNvSpPr>
            <a:spLocks noEditPoints="1"/>
          </p:cNvSpPr>
          <p:nvPr/>
        </p:nvSpPr>
        <p:spPr bwMode="auto">
          <a:xfrm>
            <a:off x="2608263" y="1976438"/>
            <a:ext cx="2025650" cy="3090862"/>
          </a:xfrm>
          <a:custGeom>
            <a:avLst/>
            <a:gdLst>
              <a:gd name="T0" fmla="*/ 0 w 1276"/>
              <a:gd name="T1" fmla="*/ 2947987 h 1947"/>
              <a:gd name="T2" fmla="*/ 752475 w 1276"/>
              <a:gd name="T3" fmla="*/ 2947987 h 1947"/>
              <a:gd name="T4" fmla="*/ 752475 w 1276"/>
              <a:gd name="T5" fmla="*/ 3090862 h 1947"/>
              <a:gd name="T6" fmla="*/ 0 w 1276"/>
              <a:gd name="T7" fmla="*/ 3090862 h 1947"/>
              <a:gd name="T8" fmla="*/ 0 w 1276"/>
              <a:gd name="T9" fmla="*/ 2947987 h 1947"/>
              <a:gd name="T10" fmla="*/ 0 w 1276"/>
              <a:gd name="T11" fmla="*/ 2576512 h 1947"/>
              <a:gd name="T12" fmla="*/ 998538 w 1276"/>
              <a:gd name="T13" fmla="*/ 2576512 h 1947"/>
              <a:gd name="T14" fmla="*/ 998538 w 1276"/>
              <a:gd name="T15" fmla="*/ 2728912 h 1947"/>
              <a:gd name="T16" fmla="*/ 0 w 1276"/>
              <a:gd name="T17" fmla="*/ 2728912 h 1947"/>
              <a:gd name="T18" fmla="*/ 0 w 1276"/>
              <a:gd name="T19" fmla="*/ 2576512 h 1947"/>
              <a:gd name="T20" fmla="*/ 0 w 1276"/>
              <a:gd name="T21" fmla="*/ 2206625 h 1947"/>
              <a:gd name="T22" fmla="*/ 1274763 w 1276"/>
              <a:gd name="T23" fmla="*/ 2206625 h 1947"/>
              <a:gd name="T24" fmla="*/ 1274763 w 1276"/>
              <a:gd name="T25" fmla="*/ 2357437 h 1947"/>
              <a:gd name="T26" fmla="*/ 0 w 1276"/>
              <a:gd name="T27" fmla="*/ 2357437 h 1947"/>
              <a:gd name="T28" fmla="*/ 0 w 1276"/>
              <a:gd name="T29" fmla="*/ 2206625 h 1947"/>
              <a:gd name="T30" fmla="*/ 0 w 1276"/>
              <a:gd name="T31" fmla="*/ 1844675 h 1947"/>
              <a:gd name="T32" fmla="*/ 1322388 w 1276"/>
              <a:gd name="T33" fmla="*/ 1844675 h 1947"/>
              <a:gd name="T34" fmla="*/ 1322388 w 1276"/>
              <a:gd name="T35" fmla="*/ 1987550 h 1947"/>
              <a:gd name="T36" fmla="*/ 0 w 1276"/>
              <a:gd name="T37" fmla="*/ 1987550 h 1947"/>
              <a:gd name="T38" fmla="*/ 0 w 1276"/>
              <a:gd name="T39" fmla="*/ 1844675 h 1947"/>
              <a:gd name="T40" fmla="*/ 0 w 1276"/>
              <a:gd name="T41" fmla="*/ 1473200 h 1947"/>
              <a:gd name="T42" fmla="*/ 1350963 w 1276"/>
              <a:gd name="T43" fmla="*/ 1473200 h 1947"/>
              <a:gd name="T44" fmla="*/ 1350963 w 1276"/>
              <a:gd name="T45" fmla="*/ 1616075 h 1947"/>
              <a:gd name="T46" fmla="*/ 0 w 1276"/>
              <a:gd name="T47" fmla="*/ 1616075 h 1947"/>
              <a:gd name="T48" fmla="*/ 0 w 1276"/>
              <a:gd name="T49" fmla="*/ 1473200 h 1947"/>
              <a:gd name="T50" fmla="*/ 0 w 1276"/>
              <a:gd name="T51" fmla="*/ 1103312 h 1947"/>
              <a:gd name="T52" fmla="*/ 1455738 w 1276"/>
              <a:gd name="T53" fmla="*/ 1103312 h 1947"/>
              <a:gd name="T54" fmla="*/ 1455738 w 1276"/>
              <a:gd name="T55" fmla="*/ 1246187 h 1947"/>
              <a:gd name="T56" fmla="*/ 0 w 1276"/>
              <a:gd name="T57" fmla="*/ 1246187 h 1947"/>
              <a:gd name="T58" fmla="*/ 0 w 1276"/>
              <a:gd name="T59" fmla="*/ 1103312 h 1947"/>
              <a:gd name="T60" fmla="*/ 0 w 1276"/>
              <a:gd name="T61" fmla="*/ 731837 h 1947"/>
              <a:gd name="T62" fmla="*/ 1550988 w 1276"/>
              <a:gd name="T63" fmla="*/ 731837 h 1947"/>
              <a:gd name="T64" fmla="*/ 1550988 w 1276"/>
              <a:gd name="T65" fmla="*/ 884237 h 1947"/>
              <a:gd name="T66" fmla="*/ 0 w 1276"/>
              <a:gd name="T67" fmla="*/ 884237 h 1947"/>
              <a:gd name="T68" fmla="*/ 0 w 1276"/>
              <a:gd name="T69" fmla="*/ 731837 h 1947"/>
              <a:gd name="T70" fmla="*/ 0 w 1276"/>
              <a:gd name="T71" fmla="*/ 360362 h 1947"/>
              <a:gd name="T72" fmla="*/ 1550988 w 1276"/>
              <a:gd name="T73" fmla="*/ 360362 h 1947"/>
              <a:gd name="T74" fmla="*/ 1550988 w 1276"/>
              <a:gd name="T75" fmla="*/ 512762 h 1947"/>
              <a:gd name="T76" fmla="*/ 0 w 1276"/>
              <a:gd name="T77" fmla="*/ 512762 h 1947"/>
              <a:gd name="T78" fmla="*/ 0 w 1276"/>
              <a:gd name="T79" fmla="*/ 360362 h 1947"/>
              <a:gd name="T80" fmla="*/ 0 w 1276"/>
              <a:gd name="T81" fmla="*/ 0 h 1947"/>
              <a:gd name="T82" fmla="*/ 2025650 w 1276"/>
              <a:gd name="T83" fmla="*/ 0 h 1947"/>
              <a:gd name="T84" fmla="*/ 2025650 w 1276"/>
              <a:gd name="T85" fmla="*/ 142875 h 1947"/>
              <a:gd name="T86" fmla="*/ 0 w 1276"/>
              <a:gd name="T87" fmla="*/ 142875 h 1947"/>
              <a:gd name="T88" fmla="*/ 0 w 1276"/>
              <a:gd name="T89" fmla="*/ 0 h 194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76"/>
              <a:gd name="T136" fmla="*/ 0 h 1947"/>
              <a:gd name="T137" fmla="*/ 1276 w 1276"/>
              <a:gd name="T138" fmla="*/ 1947 h 194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76" h="1947">
                <a:moveTo>
                  <a:pt x="0" y="1857"/>
                </a:moveTo>
                <a:lnTo>
                  <a:pt x="474" y="1857"/>
                </a:lnTo>
                <a:lnTo>
                  <a:pt x="474" y="1947"/>
                </a:lnTo>
                <a:lnTo>
                  <a:pt x="0" y="1947"/>
                </a:lnTo>
                <a:lnTo>
                  <a:pt x="0" y="1857"/>
                </a:lnTo>
                <a:close/>
                <a:moveTo>
                  <a:pt x="0" y="1623"/>
                </a:moveTo>
                <a:lnTo>
                  <a:pt x="629" y="1623"/>
                </a:lnTo>
                <a:lnTo>
                  <a:pt x="629" y="1719"/>
                </a:lnTo>
                <a:lnTo>
                  <a:pt x="0" y="1719"/>
                </a:lnTo>
                <a:lnTo>
                  <a:pt x="0" y="1623"/>
                </a:lnTo>
                <a:close/>
                <a:moveTo>
                  <a:pt x="0" y="1390"/>
                </a:moveTo>
                <a:lnTo>
                  <a:pt x="803" y="1390"/>
                </a:lnTo>
                <a:lnTo>
                  <a:pt x="803" y="1485"/>
                </a:lnTo>
                <a:lnTo>
                  <a:pt x="0" y="1485"/>
                </a:lnTo>
                <a:lnTo>
                  <a:pt x="0" y="1390"/>
                </a:lnTo>
                <a:close/>
                <a:moveTo>
                  <a:pt x="0" y="1162"/>
                </a:moveTo>
                <a:lnTo>
                  <a:pt x="833" y="1162"/>
                </a:lnTo>
                <a:lnTo>
                  <a:pt x="833" y="1252"/>
                </a:lnTo>
                <a:lnTo>
                  <a:pt x="0" y="1252"/>
                </a:lnTo>
                <a:lnTo>
                  <a:pt x="0" y="1162"/>
                </a:lnTo>
                <a:close/>
                <a:moveTo>
                  <a:pt x="0" y="928"/>
                </a:moveTo>
                <a:lnTo>
                  <a:pt x="851" y="928"/>
                </a:lnTo>
                <a:lnTo>
                  <a:pt x="851" y="1018"/>
                </a:lnTo>
                <a:lnTo>
                  <a:pt x="0" y="1018"/>
                </a:lnTo>
                <a:lnTo>
                  <a:pt x="0" y="928"/>
                </a:lnTo>
                <a:close/>
                <a:moveTo>
                  <a:pt x="0" y="695"/>
                </a:moveTo>
                <a:lnTo>
                  <a:pt x="917" y="695"/>
                </a:lnTo>
                <a:lnTo>
                  <a:pt x="917" y="785"/>
                </a:lnTo>
                <a:lnTo>
                  <a:pt x="0" y="785"/>
                </a:lnTo>
                <a:lnTo>
                  <a:pt x="0" y="695"/>
                </a:lnTo>
                <a:close/>
                <a:moveTo>
                  <a:pt x="0" y="461"/>
                </a:moveTo>
                <a:lnTo>
                  <a:pt x="977" y="461"/>
                </a:lnTo>
                <a:lnTo>
                  <a:pt x="977" y="557"/>
                </a:lnTo>
                <a:lnTo>
                  <a:pt x="0" y="557"/>
                </a:lnTo>
                <a:lnTo>
                  <a:pt x="0" y="461"/>
                </a:lnTo>
                <a:close/>
                <a:moveTo>
                  <a:pt x="0" y="227"/>
                </a:moveTo>
                <a:lnTo>
                  <a:pt x="977" y="227"/>
                </a:lnTo>
                <a:lnTo>
                  <a:pt x="977" y="323"/>
                </a:lnTo>
                <a:lnTo>
                  <a:pt x="0" y="323"/>
                </a:lnTo>
                <a:lnTo>
                  <a:pt x="0" y="227"/>
                </a:lnTo>
                <a:close/>
                <a:moveTo>
                  <a:pt x="0" y="0"/>
                </a:moveTo>
                <a:lnTo>
                  <a:pt x="1276" y="0"/>
                </a:lnTo>
                <a:lnTo>
                  <a:pt x="1276" y="90"/>
                </a:lnTo>
                <a:lnTo>
                  <a:pt x="0" y="9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784" name="Freeform 8"/>
          <p:cNvSpPr>
            <a:spLocks noEditPoints="1"/>
          </p:cNvSpPr>
          <p:nvPr/>
        </p:nvSpPr>
        <p:spPr bwMode="auto">
          <a:xfrm>
            <a:off x="3360738" y="1976438"/>
            <a:ext cx="1749425" cy="3090862"/>
          </a:xfrm>
          <a:custGeom>
            <a:avLst/>
            <a:gdLst>
              <a:gd name="T0" fmla="*/ 0 w 1102"/>
              <a:gd name="T1" fmla="*/ 2947987 h 1947"/>
              <a:gd name="T2" fmla="*/ 1749425 w 1102"/>
              <a:gd name="T3" fmla="*/ 2947987 h 1947"/>
              <a:gd name="T4" fmla="*/ 1749425 w 1102"/>
              <a:gd name="T5" fmla="*/ 3090862 h 1947"/>
              <a:gd name="T6" fmla="*/ 0 w 1102"/>
              <a:gd name="T7" fmla="*/ 3090862 h 1947"/>
              <a:gd name="T8" fmla="*/ 0 w 1102"/>
              <a:gd name="T9" fmla="*/ 2947987 h 1947"/>
              <a:gd name="T10" fmla="*/ 246063 w 1102"/>
              <a:gd name="T11" fmla="*/ 2576512 h 1947"/>
              <a:gd name="T12" fmla="*/ 1749425 w 1102"/>
              <a:gd name="T13" fmla="*/ 2576512 h 1947"/>
              <a:gd name="T14" fmla="*/ 1749425 w 1102"/>
              <a:gd name="T15" fmla="*/ 2728912 h 1947"/>
              <a:gd name="T16" fmla="*/ 246063 w 1102"/>
              <a:gd name="T17" fmla="*/ 2728912 h 1947"/>
              <a:gd name="T18" fmla="*/ 246063 w 1102"/>
              <a:gd name="T19" fmla="*/ 2576512 h 1947"/>
              <a:gd name="T20" fmla="*/ 522288 w 1102"/>
              <a:gd name="T21" fmla="*/ 2206625 h 1947"/>
              <a:gd name="T22" fmla="*/ 1749425 w 1102"/>
              <a:gd name="T23" fmla="*/ 2206625 h 1947"/>
              <a:gd name="T24" fmla="*/ 1749425 w 1102"/>
              <a:gd name="T25" fmla="*/ 2357437 h 1947"/>
              <a:gd name="T26" fmla="*/ 522288 w 1102"/>
              <a:gd name="T27" fmla="*/ 2357437 h 1947"/>
              <a:gd name="T28" fmla="*/ 522288 w 1102"/>
              <a:gd name="T29" fmla="*/ 2206625 h 1947"/>
              <a:gd name="T30" fmla="*/ 569913 w 1102"/>
              <a:gd name="T31" fmla="*/ 1844675 h 1947"/>
              <a:gd name="T32" fmla="*/ 1749425 w 1102"/>
              <a:gd name="T33" fmla="*/ 1844675 h 1947"/>
              <a:gd name="T34" fmla="*/ 1749425 w 1102"/>
              <a:gd name="T35" fmla="*/ 1987550 h 1947"/>
              <a:gd name="T36" fmla="*/ 569913 w 1102"/>
              <a:gd name="T37" fmla="*/ 1987550 h 1947"/>
              <a:gd name="T38" fmla="*/ 569913 w 1102"/>
              <a:gd name="T39" fmla="*/ 1844675 h 1947"/>
              <a:gd name="T40" fmla="*/ 598488 w 1102"/>
              <a:gd name="T41" fmla="*/ 1473200 h 1947"/>
              <a:gd name="T42" fmla="*/ 1749425 w 1102"/>
              <a:gd name="T43" fmla="*/ 1473200 h 1947"/>
              <a:gd name="T44" fmla="*/ 1749425 w 1102"/>
              <a:gd name="T45" fmla="*/ 1616075 h 1947"/>
              <a:gd name="T46" fmla="*/ 598488 w 1102"/>
              <a:gd name="T47" fmla="*/ 1616075 h 1947"/>
              <a:gd name="T48" fmla="*/ 598488 w 1102"/>
              <a:gd name="T49" fmla="*/ 1473200 h 1947"/>
              <a:gd name="T50" fmla="*/ 703263 w 1102"/>
              <a:gd name="T51" fmla="*/ 1103312 h 1947"/>
              <a:gd name="T52" fmla="*/ 1749425 w 1102"/>
              <a:gd name="T53" fmla="*/ 1103312 h 1947"/>
              <a:gd name="T54" fmla="*/ 1749425 w 1102"/>
              <a:gd name="T55" fmla="*/ 1246187 h 1947"/>
              <a:gd name="T56" fmla="*/ 703263 w 1102"/>
              <a:gd name="T57" fmla="*/ 1246187 h 1947"/>
              <a:gd name="T58" fmla="*/ 703263 w 1102"/>
              <a:gd name="T59" fmla="*/ 1103312 h 1947"/>
              <a:gd name="T60" fmla="*/ 798513 w 1102"/>
              <a:gd name="T61" fmla="*/ 731837 h 1947"/>
              <a:gd name="T62" fmla="*/ 1749425 w 1102"/>
              <a:gd name="T63" fmla="*/ 731837 h 1947"/>
              <a:gd name="T64" fmla="*/ 1749425 w 1102"/>
              <a:gd name="T65" fmla="*/ 884237 h 1947"/>
              <a:gd name="T66" fmla="*/ 798513 w 1102"/>
              <a:gd name="T67" fmla="*/ 884237 h 1947"/>
              <a:gd name="T68" fmla="*/ 798513 w 1102"/>
              <a:gd name="T69" fmla="*/ 731837 h 1947"/>
              <a:gd name="T70" fmla="*/ 798513 w 1102"/>
              <a:gd name="T71" fmla="*/ 360362 h 1947"/>
              <a:gd name="T72" fmla="*/ 1749425 w 1102"/>
              <a:gd name="T73" fmla="*/ 360362 h 1947"/>
              <a:gd name="T74" fmla="*/ 1749425 w 1102"/>
              <a:gd name="T75" fmla="*/ 512762 h 1947"/>
              <a:gd name="T76" fmla="*/ 798513 w 1102"/>
              <a:gd name="T77" fmla="*/ 512762 h 1947"/>
              <a:gd name="T78" fmla="*/ 798513 w 1102"/>
              <a:gd name="T79" fmla="*/ 360362 h 1947"/>
              <a:gd name="T80" fmla="*/ 1273175 w 1102"/>
              <a:gd name="T81" fmla="*/ 0 h 1947"/>
              <a:gd name="T82" fmla="*/ 1749425 w 1102"/>
              <a:gd name="T83" fmla="*/ 0 h 1947"/>
              <a:gd name="T84" fmla="*/ 1749425 w 1102"/>
              <a:gd name="T85" fmla="*/ 142875 h 1947"/>
              <a:gd name="T86" fmla="*/ 1273175 w 1102"/>
              <a:gd name="T87" fmla="*/ 142875 h 1947"/>
              <a:gd name="T88" fmla="*/ 1273175 w 1102"/>
              <a:gd name="T89" fmla="*/ 0 h 194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102"/>
              <a:gd name="T136" fmla="*/ 0 h 1947"/>
              <a:gd name="T137" fmla="*/ 1102 w 1102"/>
              <a:gd name="T138" fmla="*/ 1947 h 194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102" h="1947">
                <a:moveTo>
                  <a:pt x="0" y="1857"/>
                </a:moveTo>
                <a:lnTo>
                  <a:pt x="1102" y="1857"/>
                </a:lnTo>
                <a:lnTo>
                  <a:pt x="1102" y="1947"/>
                </a:lnTo>
                <a:lnTo>
                  <a:pt x="0" y="1947"/>
                </a:lnTo>
                <a:lnTo>
                  <a:pt x="0" y="1857"/>
                </a:lnTo>
                <a:close/>
                <a:moveTo>
                  <a:pt x="155" y="1623"/>
                </a:moveTo>
                <a:lnTo>
                  <a:pt x="1102" y="1623"/>
                </a:lnTo>
                <a:lnTo>
                  <a:pt x="1102" y="1719"/>
                </a:lnTo>
                <a:lnTo>
                  <a:pt x="155" y="1719"/>
                </a:lnTo>
                <a:lnTo>
                  <a:pt x="155" y="1623"/>
                </a:lnTo>
                <a:close/>
                <a:moveTo>
                  <a:pt x="329" y="1390"/>
                </a:moveTo>
                <a:lnTo>
                  <a:pt x="1102" y="1390"/>
                </a:lnTo>
                <a:lnTo>
                  <a:pt x="1102" y="1485"/>
                </a:lnTo>
                <a:lnTo>
                  <a:pt x="329" y="1485"/>
                </a:lnTo>
                <a:lnTo>
                  <a:pt x="329" y="1390"/>
                </a:lnTo>
                <a:close/>
                <a:moveTo>
                  <a:pt x="359" y="1162"/>
                </a:moveTo>
                <a:lnTo>
                  <a:pt x="1102" y="1162"/>
                </a:lnTo>
                <a:lnTo>
                  <a:pt x="1102" y="1252"/>
                </a:lnTo>
                <a:lnTo>
                  <a:pt x="359" y="1252"/>
                </a:lnTo>
                <a:lnTo>
                  <a:pt x="359" y="1162"/>
                </a:lnTo>
                <a:close/>
                <a:moveTo>
                  <a:pt x="377" y="928"/>
                </a:moveTo>
                <a:lnTo>
                  <a:pt x="1102" y="928"/>
                </a:lnTo>
                <a:lnTo>
                  <a:pt x="1102" y="1018"/>
                </a:lnTo>
                <a:lnTo>
                  <a:pt x="377" y="1018"/>
                </a:lnTo>
                <a:lnTo>
                  <a:pt x="377" y="928"/>
                </a:lnTo>
                <a:close/>
                <a:moveTo>
                  <a:pt x="443" y="695"/>
                </a:moveTo>
                <a:lnTo>
                  <a:pt x="1102" y="695"/>
                </a:lnTo>
                <a:lnTo>
                  <a:pt x="1102" y="785"/>
                </a:lnTo>
                <a:lnTo>
                  <a:pt x="443" y="785"/>
                </a:lnTo>
                <a:lnTo>
                  <a:pt x="443" y="695"/>
                </a:lnTo>
                <a:close/>
                <a:moveTo>
                  <a:pt x="503" y="461"/>
                </a:moveTo>
                <a:lnTo>
                  <a:pt x="1102" y="461"/>
                </a:lnTo>
                <a:lnTo>
                  <a:pt x="1102" y="557"/>
                </a:lnTo>
                <a:lnTo>
                  <a:pt x="503" y="557"/>
                </a:lnTo>
                <a:lnTo>
                  <a:pt x="503" y="461"/>
                </a:lnTo>
                <a:close/>
                <a:moveTo>
                  <a:pt x="503" y="227"/>
                </a:moveTo>
                <a:lnTo>
                  <a:pt x="1102" y="227"/>
                </a:lnTo>
                <a:lnTo>
                  <a:pt x="1102" y="323"/>
                </a:lnTo>
                <a:lnTo>
                  <a:pt x="503" y="323"/>
                </a:lnTo>
                <a:lnTo>
                  <a:pt x="503" y="227"/>
                </a:lnTo>
                <a:close/>
                <a:moveTo>
                  <a:pt x="802" y="0"/>
                </a:moveTo>
                <a:lnTo>
                  <a:pt x="1102" y="0"/>
                </a:lnTo>
                <a:lnTo>
                  <a:pt x="1102" y="90"/>
                </a:lnTo>
                <a:lnTo>
                  <a:pt x="802" y="90"/>
                </a:lnTo>
                <a:lnTo>
                  <a:pt x="802" y="0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94" name="Rectangle 9"/>
          <p:cNvSpPr>
            <a:spLocks noChangeArrowheads="1"/>
          </p:cNvSpPr>
          <p:nvPr/>
        </p:nvSpPr>
        <p:spPr bwMode="auto">
          <a:xfrm>
            <a:off x="2608263" y="5181600"/>
            <a:ext cx="2501900" cy="9525"/>
          </a:xfrm>
          <a:prstGeom prst="rect">
            <a:avLst/>
          </a:prstGeom>
          <a:solidFill>
            <a:srgbClr val="868686"/>
          </a:solidFill>
          <a:ln w="6">
            <a:solidFill>
              <a:srgbClr val="868686"/>
            </a:solidFill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1995" name="Freeform 10"/>
          <p:cNvSpPr>
            <a:spLocks noEditPoints="1"/>
          </p:cNvSpPr>
          <p:nvPr/>
        </p:nvSpPr>
        <p:spPr bwMode="auto">
          <a:xfrm>
            <a:off x="2608263" y="5181600"/>
            <a:ext cx="2511425" cy="66675"/>
          </a:xfrm>
          <a:custGeom>
            <a:avLst/>
            <a:gdLst>
              <a:gd name="T0" fmla="*/ 9525 w 1582"/>
              <a:gd name="T1" fmla="*/ 0 h 42"/>
              <a:gd name="T2" fmla="*/ 9525 w 1582"/>
              <a:gd name="T3" fmla="*/ 66675 h 42"/>
              <a:gd name="T4" fmla="*/ 0 w 1582"/>
              <a:gd name="T5" fmla="*/ 66675 h 42"/>
              <a:gd name="T6" fmla="*/ 0 w 1582"/>
              <a:gd name="T7" fmla="*/ 0 h 42"/>
              <a:gd name="T8" fmla="*/ 9525 w 1582"/>
              <a:gd name="T9" fmla="*/ 0 h 42"/>
              <a:gd name="T10" fmla="*/ 1255713 w 1582"/>
              <a:gd name="T11" fmla="*/ 0 h 42"/>
              <a:gd name="T12" fmla="*/ 1255713 w 1582"/>
              <a:gd name="T13" fmla="*/ 66675 h 42"/>
              <a:gd name="T14" fmla="*/ 1246188 w 1582"/>
              <a:gd name="T15" fmla="*/ 66675 h 42"/>
              <a:gd name="T16" fmla="*/ 1246188 w 1582"/>
              <a:gd name="T17" fmla="*/ 0 h 42"/>
              <a:gd name="T18" fmla="*/ 1255713 w 1582"/>
              <a:gd name="T19" fmla="*/ 0 h 42"/>
              <a:gd name="T20" fmla="*/ 2511425 w 1582"/>
              <a:gd name="T21" fmla="*/ 0 h 42"/>
              <a:gd name="T22" fmla="*/ 2511425 w 1582"/>
              <a:gd name="T23" fmla="*/ 66675 h 42"/>
              <a:gd name="T24" fmla="*/ 2501900 w 1582"/>
              <a:gd name="T25" fmla="*/ 66675 h 42"/>
              <a:gd name="T26" fmla="*/ 2501900 w 1582"/>
              <a:gd name="T27" fmla="*/ 0 h 42"/>
              <a:gd name="T28" fmla="*/ 2511425 w 1582"/>
              <a:gd name="T29" fmla="*/ 0 h 4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582"/>
              <a:gd name="T46" fmla="*/ 0 h 42"/>
              <a:gd name="T47" fmla="*/ 1582 w 1582"/>
              <a:gd name="T48" fmla="*/ 42 h 4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582" h="42">
                <a:moveTo>
                  <a:pt x="6" y="0"/>
                </a:moveTo>
                <a:lnTo>
                  <a:pt x="6" y="42"/>
                </a:lnTo>
                <a:lnTo>
                  <a:pt x="0" y="42"/>
                </a:lnTo>
                <a:lnTo>
                  <a:pt x="0" y="0"/>
                </a:lnTo>
                <a:lnTo>
                  <a:pt x="6" y="0"/>
                </a:lnTo>
                <a:close/>
                <a:moveTo>
                  <a:pt x="791" y="0"/>
                </a:moveTo>
                <a:lnTo>
                  <a:pt x="791" y="42"/>
                </a:lnTo>
                <a:lnTo>
                  <a:pt x="785" y="42"/>
                </a:lnTo>
                <a:lnTo>
                  <a:pt x="785" y="0"/>
                </a:lnTo>
                <a:lnTo>
                  <a:pt x="791" y="0"/>
                </a:lnTo>
                <a:close/>
                <a:moveTo>
                  <a:pt x="1582" y="0"/>
                </a:moveTo>
                <a:lnTo>
                  <a:pt x="1582" y="42"/>
                </a:lnTo>
                <a:lnTo>
                  <a:pt x="1576" y="42"/>
                </a:lnTo>
                <a:lnTo>
                  <a:pt x="1576" y="0"/>
                </a:lnTo>
                <a:lnTo>
                  <a:pt x="1582" y="0"/>
                </a:lnTo>
                <a:close/>
              </a:path>
            </a:pathLst>
          </a:custGeom>
          <a:solidFill>
            <a:srgbClr val="868686"/>
          </a:solidFill>
          <a:ln w="6">
            <a:solidFill>
              <a:srgbClr val="868686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996" name="Rectangle 11"/>
          <p:cNvSpPr>
            <a:spLocks noChangeArrowheads="1"/>
          </p:cNvSpPr>
          <p:nvPr/>
        </p:nvSpPr>
        <p:spPr bwMode="auto">
          <a:xfrm>
            <a:off x="2608263" y="1862138"/>
            <a:ext cx="9525" cy="3319462"/>
          </a:xfrm>
          <a:prstGeom prst="rect">
            <a:avLst/>
          </a:prstGeom>
          <a:solidFill>
            <a:srgbClr val="868686"/>
          </a:solidFill>
          <a:ln w="6">
            <a:solidFill>
              <a:srgbClr val="868686"/>
            </a:solidFill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1997" name="Freeform 12"/>
          <p:cNvSpPr>
            <a:spLocks noEditPoints="1"/>
          </p:cNvSpPr>
          <p:nvPr/>
        </p:nvSpPr>
        <p:spPr bwMode="auto">
          <a:xfrm>
            <a:off x="2551113" y="1862138"/>
            <a:ext cx="57150" cy="3328987"/>
          </a:xfrm>
          <a:custGeom>
            <a:avLst/>
            <a:gdLst>
              <a:gd name="T0" fmla="*/ 0 w 36"/>
              <a:gd name="T1" fmla="*/ 3319462 h 2097"/>
              <a:gd name="T2" fmla="*/ 57150 w 36"/>
              <a:gd name="T3" fmla="*/ 3319462 h 2097"/>
              <a:gd name="T4" fmla="*/ 57150 w 36"/>
              <a:gd name="T5" fmla="*/ 3328987 h 2097"/>
              <a:gd name="T6" fmla="*/ 0 w 36"/>
              <a:gd name="T7" fmla="*/ 3328987 h 2097"/>
              <a:gd name="T8" fmla="*/ 0 w 36"/>
              <a:gd name="T9" fmla="*/ 3319462 h 2097"/>
              <a:gd name="T10" fmla="*/ 0 w 36"/>
              <a:gd name="T11" fmla="*/ 2947987 h 2097"/>
              <a:gd name="T12" fmla="*/ 57150 w 36"/>
              <a:gd name="T13" fmla="*/ 2947987 h 2097"/>
              <a:gd name="T14" fmla="*/ 57150 w 36"/>
              <a:gd name="T15" fmla="*/ 2957512 h 2097"/>
              <a:gd name="T16" fmla="*/ 0 w 36"/>
              <a:gd name="T17" fmla="*/ 2957512 h 2097"/>
              <a:gd name="T18" fmla="*/ 0 w 36"/>
              <a:gd name="T19" fmla="*/ 2947987 h 2097"/>
              <a:gd name="T20" fmla="*/ 0 w 36"/>
              <a:gd name="T21" fmla="*/ 2576512 h 2097"/>
              <a:gd name="T22" fmla="*/ 57150 w 36"/>
              <a:gd name="T23" fmla="*/ 2576512 h 2097"/>
              <a:gd name="T24" fmla="*/ 57150 w 36"/>
              <a:gd name="T25" fmla="*/ 2586037 h 2097"/>
              <a:gd name="T26" fmla="*/ 0 w 36"/>
              <a:gd name="T27" fmla="*/ 2586037 h 2097"/>
              <a:gd name="T28" fmla="*/ 0 w 36"/>
              <a:gd name="T29" fmla="*/ 2576512 h 2097"/>
              <a:gd name="T30" fmla="*/ 0 w 36"/>
              <a:gd name="T31" fmla="*/ 2216150 h 2097"/>
              <a:gd name="T32" fmla="*/ 57150 w 36"/>
              <a:gd name="T33" fmla="*/ 2216150 h 2097"/>
              <a:gd name="T34" fmla="*/ 57150 w 36"/>
              <a:gd name="T35" fmla="*/ 2225675 h 2097"/>
              <a:gd name="T36" fmla="*/ 0 w 36"/>
              <a:gd name="T37" fmla="*/ 2225675 h 2097"/>
              <a:gd name="T38" fmla="*/ 0 w 36"/>
              <a:gd name="T39" fmla="*/ 2216150 h 2097"/>
              <a:gd name="T40" fmla="*/ 0 w 36"/>
              <a:gd name="T41" fmla="*/ 1844675 h 2097"/>
              <a:gd name="T42" fmla="*/ 57150 w 36"/>
              <a:gd name="T43" fmla="*/ 1844675 h 2097"/>
              <a:gd name="T44" fmla="*/ 57150 w 36"/>
              <a:gd name="T45" fmla="*/ 1854200 h 2097"/>
              <a:gd name="T46" fmla="*/ 0 w 36"/>
              <a:gd name="T47" fmla="*/ 1854200 h 2097"/>
              <a:gd name="T48" fmla="*/ 0 w 36"/>
              <a:gd name="T49" fmla="*/ 1844675 h 2097"/>
              <a:gd name="T50" fmla="*/ 0 w 36"/>
              <a:gd name="T51" fmla="*/ 1473200 h 2097"/>
              <a:gd name="T52" fmla="*/ 57150 w 36"/>
              <a:gd name="T53" fmla="*/ 1473200 h 2097"/>
              <a:gd name="T54" fmla="*/ 57150 w 36"/>
              <a:gd name="T55" fmla="*/ 1482725 h 2097"/>
              <a:gd name="T56" fmla="*/ 0 w 36"/>
              <a:gd name="T57" fmla="*/ 1482725 h 2097"/>
              <a:gd name="T58" fmla="*/ 0 w 36"/>
              <a:gd name="T59" fmla="*/ 1473200 h 2097"/>
              <a:gd name="T60" fmla="*/ 0 w 36"/>
              <a:gd name="T61" fmla="*/ 1103312 h 2097"/>
              <a:gd name="T62" fmla="*/ 57150 w 36"/>
              <a:gd name="T63" fmla="*/ 1103312 h 2097"/>
              <a:gd name="T64" fmla="*/ 57150 w 36"/>
              <a:gd name="T65" fmla="*/ 1112837 h 2097"/>
              <a:gd name="T66" fmla="*/ 0 w 36"/>
              <a:gd name="T67" fmla="*/ 1112837 h 2097"/>
              <a:gd name="T68" fmla="*/ 0 w 36"/>
              <a:gd name="T69" fmla="*/ 1103312 h 2097"/>
              <a:gd name="T70" fmla="*/ 0 w 36"/>
              <a:gd name="T71" fmla="*/ 741362 h 2097"/>
              <a:gd name="T72" fmla="*/ 57150 w 36"/>
              <a:gd name="T73" fmla="*/ 741362 h 2097"/>
              <a:gd name="T74" fmla="*/ 57150 w 36"/>
              <a:gd name="T75" fmla="*/ 750887 h 2097"/>
              <a:gd name="T76" fmla="*/ 0 w 36"/>
              <a:gd name="T77" fmla="*/ 750887 h 2097"/>
              <a:gd name="T78" fmla="*/ 0 w 36"/>
              <a:gd name="T79" fmla="*/ 741362 h 2097"/>
              <a:gd name="T80" fmla="*/ 0 w 36"/>
              <a:gd name="T81" fmla="*/ 369887 h 2097"/>
              <a:gd name="T82" fmla="*/ 57150 w 36"/>
              <a:gd name="T83" fmla="*/ 369887 h 2097"/>
              <a:gd name="T84" fmla="*/ 57150 w 36"/>
              <a:gd name="T85" fmla="*/ 379412 h 2097"/>
              <a:gd name="T86" fmla="*/ 0 w 36"/>
              <a:gd name="T87" fmla="*/ 379412 h 2097"/>
              <a:gd name="T88" fmla="*/ 0 w 36"/>
              <a:gd name="T89" fmla="*/ 369887 h 2097"/>
              <a:gd name="T90" fmla="*/ 0 w 36"/>
              <a:gd name="T91" fmla="*/ 0 h 2097"/>
              <a:gd name="T92" fmla="*/ 57150 w 36"/>
              <a:gd name="T93" fmla="*/ 0 h 2097"/>
              <a:gd name="T94" fmla="*/ 57150 w 36"/>
              <a:gd name="T95" fmla="*/ 9525 h 2097"/>
              <a:gd name="T96" fmla="*/ 0 w 36"/>
              <a:gd name="T97" fmla="*/ 9525 h 2097"/>
              <a:gd name="T98" fmla="*/ 0 w 36"/>
              <a:gd name="T99" fmla="*/ 0 h 209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6"/>
              <a:gd name="T151" fmla="*/ 0 h 2097"/>
              <a:gd name="T152" fmla="*/ 36 w 36"/>
              <a:gd name="T153" fmla="*/ 2097 h 209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6" h="2097">
                <a:moveTo>
                  <a:pt x="0" y="2091"/>
                </a:moveTo>
                <a:lnTo>
                  <a:pt x="36" y="2091"/>
                </a:lnTo>
                <a:lnTo>
                  <a:pt x="36" y="2097"/>
                </a:lnTo>
                <a:lnTo>
                  <a:pt x="0" y="2097"/>
                </a:lnTo>
                <a:lnTo>
                  <a:pt x="0" y="2091"/>
                </a:lnTo>
                <a:close/>
                <a:moveTo>
                  <a:pt x="0" y="1857"/>
                </a:moveTo>
                <a:lnTo>
                  <a:pt x="36" y="1857"/>
                </a:lnTo>
                <a:lnTo>
                  <a:pt x="36" y="1863"/>
                </a:lnTo>
                <a:lnTo>
                  <a:pt x="0" y="1863"/>
                </a:lnTo>
                <a:lnTo>
                  <a:pt x="0" y="1857"/>
                </a:lnTo>
                <a:close/>
                <a:moveTo>
                  <a:pt x="0" y="1623"/>
                </a:moveTo>
                <a:lnTo>
                  <a:pt x="36" y="1623"/>
                </a:lnTo>
                <a:lnTo>
                  <a:pt x="36" y="1629"/>
                </a:lnTo>
                <a:lnTo>
                  <a:pt x="0" y="1629"/>
                </a:lnTo>
                <a:lnTo>
                  <a:pt x="0" y="1623"/>
                </a:lnTo>
                <a:close/>
                <a:moveTo>
                  <a:pt x="0" y="1396"/>
                </a:moveTo>
                <a:lnTo>
                  <a:pt x="36" y="1396"/>
                </a:lnTo>
                <a:lnTo>
                  <a:pt x="36" y="1402"/>
                </a:lnTo>
                <a:lnTo>
                  <a:pt x="0" y="1402"/>
                </a:lnTo>
                <a:lnTo>
                  <a:pt x="0" y="1396"/>
                </a:lnTo>
                <a:close/>
                <a:moveTo>
                  <a:pt x="0" y="1162"/>
                </a:moveTo>
                <a:lnTo>
                  <a:pt x="36" y="1162"/>
                </a:lnTo>
                <a:lnTo>
                  <a:pt x="36" y="1168"/>
                </a:lnTo>
                <a:lnTo>
                  <a:pt x="0" y="1168"/>
                </a:lnTo>
                <a:lnTo>
                  <a:pt x="0" y="1162"/>
                </a:lnTo>
                <a:close/>
                <a:moveTo>
                  <a:pt x="0" y="928"/>
                </a:moveTo>
                <a:lnTo>
                  <a:pt x="36" y="928"/>
                </a:lnTo>
                <a:lnTo>
                  <a:pt x="36" y="934"/>
                </a:lnTo>
                <a:lnTo>
                  <a:pt x="0" y="934"/>
                </a:lnTo>
                <a:lnTo>
                  <a:pt x="0" y="928"/>
                </a:lnTo>
                <a:close/>
                <a:moveTo>
                  <a:pt x="0" y="695"/>
                </a:moveTo>
                <a:lnTo>
                  <a:pt x="36" y="695"/>
                </a:lnTo>
                <a:lnTo>
                  <a:pt x="36" y="701"/>
                </a:lnTo>
                <a:lnTo>
                  <a:pt x="0" y="701"/>
                </a:lnTo>
                <a:lnTo>
                  <a:pt x="0" y="695"/>
                </a:lnTo>
                <a:close/>
                <a:moveTo>
                  <a:pt x="0" y="467"/>
                </a:moveTo>
                <a:lnTo>
                  <a:pt x="36" y="467"/>
                </a:lnTo>
                <a:lnTo>
                  <a:pt x="36" y="473"/>
                </a:lnTo>
                <a:lnTo>
                  <a:pt x="0" y="473"/>
                </a:lnTo>
                <a:lnTo>
                  <a:pt x="0" y="467"/>
                </a:lnTo>
                <a:close/>
                <a:moveTo>
                  <a:pt x="0" y="233"/>
                </a:moveTo>
                <a:lnTo>
                  <a:pt x="36" y="233"/>
                </a:lnTo>
                <a:lnTo>
                  <a:pt x="36" y="239"/>
                </a:lnTo>
                <a:lnTo>
                  <a:pt x="0" y="239"/>
                </a:lnTo>
                <a:lnTo>
                  <a:pt x="0" y="233"/>
                </a:lnTo>
                <a:close/>
                <a:moveTo>
                  <a:pt x="0" y="0"/>
                </a:moveTo>
                <a:lnTo>
                  <a:pt x="36" y="0"/>
                </a:lnTo>
                <a:lnTo>
                  <a:pt x="36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6">
            <a:solidFill>
              <a:srgbClr val="868686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998" name="Rectangle 13"/>
          <p:cNvSpPr>
            <a:spLocks noChangeArrowheads="1"/>
          </p:cNvSpPr>
          <p:nvPr/>
        </p:nvSpPr>
        <p:spPr bwMode="auto">
          <a:xfrm>
            <a:off x="2455863" y="5399088"/>
            <a:ext cx="4286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>
                <a:solidFill>
                  <a:srgbClr val="000000"/>
                </a:solidFill>
              </a:rPr>
              <a:t>0%</a:t>
            </a:r>
            <a:endParaRPr lang="de-DE" altLang="de-DE" sz="2400"/>
          </a:p>
        </p:txBody>
      </p:sp>
      <p:sp>
        <p:nvSpPr>
          <p:cNvPr id="41999" name="Rectangle 14"/>
          <p:cNvSpPr>
            <a:spLocks noChangeArrowheads="1"/>
          </p:cNvSpPr>
          <p:nvPr/>
        </p:nvSpPr>
        <p:spPr bwMode="auto">
          <a:xfrm>
            <a:off x="3635375" y="5399088"/>
            <a:ext cx="5508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>
                <a:solidFill>
                  <a:srgbClr val="000000"/>
                </a:solidFill>
              </a:rPr>
              <a:t>50%</a:t>
            </a:r>
            <a:endParaRPr lang="de-DE" altLang="de-DE" sz="2400"/>
          </a:p>
        </p:txBody>
      </p:sp>
      <p:sp>
        <p:nvSpPr>
          <p:cNvPr id="42000" name="Rectangle 15"/>
          <p:cNvSpPr>
            <a:spLocks noChangeArrowheads="1"/>
          </p:cNvSpPr>
          <p:nvPr/>
        </p:nvSpPr>
        <p:spPr bwMode="auto">
          <a:xfrm>
            <a:off x="4824413" y="5399088"/>
            <a:ext cx="6746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>
                <a:solidFill>
                  <a:srgbClr val="000000"/>
                </a:solidFill>
              </a:rPr>
              <a:t>100%</a:t>
            </a:r>
            <a:endParaRPr lang="de-DE" altLang="de-DE" sz="2400"/>
          </a:p>
        </p:txBody>
      </p:sp>
      <p:sp>
        <p:nvSpPr>
          <p:cNvPr id="42001" name="Rectangle 16"/>
          <p:cNvSpPr>
            <a:spLocks noChangeArrowheads="1"/>
          </p:cNvSpPr>
          <p:nvPr/>
        </p:nvSpPr>
        <p:spPr bwMode="auto">
          <a:xfrm>
            <a:off x="963613" y="4895850"/>
            <a:ext cx="16446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000000"/>
                </a:solidFill>
              </a:rPr>
              <a:t>Ausdrucksfähigkeit</a:t>
            </a:r>
            <a:endParaRPr lang="de-DE" altLang="de-DE" sz="2400"/>
          </a:p>
        </p:txBody>
      </p:sp>
      <p:sp>
        <p:nvSpPr>
          <p:cNvPr id="42002" name="Rectangle 17"/>
          <p:cNvSpPr>
            <a:spLocks noChangeArrowheads="1"/>
          </p:cNvSpPr>
          <p:nvPr/>
        </p:nvSpPr>
        <p:spPr bwMode="auto">
          <a:xfrm>
            <a:off x="1400175" y="4524375"/>
            <a:ext cx="116998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000000"/>
                </a:solidFill>
              </a:rPr>
              <a:t>Klassenklima</a:t>
            </a:r>
            <a:endParaRPr lang="de-DE" altLang="de-DE" sz="2400"/>
          </a:p>
        </p:txBody>
      </p:sp>
      <p:sp>
        <p:nvSpPr>
          <p:cNvPr id="75794" name="Rectangle 18"/>
          <p:cNvSpPr>
            <a:spLocks noChangeArrowheads="1"/>
          </p:cNvSpPr>
          <p:nvPr/>
        </p:nvSpPr>
        <p:spPr bwMode="auto">
          <a:xfrm>
            <a:off x="1343025" y="4152900"/>
            <a:ext cx="125571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000000"/>
                </a:solidFill>
              </a:rPr>
              <a:t>Teamfähigkeit</a:t>
            </a:r>
            <a:endParaRPr lang="de-DE" altLang="de-DE" sz="2400"/>
          </a:p>
        </p:txBody>
      </p:sp>
      <p:sp>
        <p:nvSpPr>
          <p:cNvPr id="75795" name="Rectangle 19"/>
          <p:cNvSpPr>
            <a:spLocks noChangeArrowheads="1"/>
          </p:cNvSpPr>
          <p:nvPr/>
        </p:nvSpPr>
        <p:spPr bwMode="auto">
          <a:xfrm>
            <a:off x="973138" y="3783013"/>
            <a:ext cx="16351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000000"/>
                </a:solidFill>
              </a:rPr>
              <a:t>Selbstbewusstsein</a:t>
            </a:r>
            <a:endParaRPr lang="de-DE" altLang="de-DE" sz="2400"/>
          </a:p>
        </p:txBody>
      </p:sp>
      <p:sp>
        <p:nvSpPr>
          <p:cNvPr id="75796" name="Rectangle 20"/>
          <p:cNvSpPr>
            <a:spLocks noChangeArrowheads="1"/>
          </p:cNvSpPr>
          <p:nvPr/>
        </p:nvSpPr>
        <p:spPr bwMode="auto">
          <a:xfrm>
            <a:off x="1154113" y="3421063"/>
            <a:ext cx="14271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000000"/>
                </a:solidFill>
              </a:rPr>
              <a:t>Arbeitsverhalten</a:t>
            </a:r>
            <a:endParaRPr lang="de-DE" altLang="de-DE" sz="2400"/>
          </a:p>
        </p:txBody>
      </p:sp>
      <p:sp>
        <p:nvSpPr>
          <p:cNvPr id="75797" name="Rectangle 21"/>
          <p:cNvSpPr>
            <a:spLocks noChangeArrowheads="1"/>
          </p:cNvSpPr>
          <p:nvPr/>
        </p:nvSpPr>
        <p:spPr bwMode="auto">
          <a:xfrm>
            <a:off x="1192213" y="3051175"/>
            <a:ext cx="139858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000000"/>
                </a:solidFill>
              </a:rPr>
              <a:t>Fachkompetenz</a:t>
            </a:r>
            <a:endParaRPr lang="de-DE" altLang="de-DE" sz="2400"/>
          </a:p>
        </p:txBody>
      </p:sp>
      <p:sp>
        <p:nvSpPr>
          <p:cNvPr id="75798" name="Rectangle 22"/>
          <p:cNvSpPr>
            <a:spLocks noChangeArrowheads="1"/>
          </p:cNvSpPr>
          <p:nvPr/>
        </p:nvSpPr>
        <p:spPr bwMode="auto">
          <a:xfrm>
            <a:off x="1096963" y="2679700"/>
            <a:ext cx="15033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000000"/>
                </a:solidFill>
              </a:rPr>
              <a:t>Selbstständigkeit</a:t>
            </a:r>
            <a:endParaRPr lang="de-DE" altLang="de-DE" sz="2400"/>
          </a:p>
        </p:txBody>
      </p:sp>
      <p:sp>
        <p:nvSpPr>
          <p:cNvPr id="75799" name="Rectangle 23"/>
          <p:cNvSpPr>
            <a:spLocks noChangeArrowheads="1"/>
          </p:cNvSpPr>
          <p:nvPr/>
        </p:nvSpPr>
        <p:spPr bwMode="auto">
          <a:xfrm>
            <a:off x="982663" y="2308225"/>
            <a:ext cx="16351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000000"/>
                </a:solidFill>
              </a:rPr>
              <a:t>Techn. Kompetenz</a:t>
            </a:r>
            <a:endParaRPr lang="de-DE" altLang="de-DE" sz="2400"/>
          </a:p>
        </p:txBody>
      </p:sp>
      <p:sp>
        <p:nvSpPr>
          <p:cNvPr id="75800" name="Rectangle 24"/>
          <p:cNvSpPr>
            <a:spLocks noChangeArrowheads="1"/>
          </p:cNvSpPr>
          <p:nvPr/>
        </p:nvSpPr>
        <p:spPr bwMode="auto">
          <a:xfrm>
            <a:off x="1287463" y="1938338"/>
            <a:ext cx="12938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000000"/>
                </a:solidFill>
              </a:rPr>
              <a:t>Lernmotivation</a:t>
            </a:r>
            <a:endParaRPr lang="de-DE" altLang="de-DE" sz="2400"/>
          </a:p>
        </p:txBody>
      </p:sp>
      <p:sp>
        <p:nvSpPr>
          <p:cNvPr id="42010" name="Rectangle 25"/>
          <p:cNvSpPr>
            <a:spLocks noChangeArrowheads="1"/>
          </p:cNvSpPr>
          <p:nvPr/>
        </p:nvSpPr>
        <p:spPr bwMode="auto">
          <a:xfrm>
            <a:off x="5395913" y="4221163"/>
            <a:ext cx="103187" cy="10318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2011" name="Rectangle 26"/>
          <p:cNvSpPr>
            <a:spLocks noChangeArrowheads="1"/>
          </p:cNvSpPr>
          <p:nvPr/>
        </p:nvSpPr>
        <p:spPr bwMode="auto">
          <a:xfrm>
            <a:off x="5546725" y="4162425"/>
            <a:ext cx="2206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600">
                <a:solidFill>
                  <a:srgbClr val="000000"/>
                </a:solidFill>
              </a:rPr>
              <a:t>(deutlich) erkennbar bis </a:t>
            </a:r>
            <a:endParaRPr lang="de-DE" altLang="de-DE" sz="2400"/>
          </a:p>
        </p:txBody>
      </p:sp>
      <p:sp>
        <p:nvSpPr>
          <p:cNvPr id="42012" name="Rectangle 27"/>
          <p:cNvSpPr>
            <a:spLocks noChangeArrowheads="1"/>
          </p:cNvSpPr>
          <p:nvPr/>
        </p:nvSpPr>
        <p:spPr bwMode="auto">
          <a:xfrm>
            <a:off x="5546725" y="4400550"/>
            <a:ext cx="1093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600">
                <a:solidFill>
                  <a:srgbClr val="000000"/>
                </a:solidFill>
              </a:rPr>
              <a:t>(sehr) hoch</a:t>
            </a:r>
            <a:endParaRPr lang="de-DE" altLang="de-DE" sz="2400"/>
          </a:p>
        </p:txBody>
      </p:sp>
      <p:sp>
        <p:nvSpPr>
          <p:cNvPr id="42013" name="Rectangle 28"/>
          <p:cNvSpPr>
            <a:spLocks noChangeArrowheads="1"/>
          </p:cNvSpPr>
          <p:nvPr/>
        </p:nvSpPr>
        <p:spPr bwMode="auto">
          <a:xfrm>
            <a:off x="5395913" y="4743450"/>
            <a:ext cx="103187" cy="104775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2014" name="Rectangle 29"/>
          <p:cNvSpPr>
            <a:spLocks noChangeArrowheads="1"/>
          </p:cNvSpPr>
          <p:nvPr/>
        </p:nvSpPr>
        <p:spPr bwMode="auto">
          <a:xfrm>
            <a:off x="5546725" y="4686300"/>
            <a:ext cx="1350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600">
                <a:solidFill>
                  <a:srgbClr val="000000"/>
                </a:solidFill>
              </a:rPr>
              <a:t>kann ich nicht </a:t>
            </a:r>
            <a:endParaRPr lang="de-DE" altLang="de-DE" sz="2400"/>
          </a:p>
        </p:txBody>
      </p:sp>
      <p:sp>
        <p:nvSpPr>
          <p:cNvPr id="42015" name="Rectangle 30"/>
          <p:cNvSpPr>
            <a:spLocks noChangeArrowheads="1"/>
          </p:cNvSpPr>
          <p:nvPr/>
        </p:nvSpPr>
        <p:spPr bwMode="auto">
          <a:xfrm>
            <a:off x="5546725" y="4924425"/>
            <a:ext cx="1949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600">
                <a:solidFill>
                  <a:srgbClr val="000000"/>
                </a:solidFill>
              </a:rPr>
              <a:t>beurteilen/ unauffällig</a:t>
            </a:r>
            <a:endParaRPr lang="de-DE" altLang="de-DE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5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4" grpId="0" animBg="1"/>
      <p:bldP spid="75794" grpId="0"/>
      <p:bldP spid="75795" grpId="0"/>
      <p:bldP spid="75796" grpId="0"/>
      <p:bldP spid="75797" grpId="0"/>
      <p:bldP spid="75798" grpId="0"/>
      <p:bldP spid="75799" grpId="0"/>
      <p:bldP spid="75800" grpId="0"/>
      <p:bldP spid="7580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89000"/>
            <a:ext cx="864235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sz="2800" b="1" dirty="0" smtClean="0"/>
              <a:t>Schülerselbsttätigkeit </a:t>
            </a:r>
            <a:r>
              <a:rPr lang="de-DE" altLang="de-DE" sz="2800" b="1" dirty="0" smtClean="0"/>
              <a:t>im digitalen Unterricht:</a:t>
            </a:r>
            <a:endParaRPr lang="de-DE" altLang="de-DE" dirty="0" smtClean="0">
              <a:cs typeface="Times New Roman" panose="02020603050405020304" pitchFamily="18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 smtClean="0"/>
              <a:t>Umfrage </a:t>
            </a:r>
            <a:r>
              <a:rPr lang="de-DE" altLang="de-DE" dirty="0" smtClean="0"/>
              <a:t>II </a:t>
            </a:r>
            <a:r>
              <a:rPr lang="de-DE" altLang="de-DE" dirty="0" smtClean="0"/>
              <a:t>(3)</a:t>
            </a:r>
            <a:endParaRPr lang="de-DE" altLang="de-DE" dirty="0" smtClean="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85800" y="5973763"/>
            <a:ext cx="7772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de-DE" altLang="de-DE"/>
              <a:t>Quelle: Verändert nach: Bofinger, J. (2007): </a:t>
            </a:r>
            <a:r>
              <a:rPr lang="de-DE" altLang="de-DE" i="1"/>
              <a:t>Digitale Medien im Fachunterricht:</a:t>
            </a:r>
          </a:p>
          <a:p>
            <a:pPr algn="ctr" eaLnBrk="1" hangingPunct="1">
              <a:lnSpc>
                <a:spcPct val="50000"/>
              </a:lnSpc>
            </a:pPr>
            <a:r>
              <a:rPr lang="de-DE" altLang="de-DE" i="1"/>
              <a:t>Schulische Medienarbeit auf dem Prüfstand – Arbeitsbericht</a:t>
            </a:r>
            <a:r>
              <a:rPr lang="de-DE" altLang="de-DE"/>
              <a:t>. Auer: Donauwörth.</a:t>
            </a:r>
            <a:r>
              <a:rPr lang="de-DE" altLang="de-DE" sz="2400"/>
              <a:t> </a:t>
            </a:r>
            <a:r>
              <a:rPr lang="de-DE" altLang="de-DE"/>
              <a:t>.</a:t>
            </a:r>
          </a:p>
        </p:txBody>
      </p:sp>
      <p:sp>
        <p:nvSpPr>
          <p:cNvPr id="44037" name="Fußzeilenplatzhalter 5"/>
          <p:cNvSpPr txBox="1">
            <a:spLocks noGrp="1"/>
          </p:cNvSpPr>
          <p:nvPr/>
        </p:nvSpPr>
        <p:spPr bwMode="auto">
          <a:xfrm>
            <a:off x="1692275" y="6448425"/>
            <a:ext cx="5759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F.-J. Scharfenberg, Didaktik Biologie; W. Wagner, Didaktik Chemie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4572000" y="1912938"/>
            <a:ext cx="4321175" cy="1754326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DE" sz="1800" dirty="0" smtClean="0">
                <a:latin typeface="Arial" charset="0"/>
                <a:cs typeface="+mn-cs"/>
              </a:rPr>
              <a:t>Schülerrecherche </a:t>
            </a:r>
            <a:r>
              <a:rPr lang="de-DE" sz="1800" dirty="0">
                <a:latin typeface="Arial" charset="0"/>
                <a:cs typeface="+mn-cs"/>
              </a:rPr>
              <a:t>im Intra- /Internet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DE" sz="1800" dirty="0" err="1" smtClean="0">
                <a:latin typeface="Arial" charset="0"/>
                <a:cs typeface="+mn-cs"/>
              </a:rPr>
              <a:t>Fachl</a:t>
            </a:r>
            <a:r>
              <a:rPr lang="de-DE" sz="1800" dirty="0">
                <a:latin typeface="Arial" charset="0"/>
                <a:cs typeface="+mn-cs"/>
              </a:rPr>
              <a:t>. </a:t>
            </a:r>
            <a:r>
              <a:rPr lang="de-DE" sz="1800" dirty="0">
                <a:latin typeface="+mj-lt"/>
                <a:cs typeface="+mn-cs"/>
              </a:rPr>
              <a:t>Wiederholungsübungen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DE" sz="1800" dirty="0" smtClean="0">
                <a:latin typeface="Arial" charset="0"/>
                <a:cs typeface="+mn-cs"/>
              </a:rPr>
              <a:t>Schülerübungen </a:t>
            </a:r>
            <a:r>
              <a:rPr lang="de-DE" sz="1800" dirty="0">
                <a:latin typeface="Arial" charset="0"/>
                <a:cs typeface="+mn-cs"/>
              </a:rPr>
              <a:t>mit </a:t>
            </a:r>
            <a:r>
              <a:rPr lang="de-DE" sz="1800" dirty="0" err="1" smtClean="0">
                <a:latin typeface="Arial" charset="0"/>
                <a:cs typeface="+mn-cs"/>
              </a:rPr>
              <a:t>Standardsoftw</a:t>
            </a:r>
            <a:r>
              <a:rPr lang="de-DE" sz="1800" dirty="0" smtClean="0">
                <a:latin typeface="Arial" charset="0"/>
                <a:cs typeface="+mn-cs"/>
              </a:rPr>
              <a:t>.</a:t>
            </a:r>
            <a:endParaRPr lang="de-DE" sz="1800" dirty="0">
              <a:latin typeface="Arial" charset="0"/>
              <a:cs typeface="+mn-cs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DE" sz="1800" dirty="0" smtClean="0">
                <a:latin typeface="Arial" charset="0"/>
                <a:cs typeface="+mn-cs"/>
              </a:rPr>
              <a:t>Digitale </a:t>
            </a:r>
            <a:r>
              <a:rPr lang="de-DE" sz="1800" dirty="0">
                <a:latin typeface="Arial" charset="0"/>
                <a:cs typeface="+mn-cs"/>
              </a:rPr>
              <a:t>Hausaufgabe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DE" sz="1800" dirty="0" smtClean="0">
                <a:latin typeface="Arial" charset="0"/>
                <a:cs typeface="+mn-cs"/>
              </a:rPr>
              <a:t>Schülerexperimente </a:t>
            </a:r>
            <a:r>
              <a:rPr lang="de-DE" sz="1800" dirty="0">
                <a:latin typeface="Arial" charset="0"/>
                <a:cs typeface="+mn-cs"/>
              </a:rPr>
              <a:t>am PC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DE" sz="1800" dirty="0" smtClean="0">
                <a:latin typeface="Arial" charset="0"/>
                <a:cs typeface="+mn-cs"/>
              </a:rPr>
              <a:t>Kommunizieren </a:t>
            </a:r>
            <a:r>
              <a:rPr lang="de-DE" sz="1800" dirty="0">
                <a:latin typeface="Arial" charset="0"/>
                <a:cs typeface="+mn-cs"/>
              </a:rPr>
              <a:t>im Internet </a:t>
            </a:r>
          </a:p>
        </p:txBody>
      </p:sp>
      <p:sp>
        <p:nvSpPr>
          <p:cNvPr id="44039" name="AutoShape 4"/>
          <p:cNvSpPr>
            <a:spLocks noChangeAspect="1" noChangeArrowheads="1" noTextEdit="1"/>
          </p:cNvSpPr>
          <p:nvPr/>
        </p:nvSpPr>
        <p:spPr bwMode="auto">
          <a:xfrm>
            <a:off x="503238" y="1558925"/>
            <a:ext cx="6119812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44040" name="Gruppieren 24"/>
          <p:cNvGrpSpPr>
            <a:grpSpLocks/>
          </p:cNvGrpSpPr>
          <p:nvPr/>
        </p:nvGrpSpPr>
        <p:grpSpPr bwMode="auto">
          <a:xfrm>
            <a:off x="521678" y="1711325"/>
            <a:ext cx="3560763" cy="3789363"/>
            <a:chOff x="1066800" y="1711325"/>
            <a:chExt cx="3560762" cy="3789363"/>
          </a:xfrm>
        </p:grpSpPr>
        <p:sp>
          <p:nvSpPr>
            <p:cNvPr id="44062" name="Freeform 6"/>
            <p:cNvSpPr>
              <a:spLocks/>
            </p:cNvSpPr>
            <p:nvPr/>
          </p:nvSpPr>
          <p:spPr bwMode="auto">
            <a:xfrm>
              <a:off x="2736850" y="1711325"/>
              <a:ext cx="1890712" cy="3273425"/>
            </a:xfrm>
            <a:custGeom>
              <a:avLst/>
              <a:gdLst>
                <a:gd name="T0" fmla="*/ 1298575 w 1191"/>
                <a:gd name="T1" fmla="*/ 3273425 h 2062"/>
                <a:gd name="T2" fmla="*/ 1431925 w 1191"/>
                <a:gd name="T3" fmla="*/ 3130550 h 2062"/>
                <a:gd name="T4" fmla="*/ 1547812 w 1191"/>
                <a:gd name="T5" fmla="*/ 2987675 h 2062"/>
                <a:gd name="T6" fmla="*/ 1652587 w 1191"/>
                <a:gd name="T7" fmla="*/ 2825750 h 2062"/>
                <a:gd name="T8" fmla="*/ 1728787 w 1191"/>
                <a:gd name="T9" fmla="*/ 2662238 h 2062"/>
                <a:gd name="T10" fmla="*/ 1795462 w 1191"/>
                <a:gd name="T11" fmla="*/ 2490788 h 2062"/>
                <a:gd name="T12" fmla="*/ 1852612 w 1191"/>
                <a:gd name="T13" fmla="*/ 2309813 h 2062"/>
                <a:gd name="T14" fmla="*/ 1881187 w 1191"/>
                <a:gd name="T15" fmla="*/ 2138363 h 2062"/>
                <a:gd name="T16" fmla="*/ 1890712 w 1191"/>
                <a:gd name="T17" fmla="*/ 1957388 h 2062"/>
                <a:gd name="T18" fmla="*/ 1890712 w 1191"/>
                <a:gd name="T19" fmla="*/ 1765300 h 2062"/>
                <a:gd name="T20" fmla="*/ 1871662 w 1191"/>
                <a:gd name="T21" fmla="*/ 1593850 h 2062"/>
                <a:gd name="T22" fmla="*/ 1833562 w 1191"/>
                <a:gd name="T23" fmla="*/ 1412875 h 2062"/>
                <a:gd name="T24" fmla="*/ 1776412 w 1191"/>
                <a:gd name="T25" fmla="*/ 1231900 h 2062"/>
                <a:gd name="T26" fmla="*/ 1709737 w 1191"/>
                <a:gd name="T27" fmla="*/ 1068388 h 2062"/>
                <a:gd name="T28" fmla="*/ 1614487 w 1191"/>
                <a:gd name="T29" fmla="*/ 896938 h 2062"/>
                <a:gd name="T30" fmla="*/ 1509712 w 1191"/>
                <a:gd name="T31" fmla="*/ 744538 h 2062"/>
                <a:gd name="T32" fmla="*/ 1384300 w 1191"/>
                <a:gd name="T33" fmla="*/ 592138 h 2062"/>
                <a:gd name="T34" fmla="*/ 1241425 w 1191"/>
                <a:gd name="T35" fmla="*/ 458788 h 2062"/>
                <a:gd name="T36" fmla="*/ 1089025 w 1191"/>
                <a:gd name="T37" fmla="*/ 344488 h 2062"/>
                <a:gd name="T38" fmla="*/ 927100 w 1191"/>
                <a:gd name="T39" fmla="*/ 238125 h 2062"/>
                <a:gd name="T40" fmla="*/ 754062 w 1191"/>
                <a:gd name="T41" fmla="*/ 152400 h 2062"/>
                <a:gd name="T42" fmla="*/ 573087 w 1191"/>
                <a:gd name="T43" fmla="*/ 85725 h 2062"/>
                <a:gd name="T44" fmla="*/ 382587 w 1191"/>
                <a:gd name="T45" fmla="*/ 38100 h 2062"/>
                <a:gd name="T46" fmla="*/ 192087 w 1191"/>
                <a:gd name="T47" fmla="*/ 9525 h 2062"/>
                <a:gd name="T48" fmla="*/ 0 w 1191"/>
                <a:gd name="T49" fmla="*/ 0 h 2062"/>
                <a:gd name="T50" fmla="*/ 0 w 1191"/>
                <a:gd name="T51" fmla="*/ 1890713 h 2062"/>
                <a:gd name="T52" fmla="*/ 1298575 w 1191"/>
                <a:gd name="T53" fmla="*/ 3273425 h 20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91"/>
                <a:gd name="T82" fmla="*/ 0 h 2062"/>
                <a:gd name="T83" fmla="*/ 1191 w 1191"/>
                <a:gd name="T84" fmla="*/ 2062 h 206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91" h="2062">
                  <a:moveTo>
                    <a:pt x="818" y="2062"/>
                  </a:moveTo>
                  <a:lnTo>
                    <a:pt x="902" y="1972"/>
                  </a:lnTo>
                  <a:lnTo>
                    <a:pt x="975" y="1882"/>
                  </a:lnTo>
                  <a:lnTo>
                    <a:pt x="1041" y="1780"/>
                  </a:lnTo>
                  <a:lnTo>
                    <a:pt x="1089" y="1677"/>
                  </a:lnTo>
                  <a:lnTo>
                    <a:pt x="1131" y="1569"/>
                  </a:lnTo>
                  <a:lnTo>
                    <a:pt x="1167" y="1455"/>
                  </a:lnTo>
                  <a:lnTo>
                    <a:pt x="1185" y="1347"/>
                  </a:lnTo>
                  <a:lnTo>
                    <a:pt x="1191" y="1233"/>
                  </a:lnTo>
                  <a:lnTo>
                    <a:pt x="1191" y="1112"/>
                  </a:lnTo>
                  <a:lnTo>
                    <a:pt x="1179" y="1004"/>
                  </a:lnTo>
                  <a:lnTo>
                    <a:pt x="1155" y="890"/>
                  </a:lnTo>
                  <a:lnTo>
                    <a:pt x="1119" y="776"/>
                  </a:lnTo>
                  <a:lnTo>
                    <a:pt x="1077" y="673"/>
                  </a:lnTo>
                  <a:lnTo>
                    <a:pt x="1017" y="565"/>
                  </a:lnTo>
                  <a:lnTo>
                    <a:pt x="951" y="469"/>
                  </a:lnTo>
                  <a:lnTo>
                    <a:pt x="872" y="373"/>
                  </a:lnTo>
                  <a:lnTo>
                    <a:pt x="782" y="289"/>
                  </a:lnTo>
                  <a:lnTo>
                    <a:pt x="686" y="217"/>
                  </a:lnTo>
                  <a:lnTo>
                    <a:pt x="584" y="150"/>
                  </a:lnTo>
                  <a:lnTo>
                    <a:pt x="475" y="96"/>
                  </a:lnTo>
                  <a:lnTo>
                    <a:pt x="361" y="54"/>
                  </a:lnTo>
                  <a:lnTo>
                    <a:pt x="241" y="24"/>
                  </a:lnTo>
                  <a:lnTo>
                    <a:pt x="121" y="6"/>
                  </a:lnTo>
                  <a:lnTo>
                    <a:pt x="0" y="0"/>
                  </a:lnTo>
                  <a:lnTo>
                    <a:pt x="0" y="1191"/>
                  </a:lnTo>
                  <a:lnTo>
                    <a:pt x="818" y="206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63" name="Freeform 7"/>
            <p:cNvSpPr>
              <a:spLocks/>
            </p:cNvSpPr>
            <p:nvPr/>
          </p:nvSpPr>
          <p:spPr bwMode="auto">
            <a:xfrm>
              <a:off x="1066800" y="3602038"/>
              <a:ext cx="2968625" cy="1898650"/>
            </a:xfrm>
            <a:custGeom>
              <a:avLst/>
              <a:gdLst>
                <a:gd name="T0" fmla="*/ 0 w 1870"/>
                <a:gd name="T1" fmla="*/ 915988 h 1196"/>
                <a:gd name="T2" fmla="*/ 104775 w 1870"/>
                <a:gd name="T3" fmla="*/ 1077913 h 1196"/>
                <a:gd name="T4" fmla="*/ 219075 w 1870"/>
                <a:gd name="T5" fmla="*/ 1230313 h 1196"/>
                <a:gd name="T6" fmla="*/ 352425 w 1870"/>
                <a:gd name="T7" fmla="*/ 1363663 h 1196"/>
                <a:gd name="T8" fmla="*/ 487363 w 1870"/>
                <a:gd name="T9" fmla="*/ 1487488 h 1196"/>
                <a:gd name="T10" fmla="*/ 639763 w 1870"/>
                <a:gd name="T11" fmla="*/ 1592263 h 1196"/>
                <a:gd name="T12" fmla="*/ 801688 w 1870"/>
                <a:gd name="T13" fmla="*/ 1689100 h 1196"/>
                <a:gd name="T14" fmla="*/ 963613 w 1870"/>
                <a:gd name="T15" fmla="*/ 1765300 h 1196"/>
                <a:gd name="T16" fmla="*/ 1135063 w 1870"/>
                <a:gd name="T17" fmla="*/ 1822450 h 1196"/>
                <a:gd name="T18" fmla="*/ 1317625 w 1870"/>
                <a:gd name="T19" fmla="*/ 1860550 h 1196"/>
                <a:gd name="T20" fmla="*/ 1498600 w 1870"/>
                <a:gd name="T21" fmla="*/ 1889125 h 1196"/>
                <a:gd name="T22" fmla="*/ 1679575 w 1870"/>
                <a:gd name="T23" fmla="*/ 1898650 h 1196"/>
                <a:gd name="T24" fmla="*/ 1862138 w 1870"/>
                <a:gd name="T25" fmla="*/ 1889125 h 1196"/>
                <a:gd name="T26" fmla="*/ 2043113 w 1870"/>
                <a:gd name="T27" fmla="*/ 1860550 h 1196"/>
                <a:gd name="T28" fmla="*/ 2233613 w 1870"/>
                <a:gd name="T29" fmla="*/ 1812925 h 1196"/>
                <a:gd name="T30" fmla="*/ 2405063 w 1870"/>
                <a:gd name="T31" fmla="*/ 1746250 h 1196"/>
                <a:gd name="T32" fmla="*/ 2587625 w 1870"/>
                <a:gd name="T33" fmla="*/ 1660525 h 1196"/>
                <a:gd name="T34" fmla="*/ 2787650 w 1870"/>
                <a:gd name="T35" fmla="*/ 1535113 h 1196"/>
                <a:gd name="T36" fmla="*/ 2968625 w 1870"/>
                <a:gd name="T37" fmla="*/ 1382713 h 1196"/>
                <a:gd name="T38" fmla="*/ 1670050 w 1870"/>
                <a:gd name="T39" fmla="*/ 0 h 1196"/>
                <a:gd name="T40" fmla="*/ 0 w 1870"/>
                <a:gd name="T41" fmla="*/ 915988 h 11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70"/>
                <a:gd name="T64" fmla="*/ 0 h 1196"/>
                <a:gd name="T65" fmla="*/ 1870 w 1870"/>
                <a:gd name="T66" fmla="*/ 1196 h 11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70" h="1196">
                  <a:moveTo>
                    <a:pt x="0" y="577"/>
                  </a:moveTo>
                  <a:lnTo>
                    <a:pt x="66" y="679"/>
                  </a:lnTo>
                  <a:lnTo>
                    <a:pt x="138" y="775"/>
                  </a:lnTo>
                  <a:lnTo>
                    <a:pt x="222" y="859"/>
                  </a:lnTo>
                  <a:lnTo>
                    <a:pt x="307" y="937"/>
                  </a:lnTo>
                  <a:lnTo>
                    <a:pt x="403" y="1003"/>
                  </a:lnTo>
                  <a:lnTo>
                    <a:pt x="505" y="1064"/>
                  </a:lnTo>
                  <a:lnTo>
                    <a:pt x="607" y="1112"/>
                  </a:lnTo>
                  <a:lnTo>
                    <a:pt x="715" y="1148"/>
                  </a:lnTo>
                  <a:lnTo>
                    <a:pt x="830" y="1172"/>
                  </a:lnTo>
                  <a:lnTo>
                    <a:pt x="944" y="1190"/>
                  </a:lnTo>
                  <a:lnTo>
                    <a:pt x="1058" y="1196"/>
                  </a:lnTo>
                  <a:lnTo>
                    <a:pt x="1173" y="1190"/>
                  </a:lnTo>
                  <a:lnTo>
                    <a:pt x="1287" y="1172"/>
                  </a:lnTo>
                  <a:lnTo>
                    <a:pt x="1407" y="1142"/>
                  </a:lnTo>
                  <a:lnTo>
                    <a:pt x="1515" y="1100"/>
                  </a:lnTo>
                  <a:lnTo>
                    <a:pt x="1630" y="1046"/>
                  </a:lnTo>
                  <a:lnTo>
                    <a:pt x="1756" y="967"/>
                  </a:lnTo>
                  <a:lnTo>
                    <a:pt x="1870" y="871"/>
                  </a:lnTo>
                  <a:lnTo>
                    <a:pt x="1052" y="0"/>
                  </a:lnTo>
                  <a:lnTo>
                    <a:pt x="0" y="577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6" name="Gruppieren 25"/>
          <p:cNvGrpSpPr>
            <a:grpSpLocks/>
          </p:cNvGrpSpPr>
          <p:nvPr/>
        </p:nvGrpSpPr>
        <p:grpSpPr bwMode="auto">
          <a:xfrm>
            <a:off x="291491" y="1711325"/>
            <a:ext cx="1900237" cy="2806700"/>
            <a:chOff x="836613" y="1711325"/>
            <a:chExt cx="1900237" cy="2806701"/>
          </a:xfrm>
        </p:grpSpPr>
        <p:sp>
          <p:nvSpPr>
            <p:cNvPr id="44060" name="Freeform 8"/>
            <p:cNvSpPr>
              <a:spLocks/>
            </p:cNvSpPr>
            <p:nvPr/>
          </p:nvSpPr>
          <p:spPr bwMode="auto">
            <a:xfrm>
              <a:off x="836613" y="1998663"/>
              <a:ext cx="1900237" cy="2519363"/>
            </a:xfrm>
            <a:custGeom>
              <a:avLst/>
              <a:gdLst>
                <a:gd name="T0" fmla="*/ 879475 w 1197"/>
                <a:gd name="T1" fmla="*/ 0 h 1587"/>
                <a:gd name="T2" fmla="*/ 727075 w 1197"/>
                <a:gd name="T3" fmla="*/ 114300 h 1587"/>
                <a:gd name="T4" fmla="*/ 592137 w 1197"/>
                <a:gd name="T5" fmla="*/ 228600 h 1587"/>
                <a:gd name="T6" fmla="*/ 458787 w 1197"/>
                <a:gd name="T7" fmla="*/ 361950 h 1587"/>
                <a:gd name="T8" fmla="*/ 354012 w 1197"/>
                <a:gd name="T9" fmla="*/ 495300 h 1587"/>
                <a:gd name="T10" fmla="*/ 258762 w 1197"/>
                <a:gd name="T11" fmla="*/ 647700 h 1587"/>
                <a:gd name="T12" fmla="*/ 173037 w 1197"/>
                <a:gd name="T13" fmla="*/ 801688 h 1587"/>
                <a:gd name="T14" fmla="*/ 106362 w 1197"/>
                <a:gd name="T15" fmla="*/ 963613 h 1587"/>
                <a:gd name="T16" fmla="*/ 58737 w 1197"/>
                <a:gd name="T17" fmla="*/ 1135063 h 1587"/>
                <a:gd name="T18" fmla="*/ 20637 w 1197"/>
                <a:gd name="T19" fmla="*/ 1306513 h 1587"/>
                <a:gd name="T20" fmla="*/ 0 w 1197"/>
                <a:gd name="T21" fmla="*/ 1477963 h 1587"/>
                <a:gd name="T22" fmla="*/ 0 w 1197"/>
                <a:gd name="T23" fmla="*/ 1651000 h 1587"/>
                <a:gd name="T24" fmla="*/ 11112 w 1197"/>
                <a:gd name="T25" fmla="*/ 1831975 h 1587"/>
                <a:gd name="T26" fmla="*/ 39687 w 1197"/>
                <a:gd name="T27" fmla="*/ 2003425 h 1587"/>
                <a:gd name="T28" fmla="*/ 87312 w 1197"/>
                <a:gd name="T29" fmla="*/ 2174875 h 1587"/>
                <a:gd name="T30" fmla="*/ 153987 w 1197"/>
                <a:gd name="T31" fmla="*/ 2346325 h 1587"/>
                <a:gd name="T32" fmla="*/ 230187 w 1197"/>
                <a:gd name="T33" fmla="*/ 2519363 h 1587"/>
                <a:gd name="T34" fmla="*/ 1900237 w 1197"/>
                <a:gd name="T35" fmla="*/ 1603375 h 1587"/>
                <a:gd name="T36" fmla="*/ 879475 w 1197"/>
                <a:gd name="T37" fmla="*/ 0 h 15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97"/>
                <a:gd name="T58" fmla="*/ 0 h 1587"/>
                <a:gd name="T59" fmla="*/ 1197 w 1197"/>
                <a:gd name="T60" fmla="*/ 1587 h 15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97" h="1587">
                  <a:moveTo>
                    <a:pt x="554" y="0"/>
                  </a:moveTo>
                  <a:lnTo>
                    <a:pt x="458" y="72"/>
                  </a:lnTo>
                  <a:lnTo>
                    <a:pt x="373" y="144"/>
                  </a:lnTo>
                  <a:lnTo>
                    <a:pt x="289" y="228"/>
                  </a:lnTo>
                  <a:lnTo>
                    <a:pt x="223" y="312"/>
                  </a:lnTo>
                  <a:lnTo>
                    <a:pt x="163" y="408"/>
                  </a:lnTo>
                  <a:lnTo>
                    <a:pt x="109" y="505"/>
                  </a:lnTo>
                  <a:lnTo>
                    <a:pt x="67" y="607"/>
                  </a:lnTo>
                  <a:lnTo>
                    <a:pt x="37" y="715"/>
                  </a:lnTo>
                  <a:lnTo>
                    <a:pt x="13" y="823"/>
                  </a:lnTo>
                  <a:lnTo>
                    <a:pt x="0" y="931"/>
                  </a:lnTo>
                  <a:lnTo>
                    <a:pt x="0" y="1040"/>
                  </a:lnTo>
                  <a:lnTo>
                    <a:pt x="7" y="1154"/>
                  </a:lnTo>
                  <a:lnTo>
                    <a:pt x="25" y="1262"/>
                  </a:lnTo>
                  <a:lnTo>
                    <a:pt x="55" y="1370"/>
                  </a:lnTo>
                  <a:lnTo>
                    <a:pt x="97" y="1478"/>
                  </a:lnTo>
                  <a:lnTo>
                    <a:pt x="145" y="1587"/>
                  </a:lnTo>
                  <a:lnTo>
                    <a:pt x="1197" y="1010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61" name="Freeform 9"/>
            <p:cNvSpPr>
              <a:spLocks/>
            </p:cNvSpPr>
            <p:nvPr/>
          </p:nvSpPr>
          <p:spPr bwMode="auto">
            <a:xfrm>
              <a:off x="1716088" y="1711325"/>
              <a:ext cx="1020762" cy="1890713"/>
            </a:xfrm>
            <a:custGeom>
              <a:avLst/>
              <a:gdLst>
                <a:gd name="T0" fmla="*/ 1020762 w 643"/>
                <a:gd name="T1" fmla="*/ 0 h 1191"/>
                <a:gd name="T2" fmla="*/ 877887 w 643"/>
                <a:gd name="T3" fmla="*/ 0 h 1191"/>
                <a:gd name="T4" fmla="*/ 744537 w 643"/>
                <a:gd name="T5" fmla="*/ 19050 h 1191"/>
                <a:gd name="T6" fmla="*/ 485775 w 643"/>
                <a:gd name="T7" fmla="*/ 66675 h 1191"/>
                <a:gd name="T8" fmla="*/ 238125 w 643"/>
                <a:gd name="T9" fmla="*/ 161925 h 1191"/>
                <a:gd name="T10" fmla="*/ 0 w 643"/>
                <a:gd name="T11" fmla="*/ 287338 h 1191"/>
                <a:gd name="T12" fmla="*/ 1020762 w 643"/>
                <a:gd name="T13" fmla="*/ 1890713 h 1191"/>
                <a:gd name="T14" fmla="*/ 1020762 w 643"/>
                <a:gd name="T15" fmla="*/ 0 h 11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1191"/>
                <a:gd name="T26" fmla="*/ 643 w 643"/>
                <a:gd name="T27" fmla="*/ 1191 h 11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1191">
                  <a:moveTo>
                    <a:pt x="643" y="0"/>
                  </a:moveTo>
                  <a:lnTo>
                    <a:pt x="553" y="0"/>
                  </a:lnTo>
                  <a:lnTo>
                    <a:pt x="469" y="12"/>
                  </a:lnTo>
                  <a:lnTo>
                    <a:pt x="306" y="42"/>
                  </a:lnTo>
                  <a:lnTo>
                    <a:pt x="150" y="102"/>
                  </a:lnTo>
                  <a:lnTo>
                    <a:pt x="0" y="181"/>
                  </a:lnTo>
                  <a:lnTo>
                    <a:pt x="643" y="1191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4042" name="Gruppieren 28"/>
          <p:cNvGrpSpPr>
            <a:grpSpLocks/>
          </p:cNvGrpSpPr>
          <p:nvPr/>
        </p:nvGrpSpPr>
        <p:grpSpPr bwMode="auto">
          <a:xfrm>
            <a:off x="3935290" y="4497388"/>
            <a:ext cx="1346200" cy="639762"/>
            <a:chOff x="4981575" y="4154488"/>
            <a:chExt cx="1346200" cy="639762"/>
          </a:xfrm>
        </p:grpSpPr>
        <p:sp>
          <p:nvSpPr>
            <p:cNvPr id="44054" name="Rectangle 12"/>
            <p:cNvSpPr>
              <a:spLocks noChangeArrowheads="1"/>
            </p:cNvSpPr>
            <p:nvPr/>
          </p:nvSpPr>
          <p:spPr bwMode="auto">
            <a:xfrm>
              <a:off x="4981575" y="4546600"/>
              <a:ext cx="114300" cy="114300"/>
            </a:xfrm>
            <a:prstGeom prst="rect">
              <a:avLst/>
            </a:prstGeom>
            <a:solidFill>
              <a:srgbClr val="66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/>
            </a:p>
          </p:txBody>
        </p:sp>
        <p:grpSp>
          <p:nvGrpSpPr>
            <p:cNvPr id="44055" name="Gruppieren 26"/>
            <p:cNvGrpSpPr>
              <a:grpSpLocks/>
            </p:cNvGrpSpPr>
            <p:nvPr/>
          </p:nvGrpSpPr>
          <p:grpSpPr bwMode="auto">
            <a:xfrm>
              <a:off x="4981575" y="4154488"/>
              <a:ext cx="1346200" cy="639762"/>
              <a:chOff x="4981575" y="4154488"/>
              <a:chExt cx="1346200" cy="639762"/>
            </a:xfrm>
          </p:grpSpPr>
          <p:sp>
            <p:nvSpPr>
              <p:cNvPr id="44056" name="Rectangle 10"/>
              <p:cNvSpPr>
                <a:spLocks noChangeArrowheads="1"/>
              </p:cNvSpPr>
              <p:nvPr/>
            </p:nvSpPr>
            <p:spPr bwMode="auto">
              <a:xfrm>
                <a:off x="4981575" y="4211638"/>
                <a:ext cx="114300" cy="114300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de-DE" altLang="de-DE"/>
              </a:p>
            </p:txBody>
          </p:sp>
          <p:grpSp>
            <p:nvGrpSpPr>
              <p:cNvPr id="44057" name="Gruppieren 22"/>
              <p:cNvGrpSpPr>
                <a:grpSpLocks/>
              </p:cNvGrpSpPr>
              <p:nvPr/>
            </p:nvGrpSpPr>
            <p:grpSpPr bwMode="auto">
              <a:xfrm>
                <a:off x="5153025" y="4154488"/>
                <a:ext cx="1174750" cy="639762"/>
                <a:chOff x="5153025" y="4154488"/>
                <a:chExt cx="1174750" cy="639762"/>
              </a:xfrm>
            </p:grpSpPr>
            <p:sp>
              <p:nvSpPr>
                <p:cNvPr id="44058" name="Rectangle 11"/>
                <p:cNvSpPr>
                  <a:spLocks noChangeArrowheads="1"/>
                </p:cNvSpPr>
                <p:nvPr/>
              </p:nvSpPr>
              <p:spPr bwMode="auto">
                <a:xfrm>
                  <a:off x="5153025" y="4154488"/>
                  <a:ext cx="877887" cy="314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de-DE" altLang="de-DE" sz="1800">
                      <a:solidFill>
                        <a:srgbClr val="000000"/>
                      </a:solidFill>
                    </a:rPr>
                    <a:t>sehr oft</a:t>
                  </a:r>
                  <a:endParaRPr lang="de-DE" altLang="de-DE" sz="2400"/>
                </a:p>
              </p:txBody>
            </p:sp>
            <p:sp>
              <p:nvSpPr>
                <p:cNvPr id="44059" name="Rectangle 13"/>
                <p:cNvSpPr>
                  <a:spLocks noChangeArrowheads="1"/>
                </p:cNvSpPr>
                <p:nvPr/>
              </p:nvSpPr>
              <p:spPr bwMode="auto">
                <a:xfrm>
                  <a:off x="5153025" y="4479925"/>
                  <a:ext cx="1174750" cy="314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de-DE" altLang="de-DE" sz="1800">
                      <a:solidFill>
                        <a:srgbClr val="000000"/>
                      </a:solidFill>
                    </a:rPr>
                    <a:t>manchmal</a:t>
                  </a:r>
                  <a:endParaRPr lang="de-DE" altLang="de-DE" sz="2400"/>
                </a:p>
              </p:txBody>
            </p:sp>
          </p:grpSp>
        </p:grpSp>
      </p:grpSp>
      <p:grpSp>
        <p:nvGrpSpPr>
          <p:cNvPr id="30" name="Gruppieren 29"/>
          <p:cNvGrpSpPr>
            <a:grpSpLocks/>
          </p:cNvGrpSpPr>
          <p:nvPr/>
        </p:nvGrpSpPr>
        <p:grpSpPr bwMode="auto">
          <a:xfrm>
            <a:off x="3935290" y="5156200"/>
            <a:ext cx="1565275" cy="649288"/>
            <a:chOff x="4981575" y="4813300"/>
            <a:chExt cx="1565275" cy="649288"/>
          </a:xfrm>
        </p:grpSpPr>
        <p:sp>
          <p:nvSpPr>
            <p:cNvPr id="44048" name="Rectangle 16"/>
            <p:cNvSpPr>
              <a:spLocks noChangeArrowheads="1"/>
            </p:cNvSpPr>
            <p:nvPr/>
          </p:nvSpPr>
          <p:spPr bwMode="auto">
            <a:xfrm>
              <a:off x="4981575" y="5203825"/>
              <a:ext cx="114300" cy="1158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/>
            </a:p>
          </p:txBody>
        </p:sp>
        <p:grpSp>
          <p:nvGrpSpPr>
            <p:cNvPr id="44049" name="Gruppieren 27"/>
            <p:cNvGrpSpPr>
              <a:grpSpLocks/>
            </p:cNvGrpSpPr>
            <p:nvPr/>
          </p:nvGrpSpPr>
          <p:grpSpPr bwMode="auto">
            <a:xfrm>
              <a:off x="4981575" y="4813300"/>
              <a:ext cx="1565275" cy="649288"/>
              <a:chOff x="4981575" y="4813300"/>
              <a:chExt cx="1565275" cy="649288"/>
            </a:xfrm>
          </p:grpSpPr>
          <p:sp>
            <p:nvSpPr>
              <p:cNvPr id="44050" name="Rectangle 14"/>
              <p:cNvSpPr>
                <a:spLocks noChangeArrowheads="1"/>
              </p:cNvSpPr>
              <p:nvPr/>
            </p:nvSpPr>
            <p:spPr bwMode="auto">
              <a:xfrm>
                <a:off x="4981575" y="4870450"/>
                <a:ext cx="114300" cy="114300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de-DE" altLang="de-DE"/>
              </a:p>
            </p:txBody>
          </p:sp>
          <p:grpSp>
            <p:nvGrpSpPr>
              <p:cNvPr id="44051" name="Gruppieren 23"/>
              <p:cNvGrpSpPr>
                <a:grpSpLocks/>
              </p:cNvGrpSpPr>
              <p:nvPr/>
            </p:nvGrpSpPr>
            <p:grpSpPr bwMode="auto">
              <a:xfrm>
                <a:off x="5153025" y="4813300"/>
                <a:ext cx="1393825" cy="649288"/>
                <a:chOff x="5153025" y="4813300"/>
                <a:chExt cx="1393825" cy="649288"/>
              </a:xfrm>
            </p:grpSpPr>
            <p:sp>
              <p:nvSpPr>
                <p:cNvPr id="44052" name="Rectangle 15"/>
                <p:cNvSpPr>
                  <a:spLocks noChangeArrowheads="1"/>
                </p:cNvSpPr>
                <p:nvPr/>
              </p:nvSpPr>
              <p:spPr bwMode="auto">
                <a:xfrm>
                  <a:off x="5153025" y="4813300"/>
                  <a:ext cx="1393825" cy="314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de-DE" altLang="de-DE" sz="1800">
                      <a:solidFill>
                        <a:srgbClr val="000000"/>
                      </a:solidFill>
                    </a:rPr>
                    <a:t>(sehr) selten</a:t>
                  </a:r>
                  <a:endParaRPr lang="de-DE" altLang="de-DE" sz="2400"/>
                </a:p>
              </p:txBody>
            </p:sp>
            <p:sp>
              <p:nvSpPr>
                <p:cNvPr id="44053" name="Rectangle 17"/>
                <p:cNvSpPr>
                  <a:spLocks noChangeArrowheads="1"/>
                </p:cNvSpPr>
                <p:nvPr/>
              </p:nvSpPr>
              <p:spPr bwMode="auto">
                <a:xfrm>
                  <a:off x="5153025" y="5148263"/>
                  <a:ext cx="411162" cy="314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de-DE" altLang="de-DE" sz="1800">
                      <a:solidFill>
                        <a:srgbClr val="000000"/>
                      </a:solidFill>
                    </a:rPr>
                    <a:t>nie</a:t>
                  </a:r>
                  <a:endParaRPr lang="de-DE" altLang="de-DE" sz="2400"/>
                </a:p>
              </p:txBody>
            </p:sp>
          </p:grpSp>
        </p:grpSp>
      </p:grpSp>
      <p:sp>
        <p:nvSpPr>
          <p:cNvPr id="31" name="Textfeld 30"/>
          <p:cNvSpPr txBox="1">
            <a:spLocks noChangeArrowheads="1"/>
          </p:cNvSpPr>
          <p:nvPr/>
        </p:nvSpPr>
        <p:spPr bwMode="auto">
          <a:xfrm>
            <a:off x="1610703" y="2293938"/>
            <a:ext cx="5095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600"/>
              <a:t>9%</a:t>
            </a:r>
          </a:p>
        </p:txBody>
      </p:sp>
      <p:sp>
        <p:nvSpPr>
          <p:cNvPr id="33" name="Textfeld 32"/>
          <p:cNvSpPr txBox="1">
            <a:spLocks noChangeArrowheads="1"/>
          </p:cNvSpPr>
          <p:nvPr/>
        </p:nvSpPr>
        <p:spPr bwMode="auto">
          <a:xfrm>
            <a:off x="766153" y="3165475"/>
            <a:ext cx="8366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600"/>
              <a:t>24%</a:t>
            </a:r>
          </a:p>
        </p:txBody>
      </p:sp>
      <p:sp>
        <p:nvSpPr>
          <p:cNvPr id="44046" name="Textfeld 33"/>
          <p:cNvSpPr txBox="1">
            <a:spLocks noChangeArrowheads="1"/>
          </p:cNvSpPr>
          <p:nvPr/>
        </p:nvSpPr>
        <p:spPr bwMode="auto">
          <a:xfrm>
            <a:off x="1482116" y="4425950"/>
            <a:ext cx="1155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600"/>
              <a:t>29%</a:t>
            </a:r>
          </a:p>
        </p:txBody>
      </p:sp>
      <p:sp>
        <p:nvSpPr>
          <p:cNvPr id="44047" name="Textfeld 34"/>
          <p:cNvSpPr txBox="1">
            <a:spLocks noChangeArrowheads="1"/>
          </p:cNvSpPr>
          <p:nvPr/>
        </p:nvSpPr>
        <p:spPr bwMode="auto">
          <a:xfrm>
            <a:off x="2655278" y="3148013"/>
            <a:ext cx="10874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600"/>
              <a:t>38%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9" grpId="0" animBg="1"/>
      <p:bldP spid="31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89000"/>
            <a:ext cx="864235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sz="2800" b="1" dirty="0" smtClean="0"/>
              <a:t>Verzichtsgründe:</a:t>
            </a:r>
            <a:endParaRPr lang="de-DE" altLang="de-DE" dirty="0" smtClean="0">
              <a:cs typeface="Times New Roman" panose="02020603050405020304" pitchFamily="18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 smtClean="0"/>
              <a:t>Umfrage </a:t>
            </a:r>
            <a:r>
              <a:rPr lang="de-DE" altLang="de-DE" dirty="0" smtClean="0"/>
              <a:t>II </a:t>
            </a:r>
            <a:r>
              <a:rPr lang="de-DE" altLang="de-DE" dirty="0" smtClean="0"/>
              <a:t>(4)</a:t>
            </a:r>
            <a:endParaRPr lang="de-DE" altLang="de-DE" dirty="0" smtClean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85800" y="5973763"/>
            <a:ext cx="7772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de-DE" altLang="de-DE"/>
              <a:t>Quelle: Verändert nach: Bofinger, J. (2007): </a:t>
            </a:r>
            <a:r>
              <a:rPr lang="de-DE" altLang="de-DE" i="1"/>
              <a:t>Digitale Medien im Fachunterricht:</a:t>
            </a:r>
          </a:p>
          <a:p>
            <a:pPr algn="ctr" eaLnBrk="1" hangingPunct="1">
              <a:lnSpc>
                <a:spcPct val="50000"/>
              </a:lnSpc>
            </a:pPr>
            <a:r>
              <a:rPr lang="de-DE" altLang="de-DE" i="1"/>
              <a:t>Schulische Medienarbeit auf dem Prüfstand – Arbeitsbericht</a:t>
            </a:r>
            <a:r>
              <a:rPr lang="de-DE" altLang="de-DE"/>
              <a:t>. Auer: Donauwörth.</a:t>
            </a:r>
            <a:r>
              <a:rPr lang="de-DE" altLang="de-DE" sz="2400"/>
              <a:t> </a:t>
            </a:r>
            <a:r>
              <a:rPr lang="de-DE" altLang="de-DE"/>
              <a:t>.</a:t>
            </a:r>
          </a:p>
        </p:txBody>
      </p:sp>
      <p:sp>
        <p:nvSpPr>
          <p:cNvPr id="46085" name="Fußzeilenplatzhalter 5"/>
          <p:cNvSpPr txBox="1">
            <a:spLocks noGrp="1"/>
          </p:cNvSpPr>
          <p:nvPr/>
        </p:nvSpPr>
        <p:spPr bwMode="auto">
          <a:xfrm>
            <a:off x="1692275" y="6448425"/>
            <a:ext cx="5759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F.-J. Scharfenberg, Didaktik Biologie; W. Wagner, Didaktik Chemie</a:t>
            </a:r>
          </a:p>
        </p:txBody>
      </p:sp>
      <p:sp>
        <p:nvSpPr>
          <p:cNvPr id="46086" name="AutoShape 4"/>
          <p:cNvSpPr>
            <a:spLocks noChangeAspect="1" noChangeArrowheads="1" noTextEdit="1"/>
          </p:cNvSpPr>
          <p:nvPr/>
        </p:nvSpPr>
        <p:spPr bwMode="auto">
          <a:xfrm>
            <a:off x="601663" y="1552575"/>
            <a:ext cx="7920037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87" name="Rectangle 6"/>
          <p:cNvSpPr>
            <a:spLocks noChangeArrowheads="1"/>
          </p:cNvSpPr>
          <p:nvPr/>
        </p:nvSpPr>
        <p:spPr bwMode="auto">
          <a:xfrm>
            <a:off x="708025" y="1668463"/>
            <a:ext cx="3854450" cy="582612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088" name="Rectangle 7"/>
          <p:cNvSpPr>
            <a:spLocks noChangeArrowheads="1"/>
          </p:cNvSpPr>
          <p:nvPr/>
        </p:nvSpPr>
        <p:spPr bwMode="auto">
          <a:xfrm>
            <a:off x="4562475" y="1668463"/>
            <a:ext cx="3852863" cy="582612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708025" y="2251075"/>
            <a:ext cx="3300413" cy="3778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090" name="Rectangle 9"/>
          <p:cNvSpPr>
            <a:spLocks noChangeArrowheads="1"/>
          </p:cNvSpPr>
          <p:nvPr/>
        </p:nvSpPr>
        <p:spPr bwMode="auto">
          <a:xfrm>
            <a:off x="4008438" y="2251075"/>
            <a:ext cx="554037" cy="3778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091" name="Rectangle 10"/>
          <p:cNvSpPr>
            <a:spLocks noChangeArrowheads="1"/>
          </p:cNvSpPr>
          <p:nvPr/>
        </p:nvSpPr>
        <p:spPr bwMode="auto">
          <a:xfrm>
            <a:off x="4562475" y="2251075"/>
            <a:ext cx="3298825" cy="37782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092" name="Rectangle 11"/>
          <p:cNvSpPr>
            <a:spLocks noChangeArrowheads="1"/>
          </p:cNvSpPr>
          <p:nvPr/>
        </p:nvSpPr>
        <p:spPr bwMode="auto">
          <a:xfrm>
            <a:off x="7861300" y="2251075"/>
            <a:ext cx="554038" cy="37782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708025" y="2628900"/>
            <a:ext cx="3300413" cy="37941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094" name="Rectangle 13"/>
          <p:cNvSpPr>
            <a:spLocks noChangeArrowheads="1"/>
          </p:cNvSpPr>
          <p:nvPr/>
        </p:nvSpPr>
        <p:spPr bwMode="auto">
          <a:xfrm>
            <a:off x="4008438" y="2628900"/>
            <a:ext cx="554037" cy="37941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4562475" y="2628900"/>
            <a:ext cx="3298825" cy="379413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096" name="Rectangle 15"/>
          <p:cNvSpPr>
            <a:spLocks noChangeArrowheads="1"/>
          </p:cNvSpPr>
          <p:nvPr/>
        </p:nvSpPr>
        <p:spPr bwMode="auto">
          <a:xfrm>
            <a:off x="7861300" y="2628900"/>
            <a:ext cx="554038" cy="379413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708025" y="3008313"/>
            <a:ext cx="3300413" cy="3778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098" name="Rectangle 17"/>
          <p:cNvSpPr>
            <a:spLocks noChangeArrowheads="1"/>
          </p:cNvSpPr>
          <p:nvPr/>
        </p:nvSpPr>
        <p:spPr bwMode="auto">
          <a:xfrm>
            <a:off x="4008438" y="3008313"/>
            <a:ext cx="554037" cy="3778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77842" name="Rectangle 18"/>
          <p:cNvSpPr>
            <a:spLocks noChangeArrowheads="1"/>
          </p:cNvSpPr>
          <p:nvPr/>
        </p:nvSpPr>
        <p:spPr bwMode="auto">
          <a:xfrm>
            <a:off x="4562475" y="3008313"/>
            <a:ext cx="3298825" cy="37782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00" name="Rectangle 19"/>
          <p:cNvSpPr>
            <a:spLocks noChangeArrowheads="1"/>
          </p:cNvSpPr>
          <p:nvPr/>
        </p:nvSpPr>
        <p:spPr bwMode="auto">
          <a:xfrm>
            <a:off x="7861300" y="3008313"/>
            <a:ext cx="554038" cy="37782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77844" name="Rectangle 20"/>
          <p:cNvSpPr>
            <a:spLocks noChangeArrowheads="1"/>
          </p:cNvSpPr>
          <p:nvPr/>
        </p:nvSpPr>
        <p:spPr bwMode="auto">
          <a:xfrm>
            <a:off x="708025" y="3386138"/>
            <a:ext cx="3300413" cy="3778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02" name="Rectangle 21"/>
          <p:cNvSpPr>
            <a:spLocks noChangeArrowheads="1"/>
          </p:cNvSpPr>
          <p:nvPr/>
        </p:nvSpPr>
        <p:spPr bwMode="auto">
          <a:xfrm>
            <a:off x="4008438" y="3386138"/>
            <a:ext cx="554037" cy="3778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77846" name="Rectangle 22"/>
          <p:cNvSpPr>
            <a:spLocks noChangeArrowheads="1"/>
          </p:cNvSpPr>
          <p:nvPr/>
        </p:nvSpPr>
        <p:spPr bwMode="auto">
          <a:xfrm>
            <a:off x="4562475" y="3386138"/>
            <a:ext cx="3298825" cy="37782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04" name="Rectangle 23"/>
          <p:cNvSpPr>
            <a:spLocks noChangeArrowheads="1"/>
          </p:cNvSpPr>
          <p:nvPr/>
        </p:nvSpPr>
        <p:spPr bwMode="auto">
          <a:xfrm>
            <a:off x="7861300" y="3386138"/>
            <a:ext cx="554038" cy="37782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05" name="Rectangle 24"/>
          <p:cNvSpPr>
            <a:spLocks noChangeArrowheads="1"/>
          </p:cNvSpPr>
          <p:nvPr/>
        </p:nvSpPr>
        <p:spPr bwMode="auto">
          <a:xfrm>
            <a:off x="708025" y="3763963"/>
            <a:ext cx="3300413" cy="3683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06" name="Rectangle 25"/>
          <p:cNvSpPr>
            <a:spLocks noChangeArrowheads="1"/>
          </p:cNvSpPr>
          <p:nvPr/>
        </p:nvSpPr>
        <p:spPr bwMode="auto">
          <a:xfrm>
            <a:off x="4008438" y="3763963"/>
            <a:ext cx="554037" cy="3683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07" name="Rectangle 26"/>
          <p:cNvSpPr>
            <a:spLocks noChangeArrowheads="1"/>
          </p:cNvSpPr>
          <p:nvPr/>
        </p:nvSpPr>
        <p:spPr bwMode="auto">
          <a:xfrm>
            <a:off x="4562475" y="3763963"/>
            <a:ext cx="3298825" cy="3683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08" name="Rectangle 27"/>
          <p:cNvSpPr>
            <a:spLocks noChangeArrowheads="1"/>
          </p:cNvSpPr>
          <p:nvPr/>
        </p:nvSpPr>
        <p:spPr bwMode="auto">
          <a:xfrm>
            <a:off x="7861300" y="3763963"/>
            <a:ext cx="554038" cy="3683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09" name="Rectangle 28"/>
          <p:cNvSpPr>
            <a:spLocks noChangeArrowheads="1"/>
          </p:cNvSpPr>
          <p:nvPr/>
        </p:nvSpPr>
        <p:spPr bwMode="auto">
          <a:xfrm>
            <a:off x="708025" y="4132263"/>
            <a:ext cx="3300413" cy="379412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10" name="Rectangle 29"/>
          <p:cNvSpPr>
            <a:spLocks noChangeArrowheads="1"/>
          </p:cNvSpPr>
          <p:nvPr/>
        </p:nvSpPr>
        <p:spPr bwMode="auto">
          <a:xfrm>
            <a:off x="4008438" y="4132263"/>
            <a:ext cx="554037" cy="379412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11" name="Rectangle 30"/>
          <p:cNvSpPr>
            <a:spLocks noChangeArrowheads="1"/>
          </p:cNvSpPr>
          <p:nvPr/>
        </p:nvSpPr>
        <p:spPr bwMode="auto">
          <a:xfrm>
            <a:off x="4562475" y="4132263"/>
            <a:ext cx="3298825" cy="37941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12" name="Rectangle 31"/>
          <p:cNvSpPr>
            <a:spLocks noChangeArrowheads="1"/>
          </p:cNvSpPr>
          <p:nvPr/>
        </p:nvSpPr>
        <p:spPr bwMode="auto">
          <a:xfrm>
            <a:off x="7861300" y="4132263"/>
            <a:ext cx="554038" cy="37941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13" name="Rectangle 32"/>
          <p:cNvSpPr>
            <a:spLocks noChangeArrowheads="1"/>
          </p:cNvSpPr>
          <p:nvPr/>
        </p:nvSpPr>
        <p:spPr bwMode="auto">
          <a:xfrm>
            <a:off x="708025" y="4511675"/>
            <a:ext cx="3300413" cy="3778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14" name="Rectangle 33"/>
          <p:cNvSpPr>
            <a:spLocks noChangeArrowheads="1"/>
          </p:cNvSpPr>
          <p:nvPr/>
        </p:nvSpPr>
        <p:spPr bwMode="auto">
          <a:xfrm>
            <a:off x="4008438" y="4511675"/>
            <a:ext cx="554037" cy="3778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15" name="Rectangle 34"/>
          <p:cNvSpPr>
            <a:spLocks noChangeArrowheads="1"/>
          </p:cNvSpPr>
          <p:nvPr/>
        </p:nvSpPr>
        <p:spPr bwMode="auto">
          <a:xfrm>
            <a:off x="4562475" y="4511675"/>
            <a:ext cx="3298825" cy="37782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16" name="Rectangle 35"/>
          <p:cNvSpPr>
            <a:spLocks noChangeArrowheads="1"/>
          </p:cNvSpPr>
          <p:nvPr/>
        </p:nvSpPr>
        <p:spPr bwMode="auto">
          <a:xfrm>
            <a:off x="7861300" y="4511675"/>
            <a:ext cx="554038" cy="37782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17" name="Rectangle 36"/>
          <p:cNvSpPr>
            <a:spLocks noChangeArrowheads="1"/>
          </p:cNvSpPr>
          <p:nvPr/>
        </p:nvSpPr>
        <p:spPr bwMode="auto">
          <a:xfrm>
            <a:off x="708025" y="4889500"/>
            <a:ext cx="3300413" cy="3778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18" name="Rectangle 37"/>
          <p:cNvSpPr>
            <a:spLocks noChangeArrowheads="1"/>
          </p:cNvSpPr>
          <p:nvPr/>
        </p:nvSpPr>
        <p:spPr bwMode="auto">
          <a:xfrm>
            <a:off x="4008438" y="4889500"/>
            <a:ext cx="554037" cy="3778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77862" name="Rectangle 38"/>
          <p:cNvSpPr>
            <a:spLocks noChangeArrowheads="1"/>
          </p:cNvSpPr>
          <p:nvPr/>
        </p:nvSpPr>
        <p:spPr bwMode="auto">
          <a:xfrm>
            <a:off x="4562475" y="4889500"/>
            <a:ext cx="3298825" cy="37782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20" name="Rectangle 39"/>
          <p:cNvSpPr>
            <a:spLocks noChangeArrowheads="1"/>
          </p:cNvSpPr>
          <p:nvPr/>
        </p:nvSpPr>
        <p:spPr bwMode="auto">
          <a:xfrm>
            <a:off x="7861300" y="4889500"/>
            <a:ext cx="554038" cy="37782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21" name="Rectangle 40"/>
          <p:cNvSpPr>
            <a:spLocks noChangeArrowheads="1"/>
          </p:cNvSpPr>
          <p:nvPr/>
        </p:nvSpPr>
        <p:spPr bwMode="auto">
          <a:xfrm>
            <a:off x="708025" y="5267325"/>
            <a:ext cx="3300413" cy="37941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22" name="Rectangle 41"/>
          <p:cNvSpPr>
            <a:spLocks noChangeArrowheads="1"/>
          </p:cNvSpPr>
          <p:nvPr/>
        </p:nvSpPr>
        <p:spPr bwMode="auto">
          <a:xfrm>
            <a:off x="4008438" y="5267325"/>
            <a:ext cx="554037" cy="37941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23" name="Rectangle 42"/>
          <p:cNvSpPr>
            <a:spLocks noChangeArrowheads="1"/>
          </p:cNvSpPr>
          <p:nvPr/>
        </p:nvSpPr>
        <p:spPr bwMode="auto">
          <a:xfrm>
            <a:off x="4562475" y="5267325"/>
            <a:ext cx="3298825" cy="379413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24" name="Rectangle 43"/>
          <p:cNvSpPr>
            <a:spLocks noChangeArrowheads="1"/>
          </p:cNvSpPr>
          <p:nvPr/>
        </p:nvSpPr>
        <p:spPr bwMode="auto">
          <a:xfrm>
            <a:off x="7861300" y="5267325"/>
            <a:ext cx="554038" cy="379413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25" name="Rectangle 44"/>
          <p:cNvSpPr>
            <a:spLocks noChangeArrowheads="1"/>
          </p:cNvSpPr>
          <p:nvPr/>
        </p:nvSpPr>
        <p:spPr bwMode="auto">
          <a:xfrm>
            <a:off x="4008438" y="2232025"/>
            <a:ext cx="9525" cy="3424238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26" name="Rectangle 45"/>
          <p:cNvSpPr>
            <a:spLocks noChangeArrowheads="1"/>
          </p:cNvSpPr>
          <p:nvPr/>
        </p:nvSpPr>
        <p:spPr bwMode="auto">
          <a:xfrm>
            <a:off x="4562475" y="1658938"/>
            <a:ext cx="9525" cy="3997325"/>
          </a:xfrm>
          <a:prstGeom prst="rect">
            <a:avLst/>
          </a:prstGeom>
          <a:solidFill>
            <a:srgbClr val="DDDDDD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27" name="Rectangle 46"/>
          <p:cNvSpPr>
            <a:spLocks noChangeArrowheads="1"/>
          </p:cNvSpPr>
          <p:nvPr/>
        </p:nvSpPr>
        <p:spPr bwMode="auto">
          <a:xfrm>
            <a:off x="7861300" y="2232025"/>
            <a:ext cx="9525" cy="3424238"/>
          </a:xfrm>
          <a:prstGeom prst="rect">
            <a:avLst/>
          </a:prstGeom>
          <a:solidFill>
            <a:srgbClr val="CCEC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28" name="Rectangle 47"/>
          <p:cNvSpPr>
            <a:spLocks noChangeArrowheads="1"/>
          </p:cNvSpPr>
          <p:nvPr/>
        </p:nvSpPr>
        <p:spPr bwMode="auto">
          <a:xfrm>
            <a:off x="698500" y="2232025"/>
            <a:ext cx="7716838" cy="3810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29" name="Rectangle 48"/>
          <p:cNvSpPr>
            <a:spLocks noChangeArrowheads="1"/>
          </p:cNvSpPr>
          <p:nvPr/>
        </p:nvSpPr>
        <p:spPr bwMode="auto">
          <a:xfrm>
            <a:off x="708025" y="2628900"/>
            <a:ext cx="7716838" cy="9525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30" name="Rectangle 49"/>
          <p:cNvSpPr>
            <a:spLocks noChangeArrowheads="1"/>
          </p:cNvSpPr>
          <p:nvPr/>
        </p:nvSpPr>
        <p:spPr bwMode="auto">
          <a:xfrm>
            <a:off x="708025" y="3008313"/>
            <a:ext cx="7716838" cy="9525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31" name="Rectangle 50"/>
          <p:cNvSpPr>
            <a:spLocks noChangeArrowheads="1"/>
          </p:cNvSpPr>
          <p:nvPr/>
        </p:nvSpPr>
        <p:spPr bwMode="auto">
          <a:xfrm>
            <a:off x="708025" y="3386138"/>
            <a:ext cx="7716838" cy="9525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32" name="Rectangle 51"/>
          <p:cNvSpPr>
            <a:spLocks noChangeArrowheads="1"/>
          </p:cNvSpPr>
          <p:nvPr/>
        </p:nvSpPr>
        <p:spPr bwMode="auto">
          <a:xfrm>
            <a:off x="708025" y="3763963"/>
            <a:ext cx="7716838" cy="9525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33" name="Rectangle 52"/>
          <p:cNvSpPr>
            <a:spLocks noChangeArrowheads="1"/>
          </p:cNvSpPr>
          <p:nvPr/>
        </p:nvSpPr>
        <p:spPr bwMode="auto">
          <a:xfrm>
            <a:off x="708025" y="4132263"/>
            <a:ext cx="7716838" cy="11112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34" name="Rectangle 53"/>
          <p:cNvSpPr>
            <a:spLocks noChangeArrowheads="1"/>
          </p:cNvSpPr>
          <p:nvPr/>
        </p:nvSpPr>
        <p:spPr bwMode="auto">
          <a:xfrm>
            <a:off x="708025" y="4511675"/>
            <a:ext cx="7716838" cy="9525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35" name="Rectangle 54"/>
          <p:cNvSpPr>
            <a:spLocks noChangeArrowheads="1"/>
          </p:cNvSpPr>
          <p:nvPr/>
        </p:nvSpPr>
        <p:spPr bwMode="auto">
          <a:xfrm>
            <a:off x="708025" y="4889500"/>
            <a:ext cx="7716838" cy="9525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36" name="Rectangle 55"/>
          <p:cNvSpPr>
            <a:spLocks noChangeArrowheads="1"/>
          </p:cNvSpPr>
          <p:nvPr/>
        </p:nvSpPr>
        <p:spPr bwMode="auto">
          <a:xfrm>
            <a:off x="708025" y="5267325"/>
            <a:ext cx="7716838" cy="11113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37" name="Rectangle 56"/>
          <p:cNvSpPr>
            <a:spLocks noChangeArrowheads="1"/>
          </p:cNvSpPr>
          <p:nvPr/>
        </p:nvSpPr>
        <p:spPr bwMode="auto">
          <a:xfrm>
            <a:off x="708025" y="1658938"/>
            <a:ext cx="9525" cy="3997325"/>
          </a:xfrm>
          <a:prstGeom prst="rect">
            <a:avLst/>
          </a:prstGeom>
          <a:solidFill>
            <a:srgbClr val="DDDDDD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38" name="Rectangle 57"/>
          <p:cNvSpPr>
            <a:spLocks noChangeArrowheads="1"/>
          </p:cNvSpPr>
          <p:nvPr/>
        </p:nvSpPr>
        <p:spPr bwMode="auto">
          <a:xfrm>
            <a:off x="8415338" y="1658938"/>
            <a:ext cx="9525" cy="3997325"/>
          </a:xfrm>
          <a:prstGeom prst="rect">
            <a:avLst/>
          </a:prstGeom>
          <a:solidFill>
            <a:srgbClr val="CCEC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39" name="Rectangle 58"/>
          <p:cNvSpPr>
            <a:spLocks noChangeArrowheads="1"/>
          </p:cNvSpPr>
          <p:nvPr/>
        </p:nvSpPr>
        <p:spPr bwMode="auto">
          <a:xfrm>
            <a:off x="708025" y="1668463"/>
            <a:ext cx="7716838" cy="9525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40" name="Rectangle 59"/>
          <p:cNvSpPr>
            <a:spLocks noChangeArrowheads="1"/>
          </p:cNvSpPr>
          <p:nvPr/>
        </p:nvSpPr>
        <p:spPr bwMode="auto">
          <a:xfrm>
            <a:off x="708025" y="5646738"/>
            <a:ext cx="7716838" cy="9525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41" name="Rectangle 60"/>
          <p:cNvSpPr>
            <a:spLocks noChangeArrowheads="1"/>
          </p:cNvSpPr>
          <p:nvPr/>
        </p:nvSpPr>
        <p:spPr bwMode="auto">
          <a:xfrm>
            <a:off x="804863" y="1716088"/>
            <a:ext cx="1931987" cy="34925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 b="1" dirty="0">
                <a:solidFill>
                  <a:srgbClr val="000000"/>
                </a:solidFill>
              </a:rPr>
              <a:t>Befragung 2002</a:t>
            </a:r>
            <a:endParaRPr lang="de-DE" altLang="de-DE" sz="2400" dirty="0"/>
          </a:p>
        </p:txBody>
      </p:sp>
      <p:sp>
        <p:nvSpPr>
          <p:cNvPr id="46142" name="Rectangle 61"/>
          <p:cNvSpPr>
            <a:spLocks noChangeArrowheads="1"/>
          </p:cNvSpPr>
          <p:nvPr/>
        </p:nvSpPr>
        <p:spPr bwMode="auto">
          <a:xfrm>
            <a:off x="4659313" y="1716088"/>
            <a:ext cx="1931987" cy="34925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 b="1" dirty="0">
                <a:solidFill>
                  <a:srgbClr val="000000"/>
                </a:solidFill>
              </a:rPr>
              <a:t>Befragung 2006</a:t>
            </a:r>
            <a:endParaRPr lang="de-DE" altLang="de-DE" sz="2400" dirty="0"/>
          </a:p>
        </p:txBody>
      </p:sp>
      <p:sp>
        <p:nvSpPr>
          <p:cNvPr id="46143" name="Rectangle 62"/>
          <p:cNvSpPr>
            <a:spLocks noChangeArrowheads="1"/>
          </p:cNvSpPr>
          <p:nvPr/>
        </p:nvSpPr>
        <p:spPr bwMode="auto">
          <a:xfrm>
            <a:off x="849352" y="2300288"/>
            <a:ext cx="2454197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 dirty="0"/>
              <a:t>wenig erkennbarer Mehrwert</a:t>
            </a:r>
            <a:endParaRPr lang="de-DE" altLang="de-DE" sz="2400" dirty="0"/>
          </a:p>
        </p:txBody>
      </p:sp>
      <p:sp>
        <p:nvSpPr>
          <p:cNvPr id="46144" name="Rectangle 63"/>
          <p:cNvSpPr>
            <a:spLocks noChangeArrowheads="1"/>
          </p:cNvSpPr>
          <p:nvPr/>
        </p:nvSpPr>
        <p:spPr bwMode="auto">
          <a:xfrm>
            <a:off x="4150238" y="2300288"/>
            <a:ext cx="386323" cy="230832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 dirty="0"/>
              <a:t>30%</a:t>
            </a:r>
            <a:endParaRPr lang="de-DE" altLang="de-DE" sz="2400" dirty="0"/>
          </a:p>
        </p:txBody>
      </p:sp>
      <p:sp>
        <p:nvSpPr>
          <p:cNvPr id="77888" name="Rectangle 64"/>
          <p:cNvSpPr>
            <a:spLocks noChangeArrowheads="1"/>
          </p:cNvSpPr>
          <p:nvPr/>
        </p:nvSpPr>
        <p:spPr bwMode="auto">
          <a:xfrm>
            <a:off x="4659313" y="2300288"/>
            <a:ext cx="2646362" cy="2301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zu hoher allgemeiner Zeitdruck</a:t>
            </a:r>
          </a:p>
        </p:txBody>
      </p:sp>
      <p:sp>
        <p:nvSpPr>
          <p:cNvPr id="46146" name="Rectangle 66"/>
          <p:cNvSpPr>
            <a:spLocks noChangeArrowheads="1"/>
          </p:cNvSpPr>
          <p:nvPr/>
        </p:nvSpPr>
        <p:spPr bwMode="auto">
          <a:xfrm>
            <a:off x="8003101" y="2300288"/>
            <a:ext cx="386323" cy="23083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27%</a:t>
            </a:r>
            <a:endParaRPr lang="de-DE" altLang="de-DE" sz="2400"/>
          </a:p>
        </p:txBody>
      </p:sp>
      <p:sp>
        <p:nvSpPr>
          <p:cNvPr id="46147" name="Rectangle 67"/>
          <p:cNvSpPr>
            <a:spLocks noChangeArrowheads="1"/>
          </p:cNvSpPr>
          <p:nvPr/>
        </p:nvSpPr>
        <p:spPr bwMode="auto">
          <a:xfrm>
            <a:off x="845705" y="2678113"/>
            <a:ext cx="1402627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 dirty="0"/>
              <a:t>zu wenig Geräte</a:t>
            </a:r>
            <a:endParaRPr lang="de-DE" altLang="de-DE" sz="2400" dirty="0"/>
          </a:p>
        </p:txBody>
      </p:sp>
      <p:sp>
        <p:nvSpPr>
          <p:cNvPr id="46148" name="Rectangle 68"/>
          <p:cNvSpPr>
            <a:spLocks noChangeArrowheads="1"/>
          </p:cNvSpPr>
          <p:nvPr/>
        </p:nvSpPr>
        <p:spPr bwMode="auto">
          <a:xfrm>
            <a:off x="4150238" y="2678113"/>
            <a:ext cx="386323" cy="230832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 dirty="0"/>
              <a:t>27%</a:t>
            </a:r>
            <a:endParaRPr lang="de-DE" altLang="de-DE" sz="2400" dirty="0"/>
          </a:p>
        </p:txBody>
      </p:sp>
      <p:sp>
        <p:nvSpPr>
          <p:cNvPr id="46149" name="Rectangle 69"/>
          <p:cNvSpPr>
            <a:spLocks noChangeArrowheads="1"/>
          </p:cNvSpPr>
          <p:nvPr/>
        </p:nvSpPr>
        <p:spPr bwMode="auto">
          <a:xfrm>
            <a:off x="4703802" y="2678113"/>
            <a:ext cx="2454197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 dirty="0"/>
              <a:t>wenig erkennbarer Mehrwert</a:t>
            </a:r>
            <a:endParaRPr lang="de-DE" altLang="de-DE" sz="2400" dirty="0"/>
          </a:p>
        </p:txBody>
      </p:sp>
      <p:sp>
        <p:nvSpPr>
          <p:cNvPr id="46150" name="Rectangle 70"/>
          <p:cNvSpPr>
            <a:spLocks noChangeArrowheads="1"/>
          </p:cNvSpPr>
          <p:nvPr/>
        </p:nvSpPr>
        <p:spPr bwMode="auto">
          <a:xfrm>
            <a:off x="8003101" y="2678113"/>
            <a:ext cx="386323" cy="23083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 dirty="0"/>
              <a:t>26%</a:t>
            </a:r>
            <a:endParaRPr lang="de-DE" altLang="de-DE" sz="2400" dirty="0"/>
          </a:p>
        </p:txBody>
      </p:sp>
      <p:sp>
        <p:nvSpPr>
          <p:cNvPr id="46151" name="Rectangle 71"/>
          <p:cNvSpPr>
            <a:spLocks noChangeArrowheads="1"/>
          </p:cNvSpPr>
          <p:nvPr/>
        </p:nvSpPr>
        <p:spPr bwMode="auto">
          <a:xfrm>
            <a:off x="823722" y="3055938"/>
            <a:ext cx="1845056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 dirty="0"/>
              <a:t>unpassende/fehlende</a:t>
            </a:r>
            <a:endParaRPr lang="de-DE" altLang="de-DE" sz="2400" dirty="0"/>
          </a:p>
        </p:txBody>
      </p:sp>
      <p:sp>
        <p:nvSpPr>
          <p:cNvPr id="46152" name="Rectangle 72"/>
          <p:cNvSpPr>
            <a:spLocks noChangeArrowheads="1"/>
          </p:cNvSpPr>
          <p:nvPr/>
        </p:nvSpPr>
        <p:spPr bwMode="auto">
          <a:xfrm>
            <a:off x="2721816" y="3055938"/>
            <a:ext cx="759823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 dirty="0"/>
              <a:t>Software</a:t>
            </a:r>
            <a:endParaRPr lang="de-DE" altLang="de-DE" sz="2400" dirty="0"/>
          </a:p>
        </p:txBody>
      </p:sp>
      <p:sp>
        <p:nvSpPr>
          <p:cNvPr id="46153" name="Rectangle 73"/>
          <p:cNvSpPr>
            <a:spLocks noChangeArrowheads="1"/>
          </p:cNvSpPr>
          <p:nvPr/>
        </p:nvSpPr>
        <p:spPr bwMode="auto">
          <a:xfrm>
            <a:off x="4150238" y="3055938"/>
            <a:ext cx="386323" cy="230832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 dirty="0"/>
              <a:t>26%</a:t>
            </a:r>
            <a:endParaRPr lang="de-DE" altLang="de-DE" sz="2400" dirty="0"/>
          </a:p>
        </p:txBody>
      </p:sp>
      <p:sp>
        <p:nvSpPr>
          <p:cNvPr id="46154" name="Rectangle 74"/>
          <p:cNvSpPr>
            <a:spLocks noChangeArrowheads="1"/>
          </p:cNvSpPr>
          <p:nvPr/>
        </p:nvSpPr>
        <p:spPr bwMode="auto">
          <a:xfrm>
            <a:off x="4692580" y="3055938"/>
            <a:ext cx="2476640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andere Methoden geeigneter</a:t>
            </a:r>
            <a:endParaRPr lang="de-DE" altLang="de-DE" sz="2400"/>
          </a:p>
        </p:txBody>
      </p:sp>
      <p:sp>
        <p:nvSpPr>
          <p:cNvPr id="46155" name="Rectangle 75"/>
          <p:cNvSpPr>
            <a:spLocks noChangeArrowheads="1"/>
          </p:cNvSpPr>
          <p:nvPr/>
        </p:nvSpPr>
        <p:spPr bwMode="auto">
          <a:xfrm>
            <a:off x="8003101" y="3055938"/>
            <a:ext cx="386323" cy="23083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25%</a:t>
            </a:r>
            <a:endParaRPr lang="de-DE" altLang="de-DE" sz="2400"/>
          </a:p>
        </p:txBody>
      </p:sp>
      <p:sp>
        <p:nvSpPr>
          <p:cNvPr id="46156" name="Rectangle 76"/>
          <p:cNvSpPr>
            <a:spLocks noChangeArrowheads="1"/>
          </p:cNvSpPr>
          <p:nvPr/>
        </p:nvSpPr>
        <p:spPr bwMode="auto">
          <a:xfrm>
            <a:off x="838130" y="3424238"/>
            <a:ext cx="2476640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andere Methoden geeigneter</a:t>
            </a:r>
            <a:endParaRPr lang="de-DE" altLang="de-DE" sz="2400"/>
          </a:p>
        </p:txBody>
      </p:sp>
      <p:sp>
        <p:nvSpPr>
          <p:cNvPr id="46157" name="Rectangle 77"/>
          <p:cNvSpPr>
            <a:spLocks noChangeArrowheads="1"/>
          </p:cNvSpPr>
          <p:nvPr/>
        </p:nvSpPr>
        <p:spPr bwMode="auto">
          <a:xfrm>
            <a:off x="4150238" y="3424238"/>
            <a:ext cx="386323" cy="230832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24%</a:t>
            </a:r>
            <a:endParaRPr lang="de-DE" altLang="de-DE" sz="2400"/>
          </a:p>
        </p:txBody>
      </p:sp>
      <p:sp>
        <p:nvSpPr>
          <p:cNvPr id="46158" name="Rectangle 78"/>
          <p:cNvSpPr>
            <a:spLocks noChangeArrowheads="1"/>
          </p:cNvSpPr>
          <p:nvPr/>
        </p:nvSpPr>
        <p:spPr bwMode="auto">
          <a:xfrm>
            <a:off x="4700155" y="3424238"/>
            <a:ext cx="1402627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 dirty="0"/>
              <a:t>zu wenig Geräte</a:t>
            </a:r>
            <a:endParaRPr lang="de-DE" altLang="de-DE" sz="2400" dirty="0"/>
          </a:p>
        </p:txBody>
      </p:sp>
      <p:sp>
        <p:nvSpPr>
          <p:cNvPr id="46159" name="Rectangle 79"/>
          <p:cNvSpPr>
            <a:spLocks noChangeArrowheads="1"/>
          </p:cNvSpPr>
          <p:nvPr/>
        </p:nvSpPr>
        <p:spPr bwMode="auto">
          <a:xfrm>
            <a:off x="8003101" y="3424238"/>
            <a:ext cx="386323" cy="23083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 dirty="0"/>
              <a:t>23%</a:t>
            </a:r>
            <a:endParaRPr lang="de-DE" altLang="de-DE" sz="2400" dirty="0"/>
          </a:p>
        </p:txBody>
      </p:sp>
      <p:sp>
        <p:nvSpPr>
          <p:cNvPr id="46160" name="Rectangle 80"/>
          <p:cNvSpPr>
            <a:spLocks noChangeArrowheads="1"/>
          </p:cNvSpPr>
          <p:nvPr/>
        </p:nvSpPr>
        <p:spPr bwMode="auto">
          <a:xfrm>
            <a:off x="818477" y="3803650"/>
            <a:ext cx="2273058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schulische Raumprobleme</a:t>
            </a:r>
            <a:endParaRPr lang="de-DE" altLang="de-DE" sz="2400"/>
          </a:p>
        </p:txBody>
      </p:sp>
      <p:sp>
        <p:nvSpPr>
          <p:cNvPr id="46161" name="Rectangle 81"/>
          <p:cNvSpPr>
            <a:spLocks noChangeArrowheads="1"/>
          </p:cNvSpPr>
          <p:nvPr/>
        </p:nvSpPr>
        <p:spPr bwMode="auto">
          <a:xfrm>
            <a:off x="4150238" y="3803650"/>
            <a:ext cx="386323" cy="230832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22%</a:t>
            </a:r>
            <a:endParaRPr lang="de-DE" altLang="de-DE" sz="2400"/>
          </a:p>
        </p:txBody>
      </p:sp>
      <p:sp>
        <p:nvSpPr>
          <p:cNvPr id="46162" name="Rectangle 82"/>
          <p:cNvSpPr>
            <a:spLocks noChangeArrowheads="1"/>
          </p:cNvSpPr>
          <p:nvPr/>
        </p:nvSpPr>
        <p:spPr bwMode="auto">
          <a:xfrm>
            <a:off x="4672927" y="3803650"/>
            <a:ext cx="2273058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schulische Raumprobleme</a:t>
            </a:r>
            <a:endParaRPr lang="de-DE" altLang="de-DE" sz="2400"/>
          </a:p>
        </p:txBody>
      </p:sp>
      <p:sp>
        <p:nvSpPr>
          <p:cNvPr id="46163" name="Rectangle 83"/>
          <p:cNvSpPr>
            <a:spLocks noChangeArrowheads="1"/>
          </p:cNvSpPr>
          <p:nvPr/>
        </p:nvSpPr>
        <p:spPr bwMode="auto">
          <a:xfrm>
            <a:off x="8003101" y="3803650"/>
            <a:ext cx="386323" cy="23083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23%</a:t>
            </a:r>
            <a:endParaRPr lang="de-DE" altLang="de-DE" sz="2400"/>
          </a:p>
        </p:txBody>
      </p:sp>
      <p:sp>
        <p:nvSpPr>
          <p:cNvPr id="77908" name="Rectangle 84"/>
          <p:cNvSpPr>
            <a:spLocks noChangeArrowheads="1"/>
          </p:cNvSpPr>
          <p:nvPr/>
        </p:nvSpPr>
        <p:spPr bwMode="auto">
          <a:xfrm>
            <a:off x="842134" y="4181475"/>
            <a:ext cx="2633733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zu hoher Zeitbedarf für Medien</a:t>
            </a:r>
            <a:endParaRPr lang="de-DE" altLang="de-DE" sz="2400"/>
          </a:p>
        </p:txBody>
      </p:sp>
      <p:sp>
        <p:nvSpPr>
          <p:cNvPr id="46165" name="Rectangle 85"/>
          <p:cNvSpPr>
            <a:spLocks noChangeArrowheads="1"/>
          </p:cNvSpPr>
          <p:nvPr/>
        </p:nvSpPr>
        <p:spPr bwMode="auto">
          <a:xfrm>
            <a:off x="4150238" y="4181475"/>
            <a:ext cx="386323" cy="230832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15%</a:t>
            </a:r>
            <a:endParaRPr lang="de-DE" altLang="de-DE" sz="2400"/>
          </a:p>
        </p:txBody>
      </p:sp>
      <p:sp>
        <p:nvSpPr>
          <p:cNvPr id="77910" name="Rectangle 86"/>
          <p:cNvSpPr>
            <a:spLocks noChangeArrowheads="1"/>
          </p:cNvSpPr>
          <p:nvPr/>
        </p:nvSpPr>
        <p:spPr bwMode="auto">
          <a:xfrm>
            <a:off x="4695125" y="4181475"/>
            <a:ext cx="2442976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bewährter eigener Unterricht</a:t>
            </a:r>
            <a:endParaRPr lang="de-DE" altLang="de-DE" sz="2400"/>
          </a:p>
        </p:txBody>
      </p:sp>
      <p:sp>
        <p:nvSpPr>
          <p:cNvPr id="46167" name="Rectangle 87"/>
          <p:cNvSpPr>
            <a:spLocks noChangeArrowheads="1"/>
          </p:cNvSpPr>
          <p:nvPr/>
        </p:nvSpPr>
        <p:spPr bwMode="auto">
          <a:xfrm>
            <a:off x="8003101" y="4181475"/>
            <a:ext cx="386323" cy="23083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23%</a:t>
            </a:r>
            <a:endParaRPr lang="de-DE" altLang="de-DE" sz="2400"/>
          </a:p>
        </p:txBody>
      </p:sp>
      <p:sp>
        <p:nvSpPr>
          <p:cNvPr id="46168" name="Rectangle 88"/>
          <p:cNvSpPr>
            <a:spLocks noChangeArrowheads="1"/>
          </p:cNvSpPr>
          <p:nvPr/>
        </p:nvSpPr>
        <p:spPr bwMode="auto">
          <a:xfrm>
            <a:off x="814555" y="4559300"/>
            <a:ext cx="621965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 dirty="0" err="1" smtClean="0"/>
              <a:t>Lehrerr</a:t>
            </a:r>
            <a:endParaRPr lang="de-DE" altLang="de-DE" sz="2400" dirty="0"/>
          </a:p>
        </p:txBody>
      </p:sp>
      <p:sp>
        <p:nvSpPr>
          <p:cNvPr id="46170" name="Rectangle 90"/>
          <p:cNvSpPr>
            <a:spLocks noChangeArrowheads="1"/>
          </p:cNvSpPr>
          <p:nvPr/>
        </p:nvSpPr>
        <p:spPr bwMode="auto">
          <a:xfrm>
            <a:off x="1446952" y="4568092"/>
            <a:ext cx="718145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 dirty="0" smtClean="0"/>
              <a:t>-Schüler</a:t>
            </a:r>
            <a:endParaRPr lang="de-DE" altLang="de-DE" sz="2400" dirty="0"/>
          </a:p>
        </p:txBody>
      </p:sp>
      <p:sp>
        <p:nvSpPr>
          <p:cNvPr id="46172" name="Rectangle 92"/>
          <p:cNvSpPr>
            <a:spLocks noChangeArrowheads="1"/>
          </p:cNvSpPr>
          <p:nvPr/>
        </p:nvSpPr>
        <p:spPr bwMode="auto">
          <a:xfrm>
            <a:off x="2205415" y="4559300"/>
            <a:ext cx="716543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 dirty="0" smtClean="0"/>
              <a:t>-Kontakt</a:t>
            </a:r>
            <a:endParaRPr lang="de-DE" altLang="de-DE" sz="2400" dirty="0"/>
          </a:p>
        </p:txBody>
      </p:sp>
      <p:sp>
        <p:nvSpPr>
          <p:cNvPr id="46173" name="Rectangle 93"/>
          <p:cNvSpPr>
            <a:spLocks noChangeArrowheads="1"/>
          </p:cNvSpPr>
          <p:nvPr/>
        </p:nvSpPr>
        <p:spPr bwMode="auto">
          <a:xfrm>
            <a:off x="2981076" y="4559300"/>
            <a:ext cx="761427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500" dirty="0" smtClean="0"/>
              <a:t>wichtiger</a:t>
            </a:r>
            <a:endParaRPr lang="de-DE" altLang="de-DE" sz="2400" dirty="0"/>
          </a:p>
        </p:txBody>
      </p:sp>
      <p:sp>
        <p:nvSpPr>
          <p:cNvPr id="46174" name="Rectangle 94"/>
          <p:cNvSpPr>
            <a:spLocks noChangeArrowheads="1"/>
          </p:cNvSpPr>
          <p:nvPr/>
        </p:nvSpPr>
        <p:spPr bwMode="auto">
          <a:xfrm>
            <a:off x="4150238" y="4559300"/>
            <a:ext cx="386323" cy="230832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13%</a:t>
            </a:r>
            <a:endParaRPr lang="de-DE" altLang="de-DE" sz="2400"/>
          </a:p>
        </p:txBody>
      </p:sp>
      <p:sp>
        <p:nvSpPr>
          <p:cNvPr id="46175" name="Rectangle 95"/>
          <p:cNvSpPr>
            <a:spLocks noChangeArrowheads="1"/>
          </p:cNvSpPr>
          <p:nvPr/>
        </p:nvSpPr>
        <p:spPr bwMode="auto">
          <a:xfrm>
            <a:off x="4690959" y="4559300"/>
            <a:ext cx="1498808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zu große Klassen</a:t>
            </a:r>
            <a:endParaRPr lang="de-DE" altLang="de-DE" sz="2400"/>
          </a:p>
        </p:txBody>
      </p:sp>
      <p:sp>
        <p:nvSpPr>
          <p:cNvPr id="46176" name="Rectangle 96"/>
          <p:cNvSpPr>
            <a:spLocks noChangeArrowheads="1"/>
          </p:cNvSpPr>
          <p:nvPr/>
        </p:nvSpPr>
        <p:spPr bwMode="auto">
          <a:xfrm>
            <a:off x="8003101" y="4559300"/>
            <a:ext cx="386323" cy="23083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21%</a:t>
            </a:r>
            <a:endParaRPr lang="de-DE" altLang="de-DE" sz="2400"/>
          </a:p>
        </p:txBody>
      </p:sp>
      <p:sp>
        <p:nvSpPr>
          <p:cNvPr id="46177" name="Rectangle 97"/>
          <p:cNvSpPr>
            <a:spLocks noChangeArrowheads="1"/>
          </p:cNvSpPr>
          <p:nvPr/>
        </p:nvSpPr>
        <p:spPr bwMode="auto">
          <a:xfrm>
            <a:off x="811443" y="4938713"/>
            <a:ext cx="2742739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 dirty="0"/>
              <a:t>zu wenig technische Kenntnisse</a:t>
            </a:r>
            <a:endParaRPr lang="de-DE" altLang="de-DE" sz="2400" dirty="0"/>
          </a:p>
        </p:txBody>
      </p:sp>
      <p:sp>
        <p:nvSpPr>
          <p:cNvPr id="46178" name="Rectangle 98"/>
          <p:cNvSpPr>
            <a:spLocks noChangeArrowheads="1"/>
          </p:cNvSpPr>
          <p:nvPr/>
        </p:nvSpPr>
        <p:spPr bwMode="auto">
          <a:xfrm>
            <a:off x="4157387" y="4938713"/>
            <a:ext cx="372025" cy="230832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11%</a:t>
            </a:r>
            <a:endParaRPr lang="de-DE" altLang="de-DE" sz="2400"/>
          </a:p>
        </p:txBody>
      </p:sp>
      <p:sp>
        <p:nvSpPr>
          <p:cNvPr id="46179" name="Rectangle 99"/>
          <p:cNvSpPr>
            <a:spLocks noChangeArrowheads="1"/>
          </p:cNvSpPr>
          <p:nvPr/>
        </p:nvSpPr>
        <p:spPr bwMode="auto">
          <a:xfrm>
            <a:off x="4678172" y="4938713"/>
            <a:ext cx="1845056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unpassende/fehlende</a:t>
            </a:r>
            <a:endParaRPr lang="de-DE" altLang="de-DE" sz="2400"/>
          </a:p>
        </p:txBody>
      </p:sp>
      <p:sp>
        <p:nvSpPr>
          <p:cNvPr id="46180" name="Rectangle 100"/>
          <p:cNvSpPr>
            <a:spLocks noChangeArrowheads="1"/>
          </p:cNvSpPr>
          <p:nvPr/>
        </p:nvSpPr>
        <p:spPr bwMode="auto">
          <a:xfrm>
            <a:off x="6576266" y="4938713"/>
            <a:ext cx="759823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 dirty="0"/>
              <a:t>Software</a:t>
            </a:r>
            <a:endParaRPr lang="de-DE" altLang="de-DE" sz="2400" dirty="0"/>
          </a:p>
        </p:txBody>
      </p:sp>
      <p:sp>
        <p:nvSpPr>
          <p:cNvPr id="46181" name="Rectangle 101"/>
          <p:cNvSpPr>
            <a:spLocks noChangeArrowheads="1"/>
          </p:cNvSpPr>
          <p:nvPr/>
        </p:nvSpPr>
        <p:spPr bwMode="auto">
          <a:xfrm>
            <a:off x="8003101" y="4938713"/>
            <a:ext cx="386323" cy="23083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 dirty="0"/>
              <a:t>20%</a:t>
            </a:r>
            <a:endParaRPr lang="de-DE" altLang="de-DE" sz="2400" dirty="0"/>
          </a:p>
        </p:txBody>
      </p:sp>
      <p:sp>
        <p:nvSpPr>
          <p:cNvPr id="46182" name="Rectangle 102"/>
          <p:cNvSpPr>
            <a:spLocks noChangeArrowheads="1"/>
          </p:cNvSpPr>
          <p:nvPr/>
        </p:nvSpPr>
        <p:spPr bwMode="auto">
          <a:xfrm>
            <a:off x="825931" y="5316538"/>
            <a:ext cx="2208938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Überforderung/Ablenkung</a:t>
            </a:r>
            <a:endParaRPr lang="de-DE" altLang="de-DE" sz="2400"/>
          </a:p>
        </p:txBody>
      </p:sp>
      <p:sp>
        <p:nvSpPr>
          <p:cNvPr id="46183" name="Rectangle 103"/>
          <p:cNvSpPr>
            <a:spLocks noChangeArrowheads="1"/>
          </p:cNvSpPr>
          <p:nvPr/>
        </p:nvSpPr>
        <p:spPr bwMode="auto">
          <a:xfrm>
            <a:off x="3099368" y="5324475"/>
            <a:ext cx="867225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 dirty="0" smtClean="0"/>
              <a:t>d. </a:t>
            </a:r>
            <a:r>
              <a:rPr lang="de-DE" altLang="de-DE" sz="1500" dirty="0"/>
              <a:t>Schüler</a:t>
            </a:r>
            <a:endParaRPr lang="de-DE" altLang="de-DE" sz="2400" dirty="0"/>
          </a:p>
        </p:txBody>
      </p:sp>
      <p:sp>
        <p:nvSpPr>
          <p:cNvPr id="46184" name="Rectangle 104"/>
          <p:cNvSpPr>
            <a:spLocks noChangeArrowheads="1"/>
          </p:cNvSpPr>
          <p:nvPr/>
        </p:nvSpPr>
        <p:spPr bwMode="auto">
          <a:xfrm>
            <a:off x="4157387" y="5316538"/>
            <a:ext cx="372025" cy="230832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11%</a:t>
            </a:r>
            <a:endParaRPr lang="de-DE" altLang="de-DE" sz="2400"/>
          </a:p>
        </p:txBody>
      </p:sp>
      <p:sp>
        <p:nvSpPr>
          <p:cNvPr id="46185" name="Rectangle 105"/>
          <p:cNvSpPr>
            <a:spLocks noChangeArrowheads="1"/>
          </p:cNvSpPr>
          <p:nvPr/>
        </p:nvSpPr>
        <p:spPr bwMode="auto">
          <a:xfrm>
            <a:off x="4665893" y="5316538"/>
            <a:ext cx="2742739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zu wenig technische Kenntnisse</a:t>
            </a:r>
            <a:endParaRPr lang="de-DE" altLang="de-DE" sz="2400"/>
          </a:p>
        </p:txBody>
      </p:sp>
      <p:sp>
        <p:nvSpPr>
          <p:cNvPr id="46186" name="Rectangle 106"/>
          <p:cNvSpPr>
            <a:spLocks noChangeArrowheads="1"/>
          </p:cNvSpPr>
          <p:nvPr/>
        </p:nvSpPr>
        <p:spPr bwMode="auto">
          <a:xfrm>
            <a:off x="8003101" y="5316538"/>
            <a:ext cx="386323" cy="23083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17%</a:t>
            </a:r>
            <a:endParaRPr lang="de-DE" altLang="de-DE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778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779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778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778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778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779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89000"/>
            <a:ext cx="864235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b="1" smtClean="0"/>
              <a:t>1. Stichprobe :</a:t>
            </a:r>
          </a:p>
          <a:p>
            <a:pPr eaLnBrk="1" hangingPunct="1">
              <a:buFontTx/>
              <a:buNone/>
            </a:pPr>
            <a:r>
              <a:rPr lang="de-DE" altLang="de-DE" b="1" smtClean="0"/>
              <a:t>	- Gymnasiallehrer (mat.-nat., </a:t>
            </a:r>
            <a:r>
              <a:rPr lang="de-DE" altLang="de-DE" b="1" i="1" smtClean="0"/>
              <a:t>N</a:t>
            </a:r>
            <a:r>
              <a:rPr lang="de-DE" altLang="de-DE" b="1" smtClean="0"/>
              <a:t> = 305)</a:t>
            </a:r>
          </a:p>
          <a:p>
            <a:pPr eaLnBrk="1" hangingPunct="1">
              <a:buFontTx/>
              <a:buNone/>
            </a:pPr>
            <a:r>
              <a:rPr lang="de-DE" altLang="de-DE" b="1" smtClean="0"/>
              <a:t>	- qualitative Interviewstudie</a:t>
            </a:r>
            <a:br>
              <a:rPr lang="de-DE" altLang="de-DE" b="1" smtClean="0"/>
            </a:br>
            <a:r>
              <a:rPr lang="de-DE" altLang="de-DE" b="1" smtClean="0"/>
              <a:t>   </a:t>
            </a:r>
            <a:r>
              <a:rPr lang="de-DE" altLang="de-DE" sz="2000" smtClean="0"/>
              <a:t>(face to face)</a:t>
            </a:r>
            <a:endParaRPr lang="de-DE" altLang="de-DE" smtClean="0"/>
          </a:p>
          <a:p>
            <a:pPr eaLnBrk="1" hangingPunct="1">
              <a:buFontTx/>
              <a:buNone/>
            </a:pPr>
            <a:r>
              <a:rPr lang="de-DE" altLang="de-DE" b="1" smtClean="0"/>
              <a:t>	- Auswahl nach Quote</a:t>
            </a:r>
            <a:br>
              <a:rPr lang="de-DE" altLang="de-DE" b="1" smtClean="0"/>
            </a:br>
            <a:r>
              <a:rPr lang="de-DE" altLang="de-DE" sz="2000" b="1" smtClean="0"/>
              <a:t>   </a:t>
            </a:r>
            <a:r>
              <a:rPr lang="de-DE" altLang="de-DE" sz="2000" smtClean="0"/>
              <a:t>(Bundesland, Geschlecht, Alter)</a:t>
            </a:r>
          </a:p>
          <a:p>
            <a:pPr eaLnBrk="1" hangingPunct="1">
              <a:buFontTx/>
              <a:buNone/>
            </a:pPr>
            <a:r>
              <a:rPr lang="de-DE" altLang="de-DE" sz="2000" smtClean="0"/>
              <a:t>	</a:t>
            </a:r>
            <a:r>
              <a:rPr lang="de-DE" altLang="de-DE" b="1" smtClean="0"/>
              <a:t>- Themen:</a:t>
            </a:r>
            <a:br>
              <a:rPr lang="de-DE" altLang="de-DE" b="1" smtClean="0"/>
            </a:br>
            <a:r>
              <a:rPr lang="de-DE" altLang="de-DE" b="1" smtClean="0"/>
              <a:t>  </a:t>
            </a:r>
            <a:r>
              <a:rPr lang="de-DE" altLang="de-DE" sz="2000" smtClean="0"/>
              <a:t>- Technische Ausstattung von Schulen (Hard- und Software)</a:t>
            </a:r>
            <a:br>
              <a:rPr lang="de-DE" altLang="de-DE" sz="2000" smtClean="0"/>
            </a:br>
            <a:r>
              <a:rPr lang="de-DE" altLang="de-DE" sz="2000" smtClean="0"/>
              <a:t>   - Einfluss technischer Ausstattung</a:t>
            </a:r>
            <a:br>
              <a:rPr lang="de-DE" altLang="de-DE" sz="2000" smtClean="0"/>
            </a:br>
            <a:r>
              <a:rPr lang="de-DE" altLang="de-DE" sz="2000" smtClean="0"/>
              <a:t>   - Einsatz von Online-Angeboten im Unterricht</a:t>
            </a:r>
            <a:br>
              <a:rPr lang="de-DE" altLang="de-DE" sz="2000" smtClean="0"/>
            </a:br>
            <a:r>
              <a:rPr lang="de-DE" altLang="de-DE" sz="2000" smtClean="0"/>
              <a:t>   - Zufriedenheit mit technischer Ausstattung und Online-Angeboten</a:t>
            </a:r>
            <a:br>
              <a:rPr lang="de-DE" altLang="de-DE" sz="2000" smtClean="0"/>
            </a:br>
            <a:r>
              <a:rPr lang="de-DE" altLang="de-DE" sz="2000" smtClean="0"/>
              <a:t>   - Vorhandene und gewünschte Unterstützung</a:t>
            </a:r>
            <a:endParaRPr lang="de-DE" altLang="de-DE" b="1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 smtClean="0"/>
              <a:t>Umfrage </a:t>
            </a:r>
            <a:r>
              <a:rPr lang="de-DE" altLang="de-DE" dirty="0" smtClean="0"/>
              <a:t>III (1)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85800" y="5942013"/>
            <a:ext cx="77724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Quelle: Peterhans, M., &amp; Sagl, S. (2011): </a:t>
            </a:r>
            <a:r>
              <a:rPr lang="de-DE" altLang="de-DE" i="1"/>
              <a:t>Bildungsstudie: Didgitale Medien in der Schule</a:t>
            </a:r>
            <a:r>
              <a:rPr lang="de-DE" altLang="de-DE"/>
              <a:t>. </a:t>
            </a:r>
          </a:p>
          <a:p>
            <a:pPr algn="ctr" eaLnBrk="1" hangingPunct="1"/>
            <a:r>
              <a:rPr lang="de-DE" altLang="de-DE"/>
              <a:t>Königsdruck: o.O.; </a:t>
            </a:r>
            <a:r>
              <a:rPr lang="de-DE" altLang="de-DE">
                <a:hlinkClick r:id="rId3"/>
              </a:rPr>
              <a:t>http://www.initiatived21.de/wp-content/uploads/2011/05/NOA_Bildungsstudie_140211.pdf</a:t>
            </a:r>
            <a:r>
              <a:rPr lang="de-DE" altLang="de-DE"/>
              <a:t> (online 30.3.13)</a:t>
            </a:r>
          </a:p>
        </p:txBody>
      </p:sp>
      <p:sp>
        <p:nvSpPr>
          <p:cNvPr id="48133" name="Fußzeilenplatzhalter 5"/>
          <p:cNvSpPr txBox="1">
            <a:spLocks noGrp="1"/>
          </p:cNvSpPr>
          <p:nvPr/>
        </p:nvSpPr>
        <p:spPr bwMode="auto">
          <a:xfrm>
            <a:off x="1692275" y="6448425"/>
            <a:ext cx="5759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F.-J. Scharfenberg, Didaktik Biologie; W. Wagner, Didaktik Chemie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89000"/>
            <a:ext cx="864235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sz="2800" b="1" smtClean="0"/>
              <a:t>2. Ausstattung :</a:t>
            </a:r>
          </a:p>
          <a:p>
            <a:pPr eaLnBrk="1" hangingPunct="1">
              <a:buFontTx/>
              <a:buNone/>
            </a:pPr>
            <a:endParaRPr lang="de-DE" altLang="de-DE" sz="2800" b="1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 smtClean="0"/>
              <a:t>Umfrage </a:t>
            </a:r>
            <a:r>
              <a:rPr lang="de-DE" altLang="de-DE" dirty="0" smtClean="0"/>
              <a:t>III (2)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85800" y="5942013"/>
            <a:ext cx="7772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Quelle: Verändert nach: Peterhans, M., &amp; Sagl, S. (2011): </a:t>
            </a:r>
            <a:r>
              <a:rPr lang="de-DE" altLang="de-DE" i="1"/>
              <a:t>Bildungsstudie: Didgitale Medien in der Schule</a:t>
            </a:r>
            <a:r>
              <a:rPr lang="de-DE" altLang="de-DE"/>
              <a:t>. </a:t>
            </a:r>
          </a:p>
          <a:p>
            <a:pPr algn="ctr" eaLnBrk="1" hangingPunct="1"/>
            <a:r>
              <a:rPr lang="de-DE" altLang="de-DE"/>
              <a:t>Königsdruck: o.O.; </a:t>
            </a:r>
            <a:r>
              <a:rPr lang="de-DE" altLang="de-DE">
                <a:hlinkClick r:id="rId4"/>
              </a:rPr>
              <a:t>http://www.initiatived21.de/wp-content/uploads/2011/05/NOA_Bildungsstudie_140211.pdf</a:t>
            </a:r>
            <a:r>
              <a:rPr lang="de-DE" altLang="de-DE"/>
              <a:t> (online 30.3.13)</a:t>
            </a:r>
          </a:p>
        </p:txBody>
      </p:sp>
      <p:sp>
        <p:nvSpPr>
          <p:cNvPr id="50181" name="Fußzeilenplatzhalter 5"/>
          <p:cNvSpPr txBox="1">
            <a:spLocks noGrp="1"/>
          </p:cNvSpPr>
          <p:nvPr/>
        </p:nvSpPr>
        <p:spPr bwMode="auto">
          <a:xfrm>
            <a:off x="1692275" y="6448425"/>
            <a:ext cx="5759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F.-J. Scharfenberg, Didaktik Biologie; W. Wagner, Didaktik Chemie</a:t>
            </a:r>
          </a:p>
        </p:txBody>
      </p:sp>
      <p:graphicFrame>
        <p:nvGraphicFramePr>
          <p:cNvPr id="50182" name="Diagramm 7"/>
          <p:cNvGraphicFramePr>
            <a:graphicFrameLocks/>
          </p:cNvGraphicFramePr>
          <p:nvPr/>
        </p:nvGraphicFramePr>
        <p:xfrm>
          <a:off x="1101725" y="1570038"/>
          <a:ext cx="623093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5" r:id="rId5" imgW="6230652" imgH="4066384" progId="Excel.Chart.8">
                  <p:embed/>
                </p:oleObj>
              </mc:Choice>
              <mc:Fallback>
                <p:oleObj r:id="rId5" imgW="6230652" imgH="4066384" progId="Excel.Chart.8">
                  <p:embed/>
                  <p:pic>
                    <p:nvPicPr>
                      <p:cNvPr id="0" name="Diagramm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1570038"/>
                        <a:ext cx="6230938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7246938" y="5210175"/>
            <a:ext cx="4651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DE" sz="2000" dirty="0">
                <a:latin typeface="+mn-lt"/>
                <a:cs typeface="+mn-cs"/>
              </a:rPr>
              <a:t>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89000"/>
            <a:ext cx="864235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sz="2800" b="1" smtClean="0"/>
              <a:t>2. Ausstattung :</a:t>
            </a:r>
          </a:p>
          <a:p>
            <a:pPr eaLnBrk="1" hangingPunct="1">
              <a:buFontTx/>
              <a:buNone/>
            </a:pPr>
            <a:endParaRPr lang="de-DE" altLang="de-DE" sz="2800" b="1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 smtClean="0"/>
              <a:t>Umfrage </a:t>
            </a:r>
            <a:r>
              <a:rPr lang="de-DE" altLang="de-DE" dirty="0" smtClean="0"/>
              <a:t>III (2)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711200" y="6037263"/>
            <a:ext cx="7772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100"/>
              <a:t>Quelle: Verändert nach: Peterhans, M., &amp; Sagl, S. (2011): </a:t>
            </a:r>
            <a:r>
              <a:rPr lang="de-DE" altLang="de-DE" sz="1100" i="1"/>
              <a:t>Bildungsstudie: Didgitale Medien in der Schule</a:t>
            </a:r>
            <a:r>
              <a:rPr lang="de-DE" altLang="de-DE" sz="1100"/>
              <a:t>. </a:t>
            </a:r>
          </a:p>
          <a:p>
            <a:pPr algn="ctr" eaLnBrk="1" hangingPunct="1"/>
            <a:r>
              <a:rPr lang="de-DE" altLang="de-DE" sz="1100"/>
              <a:t>Königsdruck: o.O.; </a:t>
            </a:r>
            <a:r>
              <a:rPr lang="de-DE" altLang="de-DE" sz="1100">
                <a:hlinkClick r:id="rId4"/>
              </a:rPr>
              <a:t>http://www.initiatived21.de/wp-content/uploads/2011/05/NOA_Bildungsstudie_140211.pdf</a:t>
            </a:r>
            <a:r>
              <a:rPr lang="de-DE" altLang="de-DE" sz="1100"/>
              <a:t> (online 30.3.13)</a:t>
            </a:r>
          </a:p>
        </p:txBody>
      </p:sp>
      <p:sp>
        <p:nvSpPr>
          <p:cNvPr id="52229" name="Fußzeilenplatzhalter 5"/>
          <p:cNvSpPr txBox="1">
            <a:spLocks noGrp="1"/>
          </p:cNvSpPr>
          <p:nvPr/>
        </p:nvSpPr>
        <p:spPr bwMode="auto">
          <a:xfrm>
            <a:off x="1692275" y="6448425"/>
            <a:ext cx="5759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F.-J. Scharfenberg, Didaktik Biologie; W. Wagner, Didaktik Chemie</a:t>
            </a:r>
          </a:p>
        </p:txBody>
      </p:sp>
      <p:graphicFrame>
        <p:nvGraphicFramePr>
          <p:cNvPr id="52230" name="Diagramm 7"/>
          <p:cNvGraphicFramePr>
            <a:graphicFrameLocks/>
          </p:cNvGraphicFramePr>
          <p:nvPr/>
        </p:nvGraphicFramePr>
        <p:xfrm>
          <a:off x="2308225" y="603250"/>
          <a:ext cx="6096000" cy="553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3" r:id="rId5" imgW="6096528" imgH="5541744" progId="Excel.Chart.8">
                  <p:embed/>
                </p:oleObj>
              </mc:Choice>
              <mc:Fallback>
                <p:oleObj r:id="rId5" imgW="6096528" imgH="5541744" progId="Excel.Chart.8">
                  <p:embed/>
                  <p:pic>
                    <p:nvPicPr>
                      <p:cNvPr id="0" name="Diagramm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225" y="603250"/>
                        <a:ext cx="6096000" cy="553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8237538" y="5727700"/>
            <a:ext cx="4667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DE" sz="2000" dirty="0">
                <a:latin typeface="+mn-lt"/>
                <a:cs typeface="+mn-cs"/>
              </a:rPr>
              <a:t>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mtClean="0"/>
              <a:t>Multimediakompetenz B/C</a:t>
            </a:r>
          </a:p>
        </p:txBody>
      </p:sp>
      <p:sp>
        <p:nvSpPr>
          <p:cNvPr id="9219" name="Fußzeilenplatzhalter 5"/>
          <p:cNvSpPr txBox="1">
            <a:spLocks noGrp="1"/>
          </p:cNvSpPr>
          <p:nvPr/>
        </p:nvSpPr>
        <p:spPr bwMode="auto">
          <a:xfrm>
            <a:off x="1692275" y="6448425"/>
            <a:ext cx="5759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F.-J. Scharfenberg, Didaktik Biologie; W. Wagner, Didaktik Chemie</a:t>
            </a:r>
          </a:p>
        </p:txBody>
      </p:sp>
      <p:sp>
        <p:nvSpPr>
          <p:cNvPr id="9220" name="AutoShape 9" descr="9k="/>
          <p:cNvSpPr>
            <a:spLocks noChangeAspect="1" noChangeArrowheads="1"/>
          </p:cNvSpPr>
          <p:nvPr/>
        </p:nvSpPr>
        <p:spPr bwMode="auto">
          <a:xfrm>
            <a:off x="3619500" y="3048000"/>
            <a:ext cx="190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9221" name="AutoShape 11" descr="9k="/>
          <p:cNvSpPr>
            <a:spLocks noChangeAspect="1" noChangeArrowheads="1"/>
          </p:cNvSpPr>
          <p:nvPr/>
        </p:nvSpPr>
        <p:spPr bwMode="auto">
          <a:xfrm>
            <a:off x="3619500" y="3048000"/>
            <a:ext cx="190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pic>
        <p:nvPicPr>
          <p:cNvPr id="9222" name="Picture 10" descr="http://www.kmk.org/typo3temp/GB/0b5116d48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422400"/>
            <a:ext cx="2543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8" t="40733" r="27068" b="33073"/>
          <a:stretch>
            <a:fillRect/>
          </a:stretch>
        </p:blipFill>
        <p:spPr bwMode="auto">
          <a:xfrm>
            <a:off x="4011613" y="908050"/>
            <a:ext cx="414972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21" name="Rectangle 13"/>
          <p:cNvSpPr>
            <a:spLocks noChangeArrowheads="1"/>
          </p:cNvSpPr>
          <p:nvPr/>
        </p:nvSpPr>
        <p:spPr bwMode="auto">
          <a:xfrm>
            <a:off x="942975" y="2803525"/>
            <a:ext cx="79502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 b="1" dirty="0"/>
              <a:t>Medienbildung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 altLang="de-DE" sz="2000" b="1" dirty="0"/>
              <a:t>Umgang mit Medien unter konzeptionellen, didaktischen und praktischen Aspekten (S. 5)</a:t>
            </a:r>
          </a:p>
          <a:p>
            <a:pPr marL="800100" lvl="1" indent="-342900" eaLnBrk="1" hangingPunct="1">
              <a:buFont typeface="Courier New" panose="02070309020205020404" pitchFamily="49" charset="0"/>
              <a:buChar char="o"/>
            </a:pPr>
            <a:r>
              <a:rPr lang="de-DE" altLang="de-DE" sz="2000" dirty="0" smtClean="0"/>
              <a:t>Erprobung </a:t>
            </a:r>
            <a:r>
              <a:rPr lang="de-DE" altLang="de-DE" sz="2000" dirty="0"/>
              <a:t>und Einsatz unterschiedlicher Arbeits- und Lernmethoden und Medien in Universität, Vorbereitungsdienst und Schule (S. 6)</a:t>
            </a:r>
          </a:p>
          <a:p>
            <a:pPr eaLnBrk="1" hangingPunct="1"/>
            <a:r>
              <a:rPr lang="de-DE" altLang="de-DE" sz="2400" b="1" dirty="0"/>
              <a:t>Kompetenzen: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 altLang="de-DE" sz="2000" b="1" dirty="0" err="1"/>
              <a:t>LuL</a:t>
            </a:r>
            <a:r>
              <a:rPr lang="de-DE" altLang="de-DE" sz="2000" b="1" dirty="0"/>
              <a:t> integrieren moderne Informations- </a:t>
            </a:r>
            <a:r>
              <a:rPr lang="de-DE" altLang="de-DE" sz="2000" b="1" dirty="0" smtClean="0"/>
              <a:t>und Kommunikations-technologien didaktisch sinnvoll </a:t>
            </a:r>
            <a:r>
              <a:rPr lang="de-DE" altLang="de-DE" sz="2000" b="1" dirty="0"/>
              <a:t>und reflektieren den eigenen Medieneinsatz (S. 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89000"/>
            <a:ext cx="864235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sz="2800" b="1" smtClean="0"/>
              <a:t>2. Ausstattung :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 smtClean="0"/>
              <a:t>Umfrage </a:t>
            </a:r>
            <a:r>
              <a:rPr lang="de-DE" altLang="de-DE" dirty="0" smtClean="0"/>
              <a:t>III (2)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685800" y="5942013"/>
            <a:ext cx="7772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Quelle: Verändert nach: Peterhans, M., &amp; Sagl, S. (2011): </a:t>
            </a:r>
            <a:r>
              <a:rPr lang="de-DE" altLang="de-DE" i="1"/>
              <a:t>Bildungsstudie: Didgitale Medien in der Schule</a:t>
            </a:r>
            <a:r>
              <a:rPr lang="de-DE" altLang="de-DE"/>
              <a:t>. </a:t>
            </a:r>
          </a:p>
          <a:p>
            <a:pPr algn="ctr" eaLnBrk="1" hangingPunct="1"/>
            <a:r>
              <a:rPr lang="de-DE" altLang="de-DE"/>
              <a:t>Königsdruck: o.O.; </a:t>
            </a:r>
            <a:r>
              <a:rPr lang="de-DE" altLang="de-DE">
                <a:hlinkClick r:id="rId4"/>
              </a:rPr>
              <a:t>http://www.initiatived21.de/wp-content/uploads/2011/05/NOA_Bildungsstudie_140211.pdf</a:t>
            </a:r>
            <a:r>
              <a:rPr lang="de-DE" altLang="de-DE"/>
              <a:t> (online 30.3.13)</a:t>
            </a:r>
          </a:p>
        </p:txBody>
      </p:sp>
      <p:sp>
        <p:nvSpPr>
          <p:cNvPr id="54277" name="Fußzeilenplatzhalter 5"/>
          <p:cNvSpPr txBox="1">
            <a:spLocks noGrp="1"/>
          </p:cNvSpPr>
          <p:nvPr/>
        </p:nvSpPr>
        <p:spPr bwMode="auto">
          <a:xfrm>
            <a:off x="1692275" y="6448425"/>
            <a:ext cx="5759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F.-J. Scharfenberg, Didaktik Biologie; W. Wagner, Didaktik Chemie</a:t>
            </a:r>
          </a:p>
        </p:txBody>
      </p:sp>
      <p:graphicFrame>
        <p:nvGraphicFramePr>
          <p:cNvPr id="54278" name="Object 5"/>
          <p:cNvGraphicFramePr>
            <a:graphicFrameLocks/>
          </p:cNvGraphicFramePr>
          <p:nvPr/>
        </p:nvGraphicFramePr>
        <p:xfrm>
          <a:off x="733425" y="1292225"/>
          <a:ext cx="7945438" cy="480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2" r:id="rId5" imgW="7949873" imgH="4810161" progId="Excel.Sheet.8">
                  <p:embed/>
                </p:oleObj>
              </mc:Choice>
              <mc:Fallback>
                <p:oleObj r:id="rId5" imgW="7949873" imgH="4810161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1292225"/>
                        <a:ext cx="7945438" cy="480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682625" y="2036763"/>
            <a:ext cx="5340350" cy="125412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682625" y="1482725"/>
            <a:ext cx="3557588" cy="523875"/>
          </a:xfrm>
          <a:prstGeom prst="rect">
            <a:avLst/>
          </a:prstGeom>
          <a:noFill/>
          <a:ln w="2857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/>
      <p:bldP spid="317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89000"/>
            <a:ext cx="864235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sz="2800" b="1" smtClean="0"/>
              <a:t>2. Ausstattung :</a:t>
            </a: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 smtClean="0"/>
              <a:t>Umfrage </a:t>
            </a:r>
            <a:r>
              <a:rPr lang="de-DE" altLang="de-DE" dirty="0" smtClean="0"/>
              <a:t>III (2)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685800" y="5942013"/>
            <a:ext cx="7772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Quelle: Verändert nach: Peterhans, M., &amp; Sagl, S. (2011): </a:t>
            </a:r>
            <a:r>
              <a:rPr lang="de-DE" altLang="de-DE" i="1"/>
              <a:t>Bildungsstudie: Didgitale Medien in der Schule</a:t>
            </a:r>
            <a:r>
              <a:rPr lang="de-DE" altLang="de-DE"/>
              <a:t>. </a:t>
            </a:r>
          </a:p>
          <a:p>
            <a:pPr algn="ctr" eaLnBrk="1" hangingPunct="1"/>
            <a:r>
              <a:rPr lang="de-DE" altLang="de-DE"/>
              <a:t>Königsdruck: o.O.; </a:t>
            </a:r>
            <a:r>
              <a:rPr lang="de-DE" altLang="de-DE">
                <a:hlinkClick r:id="rId4"/>
              </a:rPr>
              <a:t>http://www.initiatived21.de/wp-content/uploads/2011/05/NOA_Bildungsstudie_140211.pdf</a:t>
            </a:r>
            <a:r>
              <a:rPr lang="de-DE" altLang="de-DE"/>
              <a:t> (online 30.3.13)</a:t>
            </a:r>
          </a:p>
        </p:txBody>
      </p:sp>
      <p:sp>
        <p:nvSpPr>
          <p:cNvPr id="56325" name="Fußzeilenplatzhalter 5"/>
          <p:cNvSpPr txBox="1">
            <a:spLocks noGrp="1"/>
          </p:cNvSpPr>
          <p:nvPr/>
        </p:nvSpPr>
        <p:spPr bwMode="auto">
          <a:xfrm>
            <a:off x="1692275" y="6448425"/>
            <a:ext cx="5759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F.-J. Scharfenberg, Didaktik Biologie; W. Wagner, Didaktik Chemie</a:t>
            </a:r>
          </a:p>
        </p:txBody>
      </p:sp>
      <p:graphicFrame>
        <p:nvGraphicFramePr>
          <p:cNvPr id="56326" name="Object 5"/>
          <p:cNvGraphicFramePr>
            <a:graphicFrameLocks/>
          </p:cNvGraphicFramePr>
          <p:nvPr/>
        </p:nvGraphicFramePr>
        <p:xfrm>
          <a:off x="638175" y="1431925"/>
          <a:ext cx="7807325" cy="467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0" r:id="rId5" imgW="7803556" imgH="4676037" progId="Excel.Sheet.8">
                  <p:embed/>
                </p:oleObj>
              </mc:Choice>
              <mc:Fallback>
                <p:oleObj r:id="rId5" imgW="7803556" imgH="4676037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1431925"/>
                        <a:ext cx="7807325" cy="467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733425" y="2770188"/>
            <a:ext cx="5603875" cy="176847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766763" y="4603750"/>
            <a:ext cx="5578475" cy="561975"/>
          </a:xfrm>
          <a:prstGeom prst="rect">
            <a:avLst/>
          </a:prstGeom>
          <a:noFill/>
          <a:ln w="2857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725488"/>
            <a:ext cx="864235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sz="2800" b="1" smtClean="0"/>
              <a:t>3. Einsatz im Unterricht :</a:t>
            </a: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 smtClean="0"/>
              <a:t>Umfrage </a:t>
            </a:r>
            <a:r>
              <a:rPr lang="de-DE" altLang="de-DE" dirty="0" smtClean="0"/>
              <a:t>III (3)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685800" y="5942013"/>
            <a:ext cx="7772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Quelle: Verändert nach: Peterhans, M., &amp; Sagl, S. (2011): </a:t>
            </a:r>
            <a:r>
              <a:rPr lang="de-DE" altLang="de-DE" i="1"/>
              <a:t>Bildungsstudie: Didgitale Medien in der Schule</a:t>
            </a:r>
            <a:r>
              <a:rPr lang="de-DE" altLang="de-DE"/>
              <a:t>. </a:t>
            </a:r>
          </a:p>
          <a:p>
            <a:pPr algn="ctr" eaLnBrk="1" hangingPunct="1"/>
            <a:r>
              <a:rPr lang="de-DE" altLang="de-DE"/>
              <a:t>Königsdruck: o.O.; </a:t>
            </a:r>
            <a:r>
              <a:rPr lang="de-DE" altLang="de-DE">
                <a:hlinkClick r:id="rId3"/>
              </a:rPr>
              <a:t>http://www.initiatived21.de/wp-content/uploads/2011/05/NOA_Bildungsstudie_140211.pdf</a:t>
            </a:r>
            <a:r>
              <a:rPr lang="de-DE" altLang="de-DE"/>
              <a:t> (online 30.3.13)</a:t>
            </a:r>
          </a:p>
        </p:txBody>
      </p:sp>
      <p:sp>
        <p:nvSpPr>
          <p:cNvPr id="58373" name="Fußzeilenplatzhalter 5"/>
          <p:cNvSpPr txBox="1">
            <a:spLocks noGrp="1"/>
          </p:cNvSpPr>
          <p:nvPr/>
        </p:nvSpPr>
        <p:spPr bwMode="auto">
          <a:xfrm>
            <a:off x="1692275" y="6448425"/>
            <a:ext cx="5759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F.-J. Scharfenberg, Didaktik Biologie; W. Wagner, Didaktik Chemie</a:t>
            </a:r>
          </a:p>
        </p:txBody>
      </p:sp>
      <p:sp>
        <p:nvSpPr>
          <p:cNvPr id="58374" name="AutoShape 4"/>
          <p:cNvSpPr>
            <a:spLocks noChangeAspect="1" noChangeArrowheads="1" noTextEdit="1"/>
          </p:cNvSpPr>
          <p:nvPr/>
        </p:nvSpPr>
        <p:spPr bwMode="auto">
          <a:xfrm>
            <a:off x="442913" y="1641475"/>
            <a:ext cx="825817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75" name="Freeform 6"/>
          <p:cNvSpPr>
            <a:spLocks noEditPoints="1"/>
          </p:cNvSpPr>
          <p:nvPr/>
        </p:nvSpPr>
        <p:spPr bwMode="auto">
          <a:xfrm>
            <a:off x="3933825" y="1319213"/>
            <a:ext cx="2438400" cy="3495675"/>
          </a:xfrm>
          <a:custGeom>
            <a:avLst/>
            <a:gdLst>
              <a:gd name="T0" fmla="*/ 2147483646 w 1536"/>
              <a:gd name="T1" fmla="*/ 0 h 2202"/>
              <a:gd name="T2" fmla="*/ 2147483646 w 1536"/>
              <a:gd name="T3" fmla="*/ 2147483646 h 2202"/>
              <a:gd name="T4" fmla="*/ 0 w 1536"/>
              <a:gd name="T5" fmla="*/ 2147483646 h 2202"/>
              <a:gd name="T6" fmla="*/ 0 w 1536"/>
              <a:gd name="T7" fmla="*/ 0 h 2202"/>
              <a:gd name="T8" fmla="*/ 2147483646 w 1536"/>
              <a:gd name="T9" fmla="*/ 0 h 2202"/>
              <a:gd name="T10" fmla="*/ 2147483646 w 1536"/>
              <a:gd name="T11" fmla="*/ 0 h 2202"/>
              <a:gd name="T12" fmla="*/ 2147483646 w 1536"/>
              <a:gd name="T13" fmla="*/ 2147483646 h 2202"/>
              <a:gd name="T14" fmla="*/ 2147483646 w 1536"/>
              <a:gd name="T15" fmla="*/ 2147483646 h 2202"/>
              <a:gd name="T16" fmla="*/ 2147483646 w 1536"/>
              <a:gd name="T17" fmla="*/ 0 h 2202"/>
              <a:gd name="T18" fmla="*/ 2147483646 w 1536"/>
              <a:gd name="T19" fmla="*/ 0 h 2202"/>
              <a:gd name="T20" fmla="*/ 2147483646 w 1536"/>
              <a:gd name="T21" fmla="*/ 0 h 2202"/>
              <a:gd name="T22" fmla="*/ 2147483646 w 1536"/>
              <a:gd name="T23" fmla="*/ 2147483646 h 2202"/>
              <a:gd name="T24" fmla="*/ 2147483646 w 1536"/>
              <a:gd name="T25" fmla="*/ 2147483646 h 2202"/>
              <a:gd name="T26" fmla="*/ 2147483646 w 1536"/>
              <a:gd name="T27" fmla="*/ 0 h 2202"/>
              <a:gd name="T28" fmla="*/ 2147483646 w 1536"/>
              <a:gd name="T29" fmla="*/ 0 h 2202"/>
              <a:gd name="T30" fmla="*/ 2147483646 w 1536"/>
              <a:gd name="T31" fmla="*/ 0 h 2202"/>
              <a:gd name="T32" fmla="*/ 2147483646 w 1536"/>
              <a:gd name="T33" fmla="*/ 2147483646 h 2202"/>
              <a:gd name="T34" fmla="*/ 2147483646 w 1536"/>
              <a:gd name="T35" fmla="*/ 2147483646 h 2202"/>
              <a:gd name="T36" fmla="*/ 2147483646 w 1536"/>
              <a:gd name="T37" fmla="*/ 0 h 2202"/>
              <a:gd name="T38" fmla="*/ 2147483646 w 1536"/>
              <a:gd name="T39" fmla="*/ 0 h 220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536"/>
              <a:gd name="T61" fmla="*/ 0 h 2202"/>
              <a:gd name="T62" fmla="*/ 1536 w 1536"/>
              <a:gd name="T63" fmla="*/ 2202 h 220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536" h="2202">
                <a:moveTo>
                  <a:pt x="6" y="0"/>
                </a:moveTo>
                <a:lnTo>
                  <a:pt x="6" y="2202"/>
                </a:lnTo>
                <a:lnTo>
                  <a:pt x="0" y="2202"/>
                </a:lnTo>
                <a:lnTo>
                  <a:pt x="0" y="0"/>
                </a:lnTo>
                <a:lnTo>
                  <a:pt x="6" y="0"/>
                </a:lnTo>
                <a:close/>
                <a:moveTo>
                  <a:pt x="516" y="0"/>
                </a:moveTo>
                <a:lnTo>
                  <a:pt x="516" y="2202"/>
                </a:lnTo>
                <a:lnTo>
                  <a:pt x="510" y="2202"/>
                </a:lnTo>
                <a:lnTo>
                  <a:pt x="510" y="0"/>
                </a:lnTo>
                <a:lnTo>
                  <a:pt x="516" y="0"/>
                </a:lnTo>
                <a:close/>
                <a:moveTo>
                  <a:pt x="1026" y="0"/>
                </a:moveTo>
                <a:lnTo>
                  <a:pt x="1026" y="2202"/>
                </a:lnTo>
                <a:lnTo>
                  <a:pt x="1020" y="2202"/>
                </a:lnTo>
                <a:lnTo>
                  <a:pt x="1020" y="0"/>
                </a:lnTo>
                <a:lnTo>
                  <a:pt x="1026" y="0"/>
                </a:lnTo>
                <a:close/>
                <a:moveTo>
                  <a:pt x="1536" y="0"/>
                </a:moveTo>
                <a:lnTo>
                  <a:pt x="1536" y="2202"/>
                </a:lnTo>
                <a:lnTo>
                  <a:pt x="1530" y="2202"/>
                </a:lnTo>
                <a:lnTo>
                  <a:pt x="1530" y="0"/>
                </a:lnTo>
                <a:lnTo>
                  <a:pt x="1536" y="0"/>
                </a:lnTo>
                <a:close/>
              </a:path>
            </a:pathLst>
          </a:custGeom>
          <a:solidFill>
            <a:srgbClr val="868686"/>
          </a:solidFill>
          <a:ln w="9525">
            <a:solidFill>
              <a:srgbClr val="868686"/>
            </a:solidFill>
            <a:bevel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8071" name="Freeform 7"/>
          <p:cNvSpPr>
            <a:spLocks noEditPoints="1"/>
          </p:cNvSpPr>
          <p:nvPr/>
        </p:nvSpPr>
        <p:spPr bwMode="auto">
          <a:xfrm>
            <a:off x="3133725" y="1666875"/>
            <a:ext cx="2981325" cy="2990850"/>
          </a:xfrm>
          <a:custGeom>
            <a:avLst/>
            <a:gdLst>
              <a:gd name="T0" fmla="*/ 0 w 1878"/>
              <a:gd name="T1" fmla="*/ 2147483646 h 1884"/>
              <a:gd name="T2" fmla="*/ 2147483646 w 1878"/>
              <a:gd name="T3" fmla="*/ 2147483646 h 1884"/>
              <a:gd name="T4" fmla="*/ 2147483646 w 1878"/>
              <a:gd name="T5" fmla="*/ 2147483646 h 1884"/>
              <a:gd name="T6" fmla="*/ 0 w 1878"/>
              <a:gd name="T7" fmla="*/ 2147483646 h 1884"/>
              <a:gd name="T8" fmla="*/ 0 w 1878"/>
              <a:gd name="T9" fmla="*/ 2147483646 h 1884"/>
              <a:gd name="T10" fmla="*/ 0 w 1878"/>
              <a:gd name="T11" fmla="*/ 2147483646 h 1884"/>
              <a:gd name="T12" fmla="*/ 2147483646 w 1878"/>
              <a:gd name="T13" fmla="*/ 2147483646 h 1884"/>
              <a:gd name="T14" fmla="*/ 2147483646 w 1878"/>
              <a:gd name="T15" fmla="*/ 2147483646 h 1884"/>
              <a:gd name="T16" fmla="*/ 0 w 1878"/>
              <a:gd name="T17" fmla="*/ 2147483646 h 1884"/>
              <a:gd name="T18" fmla="*/ 0 w 1878"/>
              <a:gd name="T19" fmla="*/ 2147483646 h 1884"/>
              <a:gd name="T20" fmla="*/ 0 w 1878"/>
              <a:gd name="T21" fmla="*/ 2147483646 h 1884"/>
              <a:gd name="T22" fmla="*/ 2147483646 w 1878"/>
              <a:gd name="T23" fmla="*/ 2147483646 h 1884"/>
              <a:gd name="T24" fmla="*/ 2147483646 w 1878"/>
              <a:gd name="T25" fmla="*/ 2147483646 h 1884"/>
              <a:gd name="T26" fmla="*/ 0 w 1878"/>
              <a:gd name="T27" fmla="*/ 2147483646 h 1884"/>
              <a:gd name="T28" fmla="*/ 0 w 1878"/>
              <a:gd name="T29" fmla="*/ 2147483646 h 1884"/>
              <a:gd name="T30" fmla="*/ 0 w 1878"/>
              <a:gd name="T31" fmla="*/ 2147483646 h 1884"/>
              <a:gd name="T32" fmla="*/ 2147483646 w 1878"/>
              <a:gd name="T33" fmla="*/ 2147483646 h 1884"/>
              <a:gd name="T34" fmla="*/ 2147483646 w 1878"/>
              <a:gd name="T35" fmla="*/ 2147483646 h 1884"/>
              <a:gd name="T36" fmla="*/ 0 w 1878"/>
              <a:gd name="T37" fmla="*/ 2147483646 h 1884"/>
              <a:gd name="T38" fmla="*/ 0 w 1878"/>
              <a:gd name="T39" fmla="*/ 2147483646 h 1884"/>
              <a:gd name="T40" fmla="*/ 0 w 1878"/>
              <a:gd name="T41" fmla="*/ 0 h 1884"/>
              <a:gd name="T42" fmla="*/ 2147483646 w 1878"/>
              <a:gd name="T43" fmla="*/ 0 h 1884"/>
              <a:gd name="T44" fmla="*/ 2147483646 w 1878"/>
              <a:gd name="T45" fmla="*/ 2147483646 h 1884"/>
              <a:gd name="T46" fmla="*/ 0 w 1878"/>
              <a:gd name="T47" fmla="*/ 2147483646 h 1884"/>
              <a:gd name="T48" fmla="*/ 0 w 1878"/>
              <a:gd name="T49" fmla="*/ 0 h 188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78"/>
              <a:gd name="T76" fmla="*/ 0 h 1884"/>
              <a:gd name="T77" fmla="*/ 1878 w 1878"/>
              <a:gd name="T78" fmla="*/ 1884 h 188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78" h="1884">
                <a:moveTo>
                  <a:pt x="0" y="1764"/>
                </a:moveTo>
                <a:lnTo>
                  <a:pt x="300" y="1764"/>
                </a:lnTo>
                <a:lnTo>
                  <a:pt x="300" y="1884"/>
                </a:lnTo>
                <a:lnTo>
                  <a:pt x="0" y="1884"/>
                </a:lnTo>
                <a:lnTo>
                  <a:pt x="0" y="1764"/>
                </a:lnTo>
                <a:close/>
                <a:moveTo>
                  <a:pt x="0" y="1320"/>
                </a:moveTo>
                <a:lnTo>
                  <a:pt x="1062" y="1320"/>
                </a:lnTo>
                <a:lnTo>
                  <a:pt x="1062" y="1446"/>
                </a:lnTo>
                <a:lnTo>
                  <a:pt x="0" y="1446"/>
                </a:lnTo>
                <a:lnTo>
                  <a:pt x="0" y="1320"/>
                </a:lnTo>
                <a:close/>
                <a:moveTo>
                  <a:pt x="0" y="882"/>
                </a:moveTo>
                <a:lnTo>
                  <a:pt x="1188" y="882"/>
                </a:lnTo>
                <a:lnTo>
                  <a:pt x="1188" y="1008"/>
                </a:lnTo>
                <a:lnTo>
                  <a:pt x="0" y="1008"/>
                </a:lnTo>
                <a:lnTo>
                  <a:pt x="0" y="882"/>
                </a:lnTo>
                <a:close/>
                <a:moveTo>
                  <a:pt x="0" y="438"/>
                </a:moveTo>
                <a:lnTo>
                  <a:pt x="1662" y="438"/>
                </a:lnTo>
                <a:lnTo>
                  <a:pt x="1662" y="564"/>
                </a:lnTo>
                <a:lnTo>
                  <a:pt x="0" y="564"/>
                </a:lnTo>
                <a:lnTo>
                  <a:pt x="0" y="438"/>
                </a:lnTo>
                <a:close/>
                <a:moveTo>
                  <a:pt x="0" y="0"/>
                </a:moveTo>
                <a:lnTo>
                  <a:pt x="1878" y="0"/>
                </a:lnTo>
                <a:lnTo>
                  <a:pt x="1878" y="126"/>
                </a:lnTo>
                <a:lnTo>
                  <a:pt x="0" y="126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77" name="Freeform 8"/>
          <p:cNvSpPr>
            <a:spLocks noEditPoints="1"/>
          </p:cNvSpPr>
          <p:nvPr/>
        </p:nvSpPr>
        <p:spPr bwMode="auto">
          <a:xfrm>
            <a:off x="3133725" y="1466850"/>
            <a:ext cx="2533650" cy="3000375"/>
          </a:xfrm>
          <a:custGeom>
            <a:avLst/>
            <a:gdLst>
              <a:gd name="T0" fmla="*/ 0 w 1596"/>
              <a:gd name="T1" fmla="*/ 2147483646 h 1890"/>
              <a:gd name="T2" fmla="*/ 2147483646 w 1596"/>
              <a:gd name="T3" fmla="*/ 2147483646 h 1890"/>
              <a:gd name="T4" fmla="*/ 2147483646 w 1596"/>
              <a:gd name="T5" fmla="*/ 2147483646 h 1890"/>
              <a:gd name="T6" fmla="*/ 0 w 1596"/>
              <a:gd name="T7" fmla="*/ 2147483646 h 1890"/>
              <a:gd name="T8" fmla="*/ 0 w 1596"/>
              <a:gd name="T9" fmla="*/ 2147483646 h 1890"/>
              <a:gd name="T10" fmla="*/ 0 w 1596"/>
              <a:gd name="T11" fmla="*/ 2147483646 h 1890"/>
              <a:gd name="T12" fmla="*/ 2147483646 w 1596"/>
              <a:gd name="T13" fmla="*/ 2147483646 h 1890"/>
              <a:gd name="T14" fmla="*/ 2147483646 w 1596"/>
              <a:gd name="T15" fmla="*/ 2147483646 h 1890"/>
              <a:gd name="T16" fmla="*/ 0 w 1596"/>
              <a:gd name="T17" fmla="*/ 2147483646 h 1890"/>
              <a:gd name="T18" fmla="*/ 0 w 1596"/>
              <a:gd name="T19" fmla="*/ 2147483646 h 1890"/>
              <a:gd name="T20" fmla="*/ 0 w 1596"/>
              <a:gd name="T21" fmla="*/ 2147483646 h 1890"/>
              <a:gd name="T22" fmla="*/ 2147483646 w 1596"/>
              <a:gd name="T23" fmla="*/ 2147483646 h 1890"/>
              <a:gd name="T24" fmla="*/ 2147483646 w 1596"/>
              <a:gd name="T25" fmla="*/ 2147483646 h 1890"/>
              <a:gd name="T26" fmla="*/ 0 w 1596"/>
              <a:gd name="T27" fmla="*/ 2147483646 h 1890"/>
              <a:gd name="T28" fmla="*/ 0 w 1596"/>
              <a:gd name="T29" fmla="*/ 2147483646 h 1890"/>
              <a:gd name="T30" fmla="*/ 0 w 1596"/>
              <a:gd name="T31" fmla="*/ 2147483646 h 1890"/>
              <a:gd name="T32" fmla="*/ 2147483646 w 1596"/>
              <a:gd name="T33" fmla="*/ 2147483646 h 1890"/>
              <a:gd name="T34" fmla="*/ 2147483646 w 1596"/>
              <a:gd name="T35" fmla="*/ 2147483646 h 1890"/>
              <a:gd name="T36" fmla="*/ 0 w 1596"/>
              <a:gd name="T37" fmla="*/ 2147483646 h 1890"/>
              <a:gd name="T38" fmla="*/ 0 w 1596"/>
              <a:gd name="T39" fmla="*/ 2147483646 h 1890"/>
              <a:gd name="T40" fmla="*/ 0 w 1596"/>
              <a:gd name="T41" fmla="*/ 0 h 1890"/>
              <a:gd name="T42" fmla="*/ 2147483646 w 1596"/>
              <a:gd name="T43" fmla="*/ 0 h 1890"/>
              <a:gd name="T44" fmla="*/ 2147483646 w 1596"/>
              <a:gd name="T45" fmla="*/ 2147483646 h 1890"/>
              <a:gd name="T46" fmla="*/ 0 w 1596"/>
              <a:gd name="T47" fmla="*/ 2147483646 h 1890"/>
              <a:gd name="T48" fmla="*/ 0 w 1596"/>
              <a:gd name="T49" fmla="*/ 0 h 189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596"/>
              <a:gd name="T76" fmla="*/ 0 h 1890"/>
              <a:gd name="T77" fmla="*/ 1596 w 1596"/>
              <a:gd name="T78" fmla="*/ 1890 h 189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596" h="1890">
                <a:moveTo>
                  <a:pt x="0" y="1764"/>
                </a:moveTo>
                <a:lnTo>
                  <a:pt x="444" y="1764"/>
                </a:lnTo>
                <a:lnTo>
                  <a:pt x="444" y="1890"/>
                </a:lnTo>
                <a:lnTo>
                  <a:pt x="0" y="1890"/>
                </a:lnTo>
                <a:lnTo>
                  <a:pt x="0" y="1764"/>
                </a:lnTo>
                <a:close/>
                <a:moveTo>
                  <a:pt x="0" y="1320"/>
                </a:moveTo>
                <a:lnTo>
                  <a:pt x="906" y="1320"/>
                </a:lnTo>
                <a:lnTo>
                  <a:pt x="906" y="1446"/>
                </a:lnTo>
                <a:lnTo>
                  <a:pt x="0" y="1446"/>
                </a:lnTo>
                <a:lnTo>
                  <a:pt x="0" y="1320"/>
                </a:lnTo>
                <a:close/>
                <a:moveTo>
                  <a:pt x="0" y="882"/>
                </a:moveTo>
                <a:lnTo>
                  <a:pt x="444" y="882"/>
                </a:lnTo>
                <a:lnTo>
                  <a:pt x="444" y="1008"/>
                </a:lnTo>
                <a:lnTo>
                  <a:pt x="0" y="1008"/>
                </a:lnTo>
                <a:lnTo>
                  <a:pt x="0" y="882"/>
                </a:lnTo>
                <a:close/>
                <a:moveTo>
                  <a:pt x="0" y="438"/>
                </a:moveTo>
                <a:lnTo>
                  <a:pt x="1536" y="438"/>
                </a:lnTo>
                <a:lnTo>
                  <a:pt x="1536" y="564"/>
                </a:lnTo>
                <a:lnTo>
                  <a:pt x="0" y="564"/>
                </a:lnTo>
                <a:lnTo>
                  <a:pt x="0" y="438"/>
                </a:lnTo>
                <a:close/>
                <a:moveTo>
                  <a:pt x="0" y="0"/>
                </a:moveTo>
                <a:lnTo>
                  <a:pt x="1596" y="0"/>
                </a:lnTo>
                <a:lnTo>
                  <a:pt x="1596" y="126"/>
                </a:lnTo>
                <a:lnTo>
                  <a:pt x="0" y="126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78" name="Rectangle 9"/>
          <p:cNvSpPr>
            <a:spLocks noChangeArrowheads="1"/>
          </p:cNvSpPr>
          <p:nvPr/>
        </p:nvSpPr>
        <p:spPr bwMode="auto">
          <a:xfrm>
            <a:off x="3128963" y="4810125"/>
            <a:ext cx="3238500" cy="9525"/>
          </a:xfrm>
          <a:prstGeom prst="rect">
            <a:avLst/>
          </a:prstGeom>
          <a:solidFill>
            <a:srgbClr val="868686"/>
          </a:solidFill>
          <a:ln w="9525">
            <a:solidFill>
              <a:srgbClr val="868686"/>
            </a:solidFill>
            <a:bevel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58379" name="Freeform 10"/>
          <p:cNvSpPr>
            <a:spLocks noEditPoints="1"/>
          </p:cNvSpPr>
          <p:nvPr/>
        </p:nvSpPr>
        <p:spPr bwMode="auto">
          <a:xfrm>
            <a:off x="3124200" y="4814888"/>
            <a:ext cx="3248025" cy="66675"/>
          </a:xfrm>
          <a:custGeom>
            <a:avLst/>
            <a:gdLst>
              <a:gd name="T0" fmla="*/ 2147483646 w 2046"/>
              <a:gd name="T1" fmla="*/ 0 h 42"/>
              <a:gd name="T2" fmla="*/ 2147483646 w 2046"/>
              <a:gd name="T3" fmla="*/ 2147483646 h 42"/>
              <a:gd name="T4" fmla="*/ 0 w 2046"/>
              <a:gd name="T5" fmla="*/ 2147483646 h 42"/>
              <a:gd name="T6" fmla="*/ 0 w 2046"/>
              <a:gd name="T7" fmla="*/ 0 h 42"/>
              <a:gd name="T8" fmla="*/ 2147483646 w 2046"/>
              <a:gd name="T9" fmla="*/ 0 h 42"/>
              <a:gd name="T10" fmla="*/ 2147483646 w 2046"/>
              <a:gd name="T11" fmla="*/ 0 h 42"/>
              <a:gd name="T12" fmla="*/ 2147483646 w 2046"/>
              <a:gd name="T13" fmla="*/ 2147483646 h 42"/>
              <a:gd name="T14" fmla="*/ 2147483646 w 2046"/>
              <a:gd name="T15" fmla="*/ 2147483646 h 42"/>
              <a:gd name="T16" fmla="*/ 2147483646 w 2046"/>
              <a:gd name="T17" fmla="*/ 0 h 42"/>
              <a:gd name="T18" fmla="*/ 2147483646 w 2046"/>
              <a:gd name="T19" fmla="*/ 0 h 42"/>
              <a:gd name="T20" fmla="*/ 2147483646 w 2046"/>
              <a:gd name="T21" fmla="*/ 0 h 42"/>
              <a:gd name="T22" fmla="*/ 2147483646 w 2046"/>
              <a:gd name="T23" fmla="*/ 2147483646 h 42"/>
              <a:gd name="T24" fmla="*/ 2147483646 w 2046"/>
              <a:gd name="T25" fmla="*/ 2147483646 h 42"/>
              <a:gd name="T26" fmla="*/ 2147483646 w 2046"/>
              <a:gd name="T27" fmla="*/ 0 h 42"/>
              <a:gd name="T28" fmla="*/ 2147483646 w 2046"/>
              <a:gd name="T29" fmla="*/ 0 h 42"/>
              <a:gd name="T30" fmla="*/ 2147483646 w 2046"/>
              <a:gd name="T31" fmla="*/ 0 h 42"/>
              <a:gd name="T32" fmla="*/ 2147483646 w 2046"/>
              <a:gd name="T33" fmla="*/ 2147483646 h 42"/>
              <a:gd name="T34" fmla="*/ 2147483646 w 2046"/>
              <a:gd name="T35" fmla="*/ 2147483646 h 42"/>
              <a:gd name="T36" fmla="*/ 2147483646 w 2046"/>
              <a:gd name="T37" fmla="*/ 0 h 42"/>
              <a:gd name="T38" fmla="*/ 2147483646 w 2046"/>
              <a:gd name="T39" fmla="*/ 0 h 42"/>
              <a:gd name="T40" fmla="*/ 2147483646 w 2046"/>
              <a:gd name="T41" fmla="*/ 0 h 42"/>
              <a:gd name="T42" fmla="*/ 2147483646 w 2046"/>
              <a:gd name="T43" fmla="*/ 2147483646 h 42"/>
              <a:gd name="T44" fmla="*/ 2147483646 w 2046"/>
              <a:gd name="T45" fmla="*/ 2147483646 h 42"/>
              <a:gd name="T46" fmla="*/ 2147483646 w 2046"/>
              <a:gd name="T47" fmla="*/ 0 h 42"/>
              <a:gd name="T48" fmla="*/ 2147483646 w 2046"/>
              <a:gd name="T49" fmla="*/ 0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046"/>
              <a:gd name="T76" fmla="*/ 0 h 42"/>
              <a:gd name="T77" fmla="*/ 2046 w 2046"/>
              <a:gd name="T78" fmla="*/ 42 h 4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046" h="42">
                <a:moveTo>
                  <a:pt x="6" y="0"/>
                </a:moveTo>
                <a:lnTo>
                  <a:pt x="6" y="42"/>
                </a:lnTo>
                <a:lnTo>
                  <a:pt x="0" y="42"/>
                </a:lnTo>
                <a:lnTo>
                  <a:pt x="0" y="0"/>
                </a:lnTo>
                <a:lnTo>
                  <a:pt x="6" y="0"/>
                </a:lnTo>
                <a:close/>
                <a:moveTo>
                  <a:pt x="516" y="0"/>
                </a:moveTo>
                <a:lnTo>
                  <a:pt x="516" y="42"/>
                </a:lnTo>
                <a:lnTo>
                  <a:pt x="510" y="42"/>
                </a:lnTo>
                <a:lnTo>
                  <a:pt x="510" y="0"/>
                </a:lnTo>
                <a:lnTo>
                  <a:pt x="516" y="0"/>
                </a:lnTo>
                <a:close/>
                <a:moveTo>
                  <a:pt x="1026" y="0"/>
                </a:moveTo>
                <a:lnTo>
                  <a:pt x="1026" y="42"/>
                </a:lnTo>
                <a:lnTo>
                  <a:pt x="1020" y="42"/>
                </a:lnTo>
                <a:lnTo>
                  <a:pt x="1020" y="0"/>
                </a:lnTo>
                <a:lnTo>
                  <a:pt x="1026" y="0"/>
                </a:lnTo>
                <a:close/>
                <a:moveTo>
                  <a:pt x="1536" y="0"/>
                </a:moveTo>
                <a:lnTo>
                  <a:pt x="1536" y="42"/>
                </a:lnTo>
                <a:lnTo>
                  <a:pt x="1530" y="42"/>
                </a:lnTo>
                <a:lnTo>
                  <a:pt x="1530" y="0"/>
                </a:lnTo>
                <a:lnTo>
                  <a:pt x="1536" y="0"/>
                </a:lnTo>
                <a:close/>
                <a:moveTo>
                  <a:pt x="2046" y="0"/>
                </a:moveTo>
                <a:lnTo>
                  <a:pt x="2046" y="42"/>
                </a:lnTo>
                <a:lnTo>
                  <a:pt x="2040" y="42"/>
                </a:lnTo>
                <a:lnTo>
                  <a:pt x="2040" y="0"/>
                </a:lnTo>
                <a:lnTo>
                  <a:pt x="2046" y="0"/>
                </a:lnTo>
                <a:close/>
              </a:path>
            </a:pathLst>
          </a:custGeom>
          <a:solidFill>
            <a:srgbClr val="868686"/>
          </a:solidFill>
          <a:ln w="9525">
            <a:solidFill>
              <a:srgbClr val="868686"/>
            </a:solidFill>
            <a:bevel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8380" name="Rectangle 11"/>
          <p:cNvSpPr>
            <a:spLocks noChangeArrowheads="1"/>
          </p:cNvSpPr>
          <p:nvPr/>
        </p:nvSpPr>
        <p:spPr bwMode="auto">
          <a:xfrm>
            <a:off x="3124200" y="1319213"/>
            <a:ext cx="9525" cy="3495675"/>
          </a:xfrm>
          <a:prstGeom prst="rect">
            <a:avLst/>
          </a:prstGeom>
          <a:solidFill>
            <a:srgbClr val="868686"/>
          </a:solidFill>
          <a:ln w="9525">
            <a:solidFill>
              <a:srgbClr val="868686"/>
            </a:solidFill>
            <a:bevel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58381" name="Freeform 12"/>
          <p:cNvSpPr>
            <a:spLocks noEditPoints="1"/>
          </p:cNvSpPr>
          <p:nvPr/>
        </p:nvSpPr>
        <p:spPr bwMode="auto">
          <a:xfrm>
            <a:off x="3062288" y="1314450"/>
            <a:ext cx="66675" cy="3505200"/>
          </a:xfrm>
          <a:custGeom>
            <a:avLst/>
            <a:gdLst>
              <a:gd name="T0" fmla="*/ 0 w 42"/>
              <a:gd name="T1" fmla="*/ 2147483646 h 2208"/>
              <a:gd name="T2" fmla="*/ 2147483646 w 42"/>
              <a:gd name="T3" fmla="*/ 2147483646 h 2208"/>
              <a:gd name="T4" fmla="*/ 2147483646 w 42"/>
              <a:gd name="T5" fmla="*/ 2147483646 h 2208"/>
              <a:gd name="T6" fmla="*/ 0 w 42"/>
              <a:gd name="T7" fmla="*/ 2147483646 h 2208"/>
              <a:gd name="T8" fmla="*/ 0 w 42"/>
              <a:gd name="T9" fmla="*/ 2147483646 h 2208"/>
              <a:gd name="T10" fmla="*/ 0 w 42"/>
              <a:gd name="T11" fmla="*/ 2147483646 h 2208"/>
              <a:gd name="T12" fmla="*/ 2147483646 w 42"/>
              <a:gd name="T13" fmla="*/ 2147483646 h 2208"/>
              <a:gd name="T14" fmla="*/ 2147483646 w 42"/>
              <a:gd name="T15" fmla="*/ 2147483646 h 2208"/>
              <a:gd name="T16" fmla="*/ 0 w 42"/>
              <a:gd name="T17" fmla="*/ 2147483646 h 2208"/>
              <a:gd name="T18" fmla="*/ 0 w 42"/>
              <a:gd name="T19" fmla="*/ 2147483646 h 2208"/>
              <a:gd name="T20" fmla="*/ 0 w 42"/>
              <a:gd name="T21" fmla="*/ 2147483646 h 2208"/>
              <a:gd name="T22" fmla="*/ 2147483646 w 42"/>
              <a:gd name="T23" fmla="*/ 2147483646 h 2208"/>
              <a:gd name="T24" fmla="*/ 2147483646 w 42"/>
              <a:gd name="T25" fmla="*/ 2147483646 h 2208"/>
              <a:gd name="T26" fmla="*/ 0 w 42"/>
              <a:gd name="T27" fmla="*/ 2147483646 h 2208"/>
              <a:gd name="T28" fmla="*/ 0 w 42"/>
              <a:gd name="T29" fmla="*/ 2147483646 h 2208"/>
              <a:gd name="T30" fmla="*/ 0 w 42"/>
              <a:gd name="T31" fmla="*/ 2147483646 h 2208"/>
              <a:gd name="T32" fmla="*/ 2147483646 w 42"/>
              <a:gd name="T33" fmla="*/ 2147483646 h 2208"/>
              <a:gd name="T34" fmla="*/ 2147483646 w 42"/>
              <a:gd name="T35" fmla="*/ 2147483646 h 2208"/>
              <a:gd name="T36" fmla="*/ 0 w 42"/>
              <a:gd name="T37" fmla="*/ 2147483646 h 2208"/>
              <a:gd name="T38" fmla="*/ 0 w 42"/>
              <a:gd name="T39" fmla="*/ 2147483646 h 2208"/>
              <a:gd name="T40" fmla="*/ 0 w 42"/>
              <a:gd name="T41" fmla="*/ 2147483646 h 2208"/>
              <a:gd name="T42" fmla="*/ 2147483646 w 42"/>
              <a:gd name="T43" fmla="*/ 2147483646 h 2208"/>
              <a:gd name="T44" fmla="*/ 2147483646 w 42"/>
              <a:gd name="T45" fmla="*/ 2147483646 h 2208"/>
              <a:gd name="T46" fmla="*/ 0 w 42"/>
              <a:gd name="T47" fmla="*/ 2147483646 h 2208"/>
              <a:gd name="T48" fmla="*/ 0 w 42"/>
              <a:gd name="T49" fmla="*/ 2147483646 h 2208"/>
              <a:gd name="T50" fmla="*/ 0 w 42"/>
              <a:gd name="T51" fmla="*/ 0 h 2208"/>
              <a:gd name="T52" fmla="*/ 2147483646 w 42"/>
              <a:gd name="T53" fmla="*/ 0 h 2208"/>
              <a:gd name="T54" fmla="*/ 2147483646 w 42"/>
              <a:gd name="T55" fmla="*/ 2147483646 h 2208"/>
              <a:gd name="T56" fmla="*/ 0 w 42"/>
              <a:gd name="T57" fmla="*/ 2147483646 h 2208"/>
              <a:gd name="T58" fmla="*/ 0 w 42"/>
              <a:gd name="T59" fmla="*/ 0 h 220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2"/>
              <a:gd name="T91" fmla="*/ 0 h 2208"/>
              <a:gd name="T92" fmla="*/ 42 w 42"/>
              <a:gd name="T93" fmla="*/ 2208 h 220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2" h="2208">
                <a:moveTo>
                  <a:pt x="0" y="2202"/>
                </a:moveTo>
                <a:lnTo>
                  <a:pt x="42" y="2202"/>
                </a:lnTo>
                <a:lnTo>
                  <a:pt x="42" y="2208"/>
                </a:lnTo>
                <a:lnTo>
                  <a:pt x="0" y="2208"/>
                </a:lnTo>
                <a:lnTo>
                  <a:pt x="0" y="2202"/>
                </a:lnTo>
                <a:close/>
                <a:moveTo>
                  <a:pt x="0" y="1758"/>
                </a:moveTo>
                <a:lnTo>
                  <a:pt x="42" y="1758"/>
                </a:lnTo>
                <a:lnTo>
                  <a:pt x="42" y="1764"/>
                </a:lnTo>
                <a:lnTo>
                  <a:pt x="0" y="1764"/>
                </a:lnTo>
                <a:lnTo>
                  <a:pt x="0" y="1758"/>
                </a:lnTo>
                <a:close/>
                <a:moveTo>
                  <a:pt x="0" y="1320"/>
                </a:moveTo>
                <a:lnTo>
                  <a:pt x="42" y="1320"/>
                </a:lnTo>
                <a:lnTo>
                  <a:pt x="42" y="1326"/>
                </a:lnTo>
                <a:lnTo>
                  <a:pt x="0" y="1326"/>
                </a:lnTo>
                <a:lnTo>
                  <a:pt x="0" y="1320"/>
                </a:lnTo>
                <a:close/>
                <a:moveTo>
                  <a:pt x="0" y="882"/>
                </a:moveTo>
                <a:lnTo>
                  <a:pt x="42" y="882"/>
                </a:lnTo>
                <a:lnTo>
                  <a:pt x="42" y="888"/>
                </a:lnTo>
                <a:lnTo>
                  <a:pt x="0" y="888"/>
                </a:lnTo>
                <a:lnTo>
                  <a:pt x="0" y="882"/>
                </a:lnTo>
                <a:close/>
                <a:moveTo>
                  <a:pt x="0" y="438"/>
                </a:moveTo>
                <a:lnTo>
                  <a:pt x="42" y="438"/>
                </a:lnTo>
                <a:lnTo>
                  <a:pt x="42" y="444"/>
                </a:lnTo>
                <a:lnTo>
                  <a:pt x="0" y="444"/>
                </a:lnTo>
                <a:lnTo>
                  <a:pt x="0" y="438"/>
                </a:lnTo>
                <a:close/>
                <a:moveTo>
                  <a:pt x="0" y="0"/>
                </a:moveTo>
                <a:lnTo>
                  <a:pt x="42" y="0"/>
                </a:lnTo>
                <a:lnTo>
                  <a:pt x="42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9525">
            <a:solidFill>
              <a:srgbClr val="868686"/>
            </a:solidFill>
            <a:bevel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8382" name="Rectangle 13"/>
          <p:cNvSpPr>
            <a:spLocks noChangeArrowheads="1"/>
          </p:cNvSpPr>
          <p:nvPr/>
        </p:nvSpPr>
        <p:spPr bwMode="auto">
          <a:xfrm>
            <a:off x="3068638" y="4973638"/>
            <a:ext cx="228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>
                <a:solidFill>
                  <a:srgbClr val="000000"/>
                </a:solidFill>
              </a:rPr>
              <a:t>0</a:t>
            </a:r>
            <a:endParaRPr lang="de-DE" altLang="de-DE" sz="2400"/>
          </a:p>
        </p:txBody>
      </p:sp>
      <p:sp>
        <p:nvSpPr>
          <p:cNvPr id="58383" name="Rectangle 14"/>
          <p:cNvSpPr>
            <a:spLocks noChangeArrowheads="1"/>
          </p:cNvSpPr>
          <p:nvPr/>
        </p:nvSpPr>
        <p:spPr bwMode="auto">
          <a:xfrm>
            <a:off x="3822700" y="4973638"/>
            <a:ext cx="3619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>
                <a:solidFill>
                  <a:srgbClr val="000000"/>
                </a:solidFill>
              </a:rPr>
              <a:t>20</a:t>
            </a:r>
            <a:endParaRPr lang="de-DE" altLang="de-DE" sz="2400"/>
          </a:p>
        </p:txBody>
      </p:sp>
      <p:sp>
        <p:nvSpPr>
          <p:cNvPr id="58384" name="Rectangle 15"/>
          <p:cNvSpPr>
            <a:spLocks noChangeArrowheads="1"/>
          </p:cNvSpPr>
          <p:nvPr/>
        </p:nvSpPr>
        <p:spPr bwMode="auto">
          <a:xfrm>
            <a:off x="4632325" y="4973638"/>
            <a:ext cx="3619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>
                <a:solidFill>
                  <a:srgbClr val="000000"/>
                </a:solidFill>
              </a:rPr>
              <a:t>40</a:t>
            </a:r>
            <a:endParaRPr lang="de-DE" altLang="de-DE" sz="2400"/>
          </a:p>
        </p:txBody>
      </p:sp>
      <p:sp>
        <p:nvSpPr>
          <p:cNvPr id="58385" name="Rectangle 16"/>
          <p:cNvSpPr>
            <a:spLocks noChangeArrowheads="1"/>
          </p:cNvSpPr>
          <p:nvPr/>
        </p:nvSpPr>
        <p:spPr bwMode="auto">
          <a:xfrm>
            <a:off x="5441950" y="4973638"/>
            <a:ext cx="3619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>
                <a:solidFill>
                  <a:srgbClr val="000000"/>
                </a:solidFill>
              </a:rPr>
              <a:t>60</a:t>
            </a:r>
            <a:endParaRPr lang="de-DE" altLang="de-DE" sz="2400"/>
          </a:p>
        </p:txBody>
      </p:sp>
      <p:sp>
        <p:nvSpPr>
          <p:cNvPr id="58386" name="Rectangle 17"/>
          <p:cNvSpPr>
            <a:spLocks noChangeArrowheads="1"/>
          </p:cNvSpPr>
          <p:nvPr/>
        </p:nvSpPr>
        <p:spPr bwMode="auto">
          <a:xfrm>
            <a:off x="6251575" y="4973638"/>
            <a:ext cx="3619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>
                <a:solidFill>
                  <a:srgbClr val="000000"/>
                </a:solidFill>
              </a:rPr>
              <a:t>80</a:t>
            </a:r>
            <a:endParaRPr lang="de-DE" altLang="de-DE" sz="2400"/>
          </a:p>
        </p:txBody>
      </p:sp>
      <p:sp>
        <p:nvSpPr>
          <p:cNvPr id="58387" name="Rectangle 18"/>
          <p:cNvSpPr>
            <a:spLocks noChangeArrowheads="1"/>
          </p:cNvSpPr>
          <p:nvPr/>
        </p:nvSpPr>
        <p:spPr bwMode="auto">
          <a:xfrm>
            <a:off x="714375" y="4348163"/>
            <a:ext cx="23431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>
                <a:solidFill>
                  <a:srgbClr val="000000"/>
                </a:solidFill>
              </a:rPr>
              <a:t>Keines der genannten</a:t>
            </a:r>
            <a:endParaRPr lang="de-DE" altLang="de-DE" sz="2400"/>
          </a:p>
        </p:txBody>
      </p:sp>
      <p:sp>
        <p:nvSpPr>
          <p:cNvPr id="58388" name="Rectangle 19"/>
          <p:cNvSpPr>
            <a:spLocks noChangeArrowheads="1"/>
          </p:cNvSpPr>
          <p:nvPr/>
        </p:nvSpPr>
        <p:spPr bwMode="auto">
          <a:xfrm>
            <a:off x="546100" y="3649663"/>
            <a:ext cx="25050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>
                <a:solidFill>
                  <a:srgbClr val="000000"/>
                </a:solidFill>
              </a:rPr>
              <a:t>Interaktives Whiteboard</a:t>
            </a:r>
            <a:endParaRPr lang="de-DE" altLang="de-DE" sz="2400"/>
          </a:p>
        </p:txBody>
      </p:sp>
      <p:sp>
        <p:nvSpPr>
          <p:cNvPr id="58389" name="Rectangle 20"/>
          <p:cNvSpPr>
            <a:spLocks noChangeArrowheads="1"/>
          </p:cNvSpPr>
          <p:nvPr/>
        </p:nvSpPr>
        <p:spPr bwMode="auto">
          <a:xfrm>
            <a:off x="709613" y="2951163"/>
            <a:ext cx="23812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>
                <a:solidFill>
                  <a:srgbClr val="000000"/>
                </a:solidFill>
              </a:rPr>
              <a:t>Wiss. Taschenrechner</a:t>
            </a:r>
            <a:endParaRPr lang="de-DE" altLang="de-DE" sz="2400"/>
          </a:p>
        </p:txBody>
      </p:sp>
      <p:sp>
        <p:nvSpPr>
          <p:cNvPr id="58390" name="Rectangle 21"/>
          <p:cNvSpPr>
            <a:spLocks noChangeArrowheads="1"/>
          </p:cNvSpPr>
          <p:nvPr/>
        </p:nvSpPr>
        <p:spPr bwMode="auto">
          <a:xfrm>
            <a:off x="2136775" y="2251075"/>
            <a:ext cx="9048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>
                <a:solidFill>
                  <a:srgbClr val="000000"/>
                </a:solidFill>
              </a:rPr>
              <a:t>Beamer</a:t>
            </a:r>
            <a:endParaRPr lang="de-DE" altLang="de-DE" sz="2400"/>
          </a:p>
        </p:txBody>
      </p:sp>
      <p:sp>
        <p:nvSpPr>
          <p:cNvPr id="58391" name="Rectangle 22"/>
          <p:cNvSpPr>
            <a:spLocks noChangeArrowheads="1"/>
          </p:cNvSpPr>
          <p:nvPr/>
        </p:nvSpPr>
        <p:spPr bwMode="auto">
          <a:xfrm>
            <a:off x="1939925" y="1552575"/>
            <a:ext cx="11049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>
                <a:solidFill>
                  <a:srgbClr val="000000"/>
                </a:solidFill>
              </a:rPr>
              <a:t>Computer</a:t>
            </a:r>
            <a:endParaRPr lang="de-DE" altLang="de-DE" sz="2400"/>
          </a:p>
        </p:txBody>
      </p:sp>
      <p:sp>
        <p:nvSpPr>
          <p:cNvPr id="58392" name="Rectangle 23"/>
          <p:cNvSpPr>
            <a:spLocks noChangeArrowheads="1"/>
          </p:cNvSpPr>
          <p:nvPr/>
        </p:nvSpPr>
        <p:spPr bwMode="auto">
          <a:xfrm>
            <a:off x="6611938" y="4960938"/>
            <a:ext cx="304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 b="1">
                <a:solidFill>
                  <a:srgbClr val="000000"/>
                </a:solidFill>
              </a:rPr>
              <a:t>%</a:t>
            </a:r>
            <a:endParaRPr lang="de-DE" altLang="de-DE" sz="2400"/>
          </a:p>
        </p:txBody>
      </p:sp>
      <p:sp>
        <p:nvSpPr>
          <p:cNvPr id="58393" name="Rectangle 24"/>
          <p:cNvSpPr>
            <a:spLocks noChangeArrowheads="1"/>
          </p:cNvSpPr>
          <p:nvPr/>
        </p:nvSpPr>
        <p:spPr bwMode="auto">
          <a:xfrm>
            <a:off x="6724650" y="3200400"/>
            <a:ext cx="123825" cy="1238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58394" name="Rectangle 25"/>
          <p:cNvSpPr>
            <a:spLocks noChangeArrowheads="1"/>
          </p:cNvSpPr>
          <p:nvPr/>
        </p:nvSpPr>
        <p:spPr bwMode="auto">
          <a:xfrm>
            <a:off x="6896100" y="3149600"/>
            <a:ext cx="11334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>
                <a:solidFill>
                  <a:srgbClr val="000000"/>
                </a:solidFill>
              </a:rPr>
              <a:t>außerhalb</a:t>
            </a:r>
            <a:endParaRPr lang="de-DE" altLang="de-DE" sz="2400"/>
          </a:p>
        </p:txBody>
      </p:sp>
      <p:sp>
        <p:nvSpPr>
          <p:cNvPr id="58395" name="Rectangle 26"/>
          <p:cNvSpPr>
            <a:spLocks noChangeArrowheads="1"/>
          </p:cNvSpPr>
          <p:nvPr/>
        </p:nvSpPr>
        <p:spPr bwMode="auto">
          <a:xfrm>
            <a:off x="6724650" y="3533775"/>
            <a:ext cx="123825" cy="12382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58396" name="Rectangle 27"/>
          <p:cNvSpPr>
            <a:spLocks noChangeArrowheads="1"/>
          </p:cNvSpPr>
          <p:nvPr/>
        </p:nvSpPr>
        <p:spPr bwMode="auto">
          <a:xfrm>
            <a:off x="6896100" y="3479800"/>
            <a:ext cx="6762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>
                <a:solidFill>
                  <a:srgbClr val="000000"/>
                </a:solidFill>
              </a:rPr>
              <a:t>math.</a:t>
            </a:r>
            <a:endParaRPr lang="de-DE" altLang="de-DE" sz="2400"/>
          </a:p>
        </p:txBody>
      </p:sp>
      <p:sp>
        <p:nvSpPr>
          <p:cNvPr id="58397" name="Rectangle 28"/>
          <p:cNvSpPr>
            <a:spLocks noChangeArrowheads="1"/>
          </p:cNvSpPr>
          <p:nvPr/>
        </p:nvSpPr>
        <p:spPr bwMode="auto">
          <a:xfrm>
            <a:off x="7467600" y="3479800"/>
            <a:ext cx="1809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>
                <a:solidFill>
                  <a:srgbClr val="000000"/>
                </a:solidFill>
              </a:rPr>
              <a:t>-</a:t>
            </a:r>
            <a:endParaRPr lang="de-DE" altLang="de-DE" sz="2400"/>
          </a:p>
        </p:txBody>
      </p:sp>
      <p:sp>
        <p:nvSpPr>
          <p:cNvPr id="58398" name="Rectangle 29"/>
          <p:cNvSpPr>
            <a:spLocks noChangeArrowheads="1"/>
          </p:cNvSpPr>
          <p:nvPr/>
        </p:nvSpPr>
        <p:spPr bwMode="auto">
          <a:xfrm>
            <a:off x="7543800" y="3479800"/>
            <a:ext cx="11334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>
                <a:solidFill>
                  <a:srgbClr val="000000"/>
                </a:solidFill>
              </a:rPr>
              <a:t>naturwiss.</a:t>
            </a:r>
            <a:endParaRPr lang="de-DE" altLang="de-DE" sz="2400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541338" y="4202113"/>
            <a:ext cx="3573462" cy="506412"/>
          </a:xfrm>
          <a:prstGeom prst="rect">
            <a:avLst/>
          </a:prstGeom>
          <a:noFill/>
          <a:ln w="2857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 animBg="1"/>
      <p:bldP spid="358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89000"/>
            <a:ext cx="864235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sz="2800" b="1" smtClean="0"/>
              <a:t>4. Software-Nutzung :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 smtClean="0"/>
              <a:t>Umfrage </a:t>
            </a:r>
            <a:r>
              <a:rPr lang="de-DE" altLang="de-DE" dirty="0" smtClean="0"/>
              <a:t>III (4)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685800" y="5942013"/>
            <a:ext cx="7772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Quelle: Verändert nach: Peterhans, M., &amp; Sagl, S. (2011): </a:t>
            </a:r>
            <a:r>
              <a:rPr lang="de-DE" altLang="de-DE" i="1"/>
              <a:t>Bildungsstudie: Didgitale Medien in der Schule</a:t>
            </a:r>
            <a:r>
              <a:rPr lang="de-DE" altLang="de-DE"/>
              <a:t>. </a:t>
            </a:r>
          </a:p>
          <a:p>
            <a:pPr algn="ctr" eaLnBrk="1" hangingPunct="1"/>
            <a:r>
              <a:rPr lang="de-DE" altLang="de-DE"/>
              <a:t>Königsdruck: o.O.; </a:t>
            </a:r>
            <a:r>
              <a:rPr lang="de-DE" altLang="de-DE">
                <a:hlinkClick r:id="rId4"/>
              </a:rPr>
              <a:t>http://www.initiatived21.de/wp-content/uploads/2011/05/NOA_Bildungsstudie_140211.pdf</a:t>
            </a:r>
            <a:r>
              <a:rPr lang="de-DE" altLang="de-DE"/>
              <a:t> (online 30.3.13)</a:t>
            </a:r>
          </a:p>
        </p:txBody>
      </p:sp>
      <p:sp>
        <p:nvSpPr>
          <p:cNvPr id="60421" name="Fußzeilenplatzhalter 5"/>
          <p:cNvSpPr txBox="1">
            <a:spLocks noGrp="1"/>
          </p:cNvSpPr>
          <p:nvPr/>
        </p:nvSpPr>
        <p:spPr bwMode="auto">
          <a:xfrm>
            <a:off x="1692275" y="6448425"/>
            <a:ext cx="5759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F.-J. Scharfenberg, Didaktik Biologie; W. Wagner, Didaktik Chemie</a:t>
            </a:r>
          </a:p>
        </p:txBody>
      </p:sp>
      <p:graphicFrame>
        <p:nvGraphicFramePr>
          <p:cNvPr id="60422" name="Object 5"/>
          <p:cNvGraphicFramePr>
            <a:graphicFrameLocks/>
          </p:cNvGraphicFramePr>
          <p:nvPr/>
        </p:nvGraphicFramePr>
        <p:xfrm>
          <a:off x="168275" y="1468438"/>
          <a:ext cx="8699500" cy="43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6" r:id="rId5" imgW="8699746" imgH="4316342" progId="Excel.Sheet.8">
                  <p:embed/>
                </p:oleObj>
              </mc:Choice>
              <mc:Fallback>
                <p:oleObj r:id="rId5" imgW="8699746" imgH="4316342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1468438"/>
                        <a:ext cx="8699500" cy="431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8678863" y="5365750"/>
            <a:ext cx="4651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DE" sz="2000" dirty="0">
                <a:latin typeface="+mn-lt"/>
                <a:cs typeface="+mn-cs"/>
              </a:rPr>
              <a:t>%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449263" y="4249738"/>
            <a:ext cx="4662487" cy="293687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89000"/>
            <a:ext cx="864235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sz="2800" b="1" smtClean="0"/>
              <a:t>4. Software-Nutzung :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 smtClean="0"/>
              <a:t>Umfrage </a:t>
            </a:r>
            <a:r>
              <a:rPr lang="de-DE" altLang="de-DE" dirty="0" smtClean="0"/>
              <a:t>III (4)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685800" y="5942013"/>
            <a:ext cx="7772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Quelle: Verändert nach: Peterhans, M., &amp; Sagl, S. (2011): </a:t>
            </a:r>
            <a:r>
              <a:rPr lang="de-DE" altLang="de-DE" i="1"/>
              <a:t>Bildungsstudie: Didgitale Medien in der Schule</a:t>
            </a:r>
            <a:r>
              <a:rPr lang="de-DE" altLang="de-DE"/>
              <a:t>. </a:t>
            </a:r>
          </a:p>
          <a:p>
            <a:pPr algn="ctr" eaLnBrk="1" hangingPunct="1"/>
            <a:r>
              <a:rPr lang="de-DE" altLang="de-DE"/>
              <a:t>Königsdruck: o.O.; </a:t>
            </a:r>
            <a:r>
              <a:rPr lang="de-DE" altLang="de-DE">
                <a:hlinkClick r:id="rId4"/>
              </a:rPr>
              <a:t>http://www.initiatived21.de/wp-content/uploads/2011/05/NOA_Bildungsstudie_140211.pdf</a:t>
            </a:r>
            <a:r>
              <a:rPr lang="de-DE" altLang="de-DE"/>
              <a:t> (online 30.3.13)</a:t>
            </a:r>
          </a:p>
        </p:txBody>
      </p:sp>
      <p:sp>
        <p:nvSpPr>
          <p:cNvPr id="62469" name="Fußzeilenplatzhalter 5"/>
          <p:cNvSpPr txBox="1">
            <a:spLocks noGrp="1"/>
          </p:cNvSpPr>
          <p:nvPr/>
        </p:nvSpPr>
        <p:spPr bwMode="auto">
          <a:xfrm>
            <a:off x="1692275" y="6448425"/>
            <a:ext cx="5759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F.-J. Scharfenberg, Didaktik Biologie; W. Wagner, Didaktik Chemie</a:t>
            </a:r>
          </a:p>
        </p:txBody>
      </p:sp>
      <p:graphicFrame>
        <p:nvGraphicFramePr>
          <p:cNvPr id="62470" name="Object 5"/>
          <p:cNvGraphicFramePr>
            <a:graphicFrameLocks/>
          </p:cNvGraphicFramePr>
          <p:nvPr/>
        </p:nvGraphicFramePr>
        <p:xfrm>
          <a:off x="215900" y="1433513"/>
          <a:ext cx="8362950" cy="43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4" r:id="rId5" imgW="8358340" imgH="4316342" progId="Excel.Sheet.8">
                  <p:embed/>
                </p:oleObj>
              </mc:Choice>
              <mc:Fallback>
                <p:oleObj r:id="rId5" imgW="8358340" imgH="4316342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433513"/>
                        <a:ext cx="8362950" cy="431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8445500" y="5330825"/>
            <a:ext cx="4651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DE" sz="2000" dirty="0">
                <a:latin typeface="+mn-lt"/>
                <a:cs typeface="+mn-cs"/>
              </a:rPr>
              <a:t>%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433388" y="3305175"/>
            <a:ext cx="4691062" cy="531813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89000"/>
            <a:ext cx="864235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sz="2800" b="1" smtClean="0"/>
              <a:t>5. Zufriedenheit von Lehrern mit der Integration digitaler Hilfsmittel im Unterricht: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 smtClean="0"/>
              <a:t>Umfrage </a:t>
            </a:r>
            <a:r>
              <a:rPr lang="de-DE" altLang="de-DE" dirty="0" smtClean="0"/>
              <a:t>III (5)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685800" y="5942013"/>
            <a:ext cx="7772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Quelle: Verändert nach: Peterhans, M., &amp; Sagl, S. (2011): </a:t>
            </a:r>
            <a:r>
              <a:rPr lang="de-DE" altLang="de-DE" i="1"/>
              <a:t>Bildungsstudie: Didgitale Medien in der Schule</a:t>
            </a:r>
            <a:r>
              <a:rPr lang="de-DE" altLang="de-DE"/>
              <a:t>. </a:t>
            </a:r>
          </a:p>
          <a:p>
            <a:pPr algn="ctr" eaLnBrk="1" hangingPunct="1"/>
            <a:r>
              <a:rPr lang="de-DE" altLang="de-DE"/>
              <a:t>Königsdruck: o.O.; </a:t>
            </a:r>
            <a:r>
              <a:rPr lang="de-DE" altLang="de-DE">
                <a:hlinkClick r:id="rId4"/>
              </a:rPr>
              <a:t>http://www.initiatived21.de/wp-content/uploads/2011/05/NOA_Bildungsstudie_140211.pdf</a:t>
            </a:r>
            <a:r>
              <a:rPr lang="de-DE" altLang="de-DE"/>
              <a:t> (online 30.3.13)</a:t>
            </a:r>
          </a:p>
        </p:txBody>
      </p:sp>
      <p:sp>
        <p:nvSpPr>
          <p:cNvPr id="64517" name="Fußzeilenplatzhalter 5"/>
          <p:cNvSpPr txBox="1">
            <a:spLocks noGrp="1"/>
          </p:cNvSpPr>
          <p:nvPr/>
        </p:nvSpPr>
        <p:spPr bwMode="auto">
          <a:xfrm>
            <a:off x="1692275" y="6448425"/>
            <a:ext cx="5759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F.-J. Scharfenberg, Didaktik Biologie; W. Wagner, Didaktik Chemie</a:t>
            </a:r>
          </a:p>
        </p:txBody>
      </p:sp>
      <p:graphicFrame>
        <p:nvGraphicFramePr>
          <p:cNvPr id="64518" name="Diagramm 6"/>
          <p:cNvGraphicFramePr>
            <a:graphicFrameLocks/>
          </p:cNvGraphicFramePr>
          <p:nvPr/>
        </p:nvGraphicFramePr>
        <p:xfrm>
          <a:off x="1239838" y="1776413"/>
          <a:ext cx="6500812" cy="430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0" r:id="rId5" imgW="6504996" imgH="4310246" progId="Excel.Chart.8">
                  <p:embed/>
                </p:oleObj>
              </mc:Choice>
              <mc:Fallback>
                <p:oleObj r:id="rId5" imgW="6504996" imgH="4310246" progId="Excel.Chart.8">
                  <p:embed/>
                  <p:pic>
                    <p:nvPicPr>
                      <p:cNvPr id="0" name="Diagramm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838" y="1776413"/>
                        <a:ext cx="6500812" cy="430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89000"/>
            <a:ext cx="864235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sz="2800" b="1" smtClean="0"/>
              <a:t>6. Unterstützung :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 smtClean="0"/>
              <a:t>Umfrage </a:t>
            </a:r>
            <a:r>
              <a:rPr lang="de-DE" altLang="de-DE" dirty="0" smtClean="0"/>
              <a:t>III (6)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685800" y="5942013"/>
            <a:ext cx="7772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Quelle: Verändert nach: Peterhans, M., &amp; Sagl, S. (2011): </a:t>
            </a:r>
            <a:r>
              <a:rPr lang="de-DE" altLang="de-DE" i="1"/>
              <a:t>Bildungsstudie: Didgitale Medien in der Schule</a:t>
            </a:r>
            <a:r>
              <a:rPr lang="de-DE" altLang="de-DE"/>
              <a:t>. </a:t>
            </a:r>
          </a:p>
          <a:p>
            <a:pPr algn="ctr" eaLnBrk="1" hangingPunct="1"/>
            <a:r>
              <a:rPr lang="de-DE" altLang="de-DE"/>
              <a:t>Königsdruck: o.O.; </a:t>
            </a:r>
            <a:r>
              <a:rPr lang="de-DE" altLang="de-DE">
                <a:hlinkClick r:id="rId4"/>
              </a:rPr>
              <a:t>http://www.initiatived21.de/wp-content/uploads/2011/05/NOA_Bildungsstudie_140211.pdf</a:t>
            </a:r>
            <a:r>
              <a:rPr lang="de-DE" altLang="de-DE"/>
              <a:t> (online 30.3.13)</a:t>
            </a:r>
          </a:p>
        </p:txBody>
      </p:sp>
      <p:sp>
        <p:nvSpPr>
          <p:cNvPr id="66565" name="Fußzeilenplatzhalter 5"/>
          <p:cNvSpPr txBox="1">
            <a:spLocks noGrp="1"/>
          </p:cNvSpPr>
          <p:nvPr/>
        </p:nvSpPr>
        <p:spPr bwMode="auto">
          <a:xfrm>
            <a:off x="1692275" y="6448425"/>
            <a:ext cx="5759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F.-J. Scharfenberg, Didaktik Biologie; W. Wagner, Didaktik Chemie</a:t>
            </a:r>
          </a:p>
        </p:txBody>
      </p:sp>
      <p:graphicFrame>
        <p:nvGraphicFramePr>
          <p:cNvPr id="66566" name="Diagramm 6"/>
          <p:cNvGraphicFramePr>
            <a:graphicFrameLocks/>
          </p:cNvGraphicFramePr>
          <p:nvPr/>
        </p:nvGraphicFramePr>
        <p:xfrm>
          <a:off x="360363" y="1397000"/>
          <a:ext cx="8518525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0" r:id="rId5" imgW="8522947" imgH="4560203" progId="Excel.Chart.8">
                  <p:embed/>
                </p:oleObj>
              </mc:Choice>
              <mc:Fallback>
                <p:oleObj r:id="rId5" imgW="8522947" imgH="4560203" progId="Excel.Chart.8">
                  <p:embed/>
                  <p:pic>
                    <p:nvPicPr>
                      <p:cNvPr id="0" name="Diagramm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1397000"/>
                        <a:ext cx="8518525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llipse 7"/>
          <p:cNvSpPr>
            <a:spLocks noChangeArrowheads="1"/>
          </p:cNvSpPr>
          <p:nvPr/>
        </p:nvSpPr>
        <p:spPr bwMode="auto">
          <a:xfrm>
            <a:off x="3416300" y="1793875"/>
            <a:ext cx="1620838" cy="85407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 sz="24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50825" y="1563688"/>
            <a:ext cx="6523038" cy="30956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89000"/>
            <a:ext cx="864235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b="1" smtClean="0"/>
              <a:t>1. Stichprobe :</a:t>
            </a:r>
          </a:p>
          <a:p>
            <a:pPr eaLnBrk="1" hangingPunct="1">
              <a:buFontTx/>
              <a:buNone/>
            </a:pPr>
            <a:r>
              <a:rPr lang="de-DE" altLang="de-DE" b="1" smtClean="0"/>
              <a:t>	- Gymnasiallehrer (</a:t>
            </a:r>
            <a:r>
              <a:rPr lang="de-DE" altLang="de-DE" b="1" i="1" smtClean="0"/>
              <a:t>N</a:t>
            </a:r>
            <a:r>
              <a:rPr lang="de-DE" altLang="de-DE" b="1" smtClean="0"/>
              <a:t> = 1250)</a:t>
            </a:r>
          </a:p>
          <a:p>
            <a:pPr eaLnBrk="1" hangingPunct="1">
              <a:buFontTx/>
              <a:buNone/>
            </a:pPr>
            <a:r>
              <a:rPr lang="de-DE" altLang="de-DE" b="1" smtClean="0"/>
              <a:t>	- qualitative Interviewstudie</a:t>
            </a:r>
            <a:br>
              <a:rPr lang="de-DE" altLang="de-DE" b="1" smtClean="0"/>
            </a:br>
            <a:r>
              <a:rPr lang="de-DE" altLang="de-DE" b="1" smtClean="0"/>
              <a:t>   </a:t>
            </a:r>
            <a:r>
              <a:rPr lang="de-DE" altLang="de-DE" sz="2000" smtClean="0"/>
              <a:t>(computergestützt)</a:t>
            </a:r>
            <a:endParaRPr lang="de-DE" altLang="de-DE" smtClean="0"/>
          </a:p>
          <a:p>
            <a:pPr eaLnBrk="1" hangingPunct="1">
              <a:buFontTx/>
              <a:buNone/>
            </a:pPr>
            <a:r>
              <a:rPr lang="de-DE" altLang="de-DE" b="1" smtClean="0"/>
              <a:t>	- Auswahl repräsentativ</a:t>
            </a:r>
            <a:br>
              <a:rPr lang="de-DE" altLang="de-DE" b="1" smtClean="0"/>
            </a:br>
            <a:r>
              <a:rPr lang="de-DE" altLang="de-DE" sz="2000" b="1" smtClean="0"/>
              <a:t>   </a:t>
            </a:r>
            <a:r>
              <a:rPr lang="de-DE" altLang="de-DE" sz="2000" smtClean="0"/>
              <a:t>(Bundesland, Geschlecht, Alter)</a:t>
            </a:r>
          </a:p>
          <a:p>
            <a:pPr eaLnBrk="1" hangingPunct="1">
              <a:buFontTx/>
              <a:buNone/>
            </a:pPr>
            <a:r>
              <a:rPr lang="de-DE" altLang="de-DE" sz="2000" smtClean="0"/>
              <a:t>	</a:t>
            </a:r>
            <a:r>
              <a:rPr lang="de-DE" altLang="de-DE" b="1" smtClean="0"/>
              <a:t>- 25 Indikatoren:</a:t>
            </a:r>
            <a:br>
              <a:rPr lang="de-DE" altLang="de-DE" b="1" smtClean="0"/>
            </a:br>
            <a:r>
              <a:rPr lang="de-DE" altLang="de-DE" b="1" smtClean="0"/>
              <a:t> </a:t>
            </a:r>
            <a:r>
              <a:rPr lang="de-DE" altLang="de-DE" sz="2000" smtClean="0"/>
              <a:t>- Nutzung</a:t>
            </a:r>
            <a:br>
              <a:rPr lang="de-DE" altLang="de-DE" sz="2000" smtClean="0"/>
            </a:br>
            <a:r>
              <a:rPr lang="de-DE" altLang="de-DE" sz="2000" smtClean="0"/>
              <a:t> - Ausstattung und Konzepte</a:t>
            </a:r>
            <a:br>
              <a:rPr lang="de-DE" altLang="de-DE" sz="2000" smtClean="0"/>
            </a:br>
            <a:r>
              <a:rPr lang="de-DE" altLang="de-DE" sz="2000" smtClean="0"/>
              <a:t> - Chancen</a:t>
            </a:r>
            <a:br>
              <a:rPr lang="de-DE" altLang="de-DE" sz="2000" smtClean="0"/>
            </a:br>
            <a:r>
              <a:rPr lang="de-DE" altLang="de-DE" sz="2000" smtClean="0"/>
              <a:t> - Kompetenzen</a:t>
            </a:r>
            <a:endParaRPr lang="de-DE" altLang="de-DE" b="1" smtClean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 smtClean="0"/>
              <a:t>Umfrage </a:t>
            </a:r>
            <a:r>
              <a:rPr lang="de-DE" altLang="de-DE" dirty="0" smtClean="0"/>
              <a:t>IV (1)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50825" y="5634038"/>
            <a:ext cx="86423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Quelle: Bos, W.; Lorenz, R.; Endberg, M.; Schaumburg, H.; Schulz-Zander, R. &amp; Senkbeil, M. (in Druck): Schule digital – Der Länderindikator 2015. Schulische Nutzung digitaler Medien im Bundesländervergleich.Münster: Waxmann.. </a:t>
            </a:r>
          </a:p>
          <a:p>
            <a:pPr algn="ctr" eaLnBrk="1" hangingPunct="1"/>
            <a:r>
              <a:rPr lang="de-DE" altLang="de-DE"/>
              <a:t>Kurzfassung.; </a:t>
            </a:r>
            <a:r>
              <a:rPr lang="de-DE" altLang="de-DE">
                <a:hlinkClick r:id="rId3"/>
              </a:rPr>
              <a:t>https://www.telekom-stiftung.de/sites/default/files//dts-library/materialien/pdf/schuledigital_2015_web.pdf</a:t>
            </a:r>
            <a:r>
              <a:rPr lang="de-DE" altLang="de-DE"/>
              <a:t> (online 4.4.16)</a:t>
            </a:r>
          </a:p>
        </p:txBody>
      </p:sp>
      <p:sp>
        <p:nvSpPr>
          <p:cNvPr id="68613" name="Fußzeilenplatzhalter 5"/>
          <p:cNvSpPr txBox="1">
            <a:spLocks noGrp="1"/>
          </p:cNvSpPr>
          <p:nvPr/>
        </p:nvSpPr>
        <p:spPr bwMode="auto">
          <a:xfrm>
            <a:off x="1692275" y="6448425"/>
            <a:ext cx="5759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F.-J. Scharfenberg, Didaktik Biologie; W. Wagner, Didaktik Chemie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89000"/>
            <a:ext cx="864235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sz="2800" b="1" smtClean="0"/>
              <a:t>2. Ländervergleich :</a:t>
            </a:r>
          </a:p>
          <a:p>
            <a:pPr eaLnBrk="1" hangingPunct="1">
              <a:buFontTx/>
              <a:buNone/>
            </a:pPr>
            <a:endParaRPr lang="de-DE" altLang="de-DE" sz="2800" b="1" smtClean="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 smtClean="0"/>
              <a:t>Umfrage IV </a:t>
            </a:r>
            <a:r>
              <a:rPr lang="de-DE" altLang="de-DE" dirty="0" smtClean="0"/>
              <a:t>(2)</a:t>
            </a:r>
          </a:p>
        </p:txBody>
      </p:sp>
      <p:sp>
        <p:nvSpPr>
          <p:cNvPr id="70660" name="Fußzeilenplatzhalter 5"/>
          <p:cNvSpPr txBox="1">
            <a:spLocks noGrp="1"/>
          </p:cNvSpPr>
          <p:nvPr/>
        </p:nvSpPr>
        <p:spPr bwMode="auto">
          <a:xfrm>
            <a:off x="1692275" y="6448425"/>
            <a:ext cx="5759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F.-J. Scharfenberg, Didaktik Biologie; W. Wagner, Didaktik Chemie</a:t>
            </a:r>
          </a:p>
        </p:txBody>
      </p:sp>
      <p:pic>
        <p:nvPicPr>
          <p:cNvPr id="70661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889000"/>
            <a:ext cx="4911725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89000"/>
            <a:ext cx="864235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sz="2800" b="1" smtClean="0"/>
              <a:t>3. Nutzung:</a:t>
            </a:r>
          </a:p>
          <a:p>
            <a:pPr eaLnBrk="1" hangingPunct="1">
              <a:buFontTx/>
              <a:buNone/>
            </a:pPr>
            <a:endParaRPr lang="de-DE" altLang="de-DE" sz="2800" b="1" smtClean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 smtClean="0"/>
              <a:t>Umfrage IV </a:t>
            </a:r>
            <a:r>
              <a:rPr lang="de-DE" altLang="de-DE" dirty="0" smtClean="0"/>
              <a:t>(2)</a:t>
            </a:r>
          </a:p>
        </p:txBody>
      </p:sp>
      <p:sp>
        <p:nvSpPr>
          <p:cNvPr id="72708" name="Fußzeilenplatzhalter 5"/>
          <p:cNvSpPr txBox="1">
            <a:spLocks noGrp="1"/>
          </p:cNvSpPr>
          <p:nvPr/>
        </p:nvSpPr>
        <p:spPr bwMode="auto">
          <a:xfrm>
            <a:off x="1692275" y="6448425"/>
            <a:ext cx="5759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F.-J. Scharfenberg, Didaktik Biologie; W. Wagner, Didaktik Chemie</a:t>
            </a:r>
          </a:p>
        </p:txBody>
      </p:sp>
      <p:pic>
        <p:nvPicPr>
          <p:cNvPr id="72709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620713"/>
            <a:ext cx="5521325" cy="582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>
            <a:spLocks noChangeArrowheads="1"/>
          </p:cNvSpPr>
          <p:nvPr/>
        </p:nvSpPr>
        <p:spPr bwMode="auto">
          <a:xfrm>
            <a:off x="2514600" y="1271588"/>
            <a:ext cx="4271963" cy="37147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mtClean="0"/>
              <a:t>Multimediakompetenz B/C</a:t>
            </a: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250825" y="935038"/>
            <a:ext cx="8642350" cy="3573462"/>
          </a:xfrm>
        </p:spPr>
        <p:txBody>
          <a:bodyPr/>
          <a:lstStyle/>
          <a:p>
            <a:pPr eaLnBrk="1" hangingPunct="1"/>
            <a:r>
              <a:rPr lang="de-DE" altLang="de-DE" sz="2800" b="1" smtClean="0">
                <a:cs typeface="Times New Roman" panose="02020603050405020304" pitchFamily="18" charset="0"/>
              </a:rPr>
              <a:t>Einführung</a:t>
            </a:r>
          </a:p>
          <a:p>
            <a:pPr lvl="1" eaLnBrk="1" hangingPunct="1">
              <a:buFontTx/>
              <a:buChar char="•"/>
            </a:pPr>
            <a:r>
              <a:rPr lang="de-DE" altLang="de-DE" sz="2400" smtClean="0">
                <a:solidFill>
                  <a:schemeClr val="tx1"/>
                </a:solidFill>
                <a:cs typeface="Times New Roman" panose="02020603050405020304" pitchFamily="18" charset="0"/>
              </a:rPr>
              <a:t>Ablauf: 2 SWS Seminar Plenum; 1 SWS freie Übung</a:t>
            </a:r>
          </a:p>
          <a:p>
            <a:pPr lvl="1" eaLnBrk="1" hangingPunct="1">
              <a:buFontTx/>
              <a:buChar char="•"/>
            </a:pPr>
            <a:r>
              <a:rPr lang="de-DE" altLang="de-DE" sz="2400" smtClean="0">
                <a:solidFill>
                  <a:schemeClr val="tx1"/>
                </a:solidFill>
                <a:cs typeface="Times New Roman" panose="02020603050405020304" pitchFamily="18" charset="0"/>
              </a:rPr>
              <a:t>Termine</a:t>
            </a:r>
          </a:p>
          <a:p>
            <a:pPr lvl="1" eaLnBrk="1" hangingPunct="1">
              <a:buFontTx/>
              <a:buChar char="•"/>
            </a:pPr>
            <a:r>
              <a:rPr lang="de-DE" altLang="de-DE" sz="2400" smtClean="0">
                <a:solidFill>
                  <a:schemeClr val="tx1"/>
                </a:solidFill>
                <a:cs typeface="Times New Roman" panose="02020603050405020304" pitchFamily="18" charset="0"/>
              </a:rPr>
              <a:t>Leistungsnachweise </a:t>
            </a:r>
            <a:r>
              <a:rPr lang="de-DE" altLang="de-DE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268" name="Fußzeilenplatzhalter 5"/>
          <p:cNvSpPr txBox="1">
            <a:spLocks noGrp="1"/>
          </p:cNvSpPr>
          <p:nvPr/>
        </p:nvSpPr>
        <p:spPr bwMode="auto">
          <a:xfrm>
            <a:off x="1692275" y="6448425"/>
            <a:ext cx="5759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F.-J. Scharfenberg, Didaktik Biologie; W. Wagner, Didaktik Chemie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96938"/>
            <a:ext cx="864235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sz="2800" b="1" smtClean="0"/>
              <a:t>3. Nutzung:</a:t>
            </a:r>
          </a:p>
          <a:p>
            <a:pPr eaLnBrk="1" hangingPunct="1">
              <a:buFontTx/>
              <a:buNone/>
            </a:pPr>
            <a:endParaRPr lang="de-DE" altLang="de-DE" sz="2800" b="1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643063"/>
            <a:ext cx="549275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 smtClean="0"/>
              <a:t>Umfrage IV </a:t>
            </a:r>
            <a:r>
              <a:rPr lang="de-DE" altLang="de-DE" dirty="0" smtClean="0"/>
              <a:t>(2)</a:t>
            </a:r>
          </a:p>
        </p:txBody>
      </p:sp>
      <p:sp>
        <p:nvSpPr>
          <p:cNvPr id="74757" name="Fußzeilenplatzhalter 5"/>
          <p:cNvSpPr txBox="1">
            <a:spLocks noGrp="1"/>
          </p:cNvSpPr>
          <p:nvPr/>
        </p:nvSpPr>
        <p:spPr bwMode="auto">
          <a:xfrm>
            <a:off x="1692275" y="6448425"/>
            <a:ext cx="5759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F.-J. Scharfenberg, Didaktik Biologie; W. Wagner, Didaktik Chemie</a:t>
            </a:r>
          </a:p>
        </p:txBody>
      </p:sp>
      <p:sp>
        <p:nvSpPr>
          <p:cNvPr id="4" name="Rechteck 3"/>
          <p:cNvSpPr>
            <a:spLocks noChangeArrowheads="1"/>
          </p:cNvSpPr>
          <p:nvPr/>
        </p:nvSpPr>
        <p:spPr bwMode="auto">
          <a:xfrm>
            <a:off x="557213" y="4843463"/>
            <a:ext cx="3700462" cy="85407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 sz="240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619250"/>
            <a:ext cx="5541963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1304925" y="3416300"/>
            <a:ext cx="3700463" cy="85407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96938"/>
            <a:ext cx="864235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sz="2800" b="1" smtClean="0"/>
              <a:t>3. Nutzung:</a:t>
            </a:r>
          </a:p>
          <a:p>
            <a:pPr eaLnBrk="1" hangingPunct="1">
              <a:buFontTx/>
              <a:buNone/>
            </a:pPr>
            <a:endParaRPr lang="de-DE" altLang="de-DE" sz="2800" b="1" smtClean="0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 smtClean="0"/>
              <a:t>Ergebnis einer Umfrage </a:t>
            </a:r>
            <a:r>
              <a:rPr lang="de-DE" altLang="de-DE" dirty="0" smtClean="0"/>
              <a:t>IV </a:t>
            </a:r>
            <a:r>
              <a:rPr lang="de-DE" altLang="de-DE" dirty="0" smtClean="0"/>
              <a:t>(2)</a:t>
            </a:r>
          </a:p>
        </p:txBody>
      </p:sp>
      <p:sp>
        <p:nvSpPr>
          <p:cNvPr id="76804" name="Fußzeilenplatzhalter 5"/>
          <p:cNvSpPr txBox="1">
            <a:spLocks noGrp="1"/>
          </p:cNvSpPr>
          <p:nvPr/>
        </p:nvSpPr>
        <p:spPr bwMode="auto">
          <a:xfrm>
            <a:off x="1692275" y="6448425"/>
            <a:ext cx="5759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F.-J. Scharfenberg, Didaktik Biologie; W. Wagner, Didaktik Chemie</a:t>
            </a:r>
          </a:p>
        </p:txBody>
      </p:sp>
      <p:pic>
        <p:nvPicPr>
          <p:cNvPr id="76805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482725"/>
            <a:ext cx="446722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352425" y="3886200"/>
            <a:ext cx="4219575" cy="117475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7"/>
          <p:cNvGraphicFramePr>
            <a:graphicFrameLocks noChangeAspect="1"/>
          </p:cNvGraphicFramePr>
          <p:nvPr/>
        </p:nvGraphicFramePr>
        <p:xfrm>
          <a:off x="977900" y="833438"/>
          <a:ext cx="8029575" cy="488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3" name="Document" r:id="rId4" imgW="8636260" imgH="5248296" progId="Word.Document.8">
                  <p:embed/>
                </p:oleObj>
              </mc:Choice>
              <mc:Fallback>
                <p:oleObj name="Document" r:id="rId4" imgW="8636260" imgH="5248296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833438"/>
                        <a:ext cx="8029575" cy="4887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1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Konfigurationen über die Zeit</a:t>
            </a:r>
          </a:p>
        </p:txBody>
      </p:sp>
      <p:sp>
        <p:nvSpPr>
          <p:cNvPr id="78852" name="Fußzeilenplatzhalter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mtClean="0"/>
              <a:t>F.-J. Scharfenberg, Didaktik Biologie; W. Wagner, Didaktik Chemie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Steckkarten und Peripherie</a:t>
            </a:r>
          </a:p>
        </p:txBody>
      </p:sp>
      <p:sp>
        <p:nvSpPr>
          <p:cNvPr id="80899" name="Text Box 14"/>
          <p:cNvSpPr txBox="1">
            <a:spLocks noChangeArrowheads="1"/>
          </p:cNvSpPr>
          <p:nvPr/>
        </p:nvSpPr>
        <p:spPr bwMode="auto">
          <a:xfrm>
            <a:off x="685800" y="5791200"/>
            <a:ext cx="777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400"/>
              <a:t>Legende:</a:t>
            </a:r>
            <a:r>
              <a:rPr lang="de-DE" altLang="de-DE" sz="1400">
                <a:solidFill>
                  <a:srgbClr val="FF0000"/>
                </a:solidFill>
              </a:rPr>
              <a:t> </a:t>
            </a:r>
            <a:r>
              <a:rPr lang="de-DE" altLang="de-DE" sz="1400">
                <a:solidFill>
                  <a:srgbClr val="008000"/>
                </a:solidFill>
              </a:rPr>
              <a:t>nur Eingabe,</a:t>
            </a:r>
            <a:r>
              <a:rPr lang="de-DE" altLang="de-DE" sz="1400">
                <a:solidFill>
                  <a:srgbClr val="FF0000"/>
                </a:solidFill>
              </a:rPr>
              <a:t> nur Ausgabe, </a:t>
            </a:r>
            <a:r>
              <a:rPr lang="de-DE" altLang="de-DE" sz="1400">
                <a:solidFill>
                  <a:schemeClr val="accent2"/>
                </a:solidFill>
              </a:rPr>
              <a:t>Ein- und Ausgabe,</a:t>
            </a:r>
            <a:r>
              <a:rPr lang="de-DE" altLang="de-DE" sz="1400">
                <a:solidFill>
                  <a:srgbClr val="FF0000"/>
                </a:solidFill>
              </a:rPr>
              <a:t> </a:t>
            </a:r>
            <a:r>
              <a:rPr lang="de-DE" altLang="de-DE" sz="1400">
                <a:solidFill>
                  <a:srgbClr val="FF00FF"/>
                </a:solidFill>
              </a:rPr>
              <a:t>chemietypische Erweiterung.</a:t>
            </a:r>
          </a:p>
        </p:txBody>
      </p:sp>
      <p:grpSp>
        <p:nvGrpSpPr>
          <p:cNvPr id="80900" name="Group 58"/>
          <p:cNvGrpSpPr>
            <a:grpSpLocks/>
          </p:cNvGrpSpPr>
          <p:nvPr/>
        </p:nvGrpSpPr>
        <p:grpSpPr bwMode="auto">
          <a:xfrm>
            <a:off x="1676400" y="2590800"/>
            <a:ext cx="4953000" cy="1600200"/>
            <a:chOff x="1056" y="1632"/>
            <a:chExt cx="3120" cy="1008"/>
          </a:xfrm>
        </p:grpSpPr>
        <p:sp>
          <p:nvSpPr>
            <p:cNvPr id="80940" name="Rectangle 4"/>
            <p:cNvSpPr>
              <a:spLocks noChangeArrowheads="1"/>
            </p:cNvSpPr>
            <p:nvPr/>
          </p:nvSpPr>
          <p:spPr bwMode="auto">
            <a:xfrm>
              <a:off x="1056" y="1632"/>
              <a:ext cx="3120" cy="100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de-DE" altLang="de-DE" sz="1800" b="1"/>
            </a:p>
          </p:txBody>
        </p:sp>
        <p:sp>
          <p:nvSpPr>
            <p:cNvPr id="80941" name="Text Box 29"/>
            <p:cNvSpPr txBox="1">
              <a:spLocks noChangeArrowheads="1"/>
            </p:cNvSpPr>
            <p:nvPr/>
          </p:nvSpPr>
          <p:spPr bwMode="auto">
            <a:xfrm>
              <a:off x="1728" y="2016"/>
              <a:ext cx="105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1600" b="1"/>
                <a:t>Zentraleinheit</a:t>
              </a:r>
            </a:p>
          </p:txBody>
        </p:sp>
      </p:grp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1752600" y="1544638"/>
            <a:ext cx="3581400" cy="1808162"/>
            <a:chOff x="1104" y="973"/>
            <a:chExt cx="2256" cy="1139"/>
          </a:xfrm>
        </p:grpSpPr>
        <p:sp>
          <p:nvSpPr>
            <p:cNvPr id="80930" name="Rectangle 5"/>
            <p:cNvSpPr>
              <a:spLocks noChangeArrowheads="1"/>
            </p:cNvSpPr>
            <p:nvPr/>
          </p:nvSpPr>
          <p:spPr bwMode="auto">
            <a:xfrm>
              <a:off x="1104" y="1885"/>
              <a:ext cx="680" cy="22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10800" bIns="10800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800" b="1">
                  <a:solidFill>
                    <a:schemeClr val="bg1"/>
                  </a:solidFill>
                </a:rPr>
                <a:t>Game</a:t>
              </a:r>
            </a:p>
          </p:txBody>
        </p:sp>
        <p:sp>
          <p:nvSpPr>
            <p:cNvPr id="80931" name="Rectangle 8"/>
            <p:cNvSpPr>
              <a:spLocks noChangeArrowheads="1"/>
            </p:cNvSpPr>
            <p:nvPr/>
          </p:nvSpPr>
          <p:spPr bwMode="auto">
            <a:xfrm>
              <a:off x="1816" y="1680"/>
              <a:ext cx="680" cy="22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10800" bIns="10800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800" b="1" dirty="0">
                  <a:solidFill>
                    <a:schemeClr val="bg1"/>
                  </a:solidFill>
                </a:rPr>
                <a:t>USB </a:t>
              </a:r>
              <a:r>
                <a:rPr lang="de-DE" altLang="de-DE" sz="1800" b="1" dirty="0" smtClean="0">
                  <a:solidFill>
                    <a:schemeClr val="bg1"/>
                  </a:solidFill>
                </a:rPr>
                <a:t>3</a:t>
              </a:r>
              <a:endParaRPr lang="de-DE" altLang="de-DE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80932" name="Rectangle 15"/>
            <p:cNvSpPr>
              <a:spLocks noChangeArrowheads="1"/>
            </p:cNvSpPr>
            <p:nvPr/>
          </p:nvSpPr>
          <p:spPr bwMode="auto">
            <a:xfrm>
              <a:off x="1104" y="1248"/>
              <a:ext cx="680" cy="227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10800" bIns="10800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800" b="1"/>
                <a:t>Joystick</a:t>
              </a:r>
            </a:p>
          </p:txBody>
        </p:sp>
        <p:sp>
          <p:nvSpPr>
            <p:cNvPr id="80933" name="Rectangle 17"/>
            <p:cNvSpPr>
              <a:spLocks noChangeArrowheads="1"/>
            </p:cNvSpPr>
            <p:nvPr/>
          </p:nvSpPr>
          <p:spPr bwMode="auto">
            <a:xfrm>
              <a:off x="2256" y="973"/>
              <a:ext cx="632" cy="227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10800" bIns="10800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600" b="1"/>
                <a:t>Tastatur</a:t>
              </a:r>
              <a:endParaRPr lang="de-DE" altLang="de-DE" sz="1400" b="1"/>
            </a:p>
          </p:txBody>
        </p:sp>
        <p:sp>
          <p:nvSpPr>
            <p:cNvPr id="80934" name="Rectangle 18"/>
            <p:cNvSpPr>
              <a:spLocks noChangeArrowheads="1"/>
            </p:cNvSpPr>
            <p:nvPr/>
          </p:nvSpPr>
          <p:spPr bwMode="auto">
            <a:xfrm>
              <a:off x="2680" y="1261"/>
              <a:ext cx="680" cy="227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10800" bIns="10800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800" b="1"/>
                <a:t>Maus</a:t>
              </a:r>
            </a:p>
          </p:txBody>
        </p:sp>
        <p:sp>
          <p:nvSpPr>
            <p:cNvPr id="80935" name="Rectangle 22"/>
            <p:cNvSpPr>
              <a:spLocks noChangeArrowheads="1"/>
            </p:cNvSpPr>
            <p:nvPr/>
          </p:nvSpPr>
          <p:spPr bwMode="auto">
            <a:xfrm>
              <a:off x="1816" y="1248"/>
              <a:ext cx="680" cy="227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10800" bIns="10800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800" b="1"/>
                <a:t>Scanner</a:t>
              </a:r>
            </a:p>
          </p:txBody>
        </p:sp>
        <p:sp>
          <p:nvSpPr>
            <p:cNvPr id="80936" name="Line 33"/>
            <p:cNvSpPr>
              <a:spLocks noChangeShapeType="1"/>
            </p:cNvSpPr>
            <p:nvPr/>
          </p:nvSpPr>
          <p:spPr bwMode="auto">
            <a:xfrm>
              <a:off x="2592" y="1200"/>
              <a:ext cx="469" cy="50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80937" name="AutoShape 44"/>
            <p:cNvCxnSpPr>
              <a:cxnSpLocks noChangeShapeType="1"/>
              <a:stCxn id="80932" idx="2"/>
              <a:endCxn id="80930" idx="0"/>
            </p:cNvCxnSpPr>
            <p:nvPr/>
          </p:nvCxnSpPr>
          <p:spPr bwMode="auto">
            <a:xfrm>
              <a:off x="1444" y="1483"/>
              <a:ext cx="0" cy="402"/>
            </a:xfrm>
            <a:prstGeom prst="straightConnector1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38" name="AutoShape 47"/>
            <p:cNvCxnSpPr>
              <a:cxnSpLocks noChangeShapeType="1"/>
              <a:stCxn id="80935" idx="2"/>
              <a:endCxn id="80931" idx="0"/>
            </p:cNvCxnSpPr>
            <p:nvPr/>
          </p:nvCxnSpPr>
          <p:spPr bwMode="auto">
            <a:xfrm>
              <a:off x="2156" y="1483"/>
              <a:ext cx="0" cy="197"/>
            </a:xfrm>
            <a:prstGeom prst="straightConnector1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39" name="AutoShape 48"/>
            <p:cNvCxnSpPr>
              <a:cxnSpLocks noChangeShapeType="1"/>
              <a:stCxn id="80934" idx="2"/>
              <a:endCxn id="80907" idx="0"/>
            </p:cNvCxnSpPr>
            <p:nvPr/>
          </p:nvCxnSpPr>
          <p:spPr bwMode="auto">
            <a:xfrm>
              <a:off x="3020" y="1496"/>
              <a:ext cx="4" cy="184"/>
            </a:xfrm>
            <a:prstGeom prst="straightConnector1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1739900" y="3352800"/>
            <a:ext cx="3594100" cy="1600200"/>
            <a:chOff x="1096" y="2112"/>
            <a:chExt cx="2264" cy="1008"/>
          </a:xfrm>
        </p:grpSpPr>
        <p:sp>
          <p:nvSpPr>
            <p:cNvPr id="80922" name="Rectangle 6"/>
            <p:cNvSpPr>
              <a:spLocks noChangeArrowheads="1"/>
            </p:cNvSpPr>
            <p:nvPr/>
          </p:nvSpPr>
          <p:spPr bwMode="auto">
            <a:xfrm>
              <a:off x="1824" y="2352"/>
              <a:ext cx="680" cy="22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10800" bIns="10800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b="1" dirty="0" smtClean="0">
                  <a:solidFill>
                    <a:schemeClr val="bg1"/>
                  </a:solidFill>
                </a:rPr>
                <a:t>DVI / </a:t>
              </a:r>
              <a:br>
                <a:rPr lang="de-DE" altLang="de-DE" b="1" dirty="0" smtClean="0">
                  <a:solidFill>
                    <a:schemeClr val="bg1"/>
                  </a:solidFill>
                </a:rPr>
              </a:br>
              <a:r>
                <a:rPr lang="de-DE" altLang="de-DE" b="1" dirty="0" err="1" smtClean="0">
                  <a:solidFill>
                    <a:schemeClr val="bg1"/>
                  </a:solidFill>
                </a:rPr>
                <a:t>DisplayPort</a:t>
              </a:r>
              <a:endParaRPr lang="de-DE" altLang="de-DE" b="1" dirty="0"/>
            </a:p>
          </p:txBody>
        </p:sp>
        <p:sp>
          <p:nvSpPr>
            <p:cNvPr id="80923" name="Rectangle 7"/>
            <p:cNvSpPr>
              <a:spLocks noChangeArrowheads="1"/>
            </p:cNvSpPr>
            <p:nvPr/>
          </p:nvSpPr>
          <p:spPr bwMode="auto">
            <a:xfrm>
              <a:off x="1104" y="2112"/>
              <a:ext cx="680" cy="22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10800" bIns="10800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800" b="1">
                  <a:solidFill>
                    <a:schemeClr val="bg1"/>
                  </a:solidFill>
                </a:rPr>
                <a:t>Sound</a:t>
              </a:r>
              <a:endParaRPr lang="de-DE" altLang="de-DE" sz="1800" b="1"/>
            </a:p>
          </p:txBody>
        </p:sp>
        <p:sp>
          <p:nvSpPr>
            <p:cNvPr id="80924" name="Rectangle 19"/>
            <p:cNvSpPr>
              <a:spLocks noChangeArrowheads="1"/>
            </p:cNvSpPr>
            <p:nvPr/>
          </p:nvSpPr>
          <p:spPr bwMode="auto">
            <a:xfrm>
              <a:off x="1824" y="2784"/>
              <a:ext cx="680" cy="336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10800" bIns="10800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800" b="1"/>
                <a:t>Bild-</a:t>
              </a:r>
              <a:br>
                <a:rPr lang="de-DE" altLang="de-DE" sz="1800" b="1"/>
              </a:br>
              <a:r>
                <a:rPr lang="de-DE" altLang="de-DE" sz="1800" b="1"/>
                <a:t>schirm</a:t>
              </a:r>
            </a:p>
          </p:txBody>
        </p:sp>
        <p:sp>
          <p:nvSpPr>
            <p:cNvPr id="80925" name="Rectangle 20"/>
            <p:cNvSpPr>
              <a:spLocks noChangeArrowheads="1"/>
            </p:cNvSpPr>
            <p:nvPr/>
          </p:nvSpPr>
          <p:spPr bwMode="auto">
            <a:xfrm>
              <a:off x="1096" y="2784"/>
              <a:ext cx="680" cy="336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10800" bIns="10800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800" b="1"/>
                <a:t>Laut-</a:t>
              </a:r>
            </a:p>
            <a:p>
              <a:pPr algn="ctr"/>
              <a:r>
                <a:rPr lang="de-DE" altLang="de-DE" sz="1800" b="1"/>
                <a:t>sprecher</a:t>
              </a:r>
            </a:p>
          </p:txBody>
        </p:sp>
        <p:sp>
          <p:nvSpPr>
            <p:cNvPr id="80926" name="Rectangle 23"/>
            <p:cNvSpPr>
              <a:spLocks noChangeArrowheads="1"/>
            </p:cNvSpPr>
            <p:nvPr/>
          </p:nvSpPr>
          <p:spPr bwMode="auto">
            <a:xfrm>
              <a:off x="2680" y="2784"/>
              <a:ext cx="680" cy="22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10800" bIns="10800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800" b="1"/>
                <a:t>Drucker</a:t>
              </a:r>
            </a:p>
          </p:txBody>
        </p:sp>
        <p:cxnSp>
          <p:nvCxnSpPr>
            <p:cNvPr id="80927" name="AutoShape 49"/>
            <p:cNvCxnSpPr>
              <a:cxnSpLocks noChangeShapeType="1"/>
              <a:stCxn id="80925" idx="0"/>
              <a:endCxn id="80923" idx="2"/>
            </p:cNvCxnSpPr>
            <p:nvPr/>
          </p:nvCxnSpPr>
          <p:spPr bwMode="auto">
            <a:xfrm flipV="1">
              <a:off x="1436" y="2339"/>
              <a:ext cx="8" cy="437"/>
            </a:xfrm>
            <a:prstGeom prst="straightConnector1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28" name="AutoShape 50"/>
            <p:cNvCxnSpPr>
              <a:cxnSpLocks noChangeShapeType="1"/>
              <a:stCxn id="80924" idx="0"/>
              <a:endCxn id="80922" idx="2"/>
            </p:cNvCxnSpPr>
            <p:nvPr/>
          </p:nvCxnSpPr>
          <p:spPr bwMode="auto">
            <a:xfrm flipV="1">
              <a:off x="2164" y="2579"/>
              <a:ext cx="0" cy="197"/>
            </a:xfrm>
            <a:prstGeom prst="straightConnector1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29" name="AutoShape 51"/>
            <p:cNvCxnSpPr>
              <a:cxnSpLocks noChangeShapeType="1"/>
              <a:stCxn id="80926" idx="0"/>
              <a:endCxn id="80907" idx="2"/>
            </p:cNvCxnSpPr>
            <p:nvPr/>
          </p:nvCxnSpPr>
          <p:spPr bwMode="auto">
            <a:xfrm flipV="1">
              <a:off x="3020" y="2592"/>
              <a:ext cx="4" cy="184"/>
            </a:xfrm>
            <a:prstGeom prst="straightConnector1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4648200" y="1544638"/>
            <a:ext cx="1524000" cy="1122362"/>
            <a:chOff x="2928" y="973"/>
            <a:chExt cx="960" cy="707"/>
          </a:xfrm>
        </p:grpSpPr>
        <p:sp>
          <p:nvSpPr>
            <p:cNvPr id="80920" name="Rectangle 21"/>
            <p:cNvSpPr>
              <a:spLocks noChangeArrowheads="1"/>
            </p:cNvSpPr>
            <p:nvPr/>
          </p:nvSpPr>
          <p:spPr bwMode="auto">
            <a:xfrm>
              <a:off x="2928" y="973"/>
              <a:ext cx="960" cy="227"/>
            </a:xfrm>
            <a:prstGeom prst="rect">
              <a:avLst/>
            </a:prstGeom>
            <a:noFill/>
            <a:ln w="254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10800" bIns="10800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800" b="1">
                  <a:solidFill>
                    <a:srgbClr val="008000"/>
                  </a:solidFill>
                </a:rPr>
                <a:t>A/D-Wandler</a:t>
              </a:r>
            </a:p>
          </p:txBody>
        </p:sp>
        <p:cxnSp>
          <p:nvCxnSpPr>
            <p:cNvPr id="80921" name="AutoShape 52"/>
            <p:cNvCxnSpPr>
              <a:cxnSpLocks noChangeShapeType="1"/>
              <a:stCxn id="80920" idx="2"/>
              <a:endCxn id="80907" idx="0"/>
            </p:cNvCxnSpPr>
            <p:nvPr/>
          </p:nvCxnSpPr>
          <p:spPr bwMode="auto">
            <a:xfrm flipH="1">
              <a:off x="3024" y="1208"/>
              <a:ext cx="384" cy="472"/>
            </a:xfrm>
            <a:prstGeom prst="straightConnector1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4305300" y="1981200"/>
            <a:ext cx="3771900" cy="2798763"/>
            <a:chOff x="2712" y="1248"/>
            <a:chExt cx="2376" cy="1763"/>
          </a:xfrm>
        </p:grpSpPr>
        <p:sp>
          <p:nvSpPr>
            <p:cNvPr id="80906" name="Rectangle 9"/>
            <p:cNvSpPr>
              <a:spLocks noChangeArrowheads="1"/>
            </p:cNvSpPr>
            <p:nvPr/>
          </p:nvSpPr>
          <p:spPr bwMode="auto">
            <a:xfrm>
              <a:off x="3456" y="2352"/>
              <a:ext cx="680" cy="2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10800" bIns="10800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800" b="1">
                  <a:solidFill>
                    <a:schemeClr val="bg1"/>
                  </a:solidFill>
                </a:rPr>
                <a:t>Ethernet</a:t>
              </a:r>
              <a:endParaRPr lang="de-DE" altLang="de-DE" sz="1800" b="1"/>
            </a:p>
          </p:txBody>
        </p:sp>
        <p:sp>
          <p:nvSpPr>
            <p:cNvPr id="80907" name="Rectangle 10"/>
            <p:cNvSpPr>
              <a:spLocks noChangeArrowheads="1"/>
            </p:cNvSpPr>
            <p:nvPr/>
          </p:nvSpPr>
          <p:spPr bwMode="auto">
            <a:xfrm>
              <a:off x="2712" y="1680"/>
              <a:ext cx="624" cy="9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800" b="1" dirty="0">
                  <a:solidFill>
                    <a:schemeClr val="bg1"/>
                  </a:solidFill>
                </a:rPr>
                <a:t>USB </a:t>
              </a:r>
              <a:r>
                <a:rPr lang="de-DE" altLang="de-DE" sz="1800" b="1" dirty="0" smtClean="0">
                  <a:solidFill>
                    <a:schemeClr val="bg1"/>
                  </a:solidFill>
                </a:rPr>
                <a:t>3</a:t>
              </a:r>
              <a:endParaRPr lang="de-DE" altLang="de-DE" sz="1800" b="1" dirty="0"/>
            </a:p>
          </p:txBody>
        </p:sp>
        <p:sp>
          <p:nvSpPr>
            <p:cNvPr id="80908" name="Rectangle 11"/>
            <p:cNvSpPr>
              <a:spLocks noChangeArrowheads="1"/>
            </p:cNvSpPr>
            <p:nvPr/>
          </p:nvSpPr>
          <p:spPr bwMode="auto">
            <a:xfrm>
              <a:off x="3456" y="2069"/>
              <a:ext cx="680" cy="2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10800" bIns="10800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800" b="1">
                  <a:solidFill>
                    <a:schemeClr val="bg1"/>
                  </a:solidFill>
                </a:rPr>
                <a:t>Controller</a:t>
              </a:r>
              <a:endParaRPr lang="de-DE" altLang="de-DE" sz="1800" b="1"/>
            </a:p>
          </p:txBody>
        </p:sp>
        <p:sp>
          <p:nvSpPr>
            <p:cNvPr id="80909" name="Rectangle 12"/>
            <p:cNvSpPr>
              <a:spLocks noChangeArrowheads="1"/>
            </p:cNvSpPr>
            <p:nvPr/>
          </p:nvSpPr>
          <p:spPr bwMode="auto">
            <a:xfrm>
              <a:off x="3456" y="1728"/>
              <a:ext cx="680" cy="2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10800" bIns="10800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800" b="1">
                  <a:solidFill>
                    <a:schemeClr val="bg1"/>
                  </a:solidFill>
                </a:rPr>
                <a:t>USB 3</a:t>
              </a:r>
              <a:endParaRPr lang="de-DE" altLang="de-DE" sz="1800" b="1"/>
            </a:p>
          </p:txBody>
        </p:sp>
        <p:sp>
          <p:nvSpPr>
            <p:cNvPr id="80910" name="Rectangle 16"/>
            <p:cNvSpPr>
              <a:spLocks noChangeArrowheads="1"/>
            </p:cNvSpPr>
            <p:nvPr/>
          </p:nvSpPr>
          <p:spPr bwMode="auto">
            <a:xfrm>
              <a:off x="3488" y="1248"/>
              <a:ext cx="624" cy="240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de-DE" altLang="de-DE" sz="1400"/>
                <a:t>   </a:t>
              </a:r>
              <a:r>
                <a:rPr lang="de-DE" altLang="de-DE" sz="1800" b="1"/>
                <a:t>Video</a:t>
              </a:r>
            </a:p>
          </p:txBody>
        </p:sp>
        <p:sp>
          <p:nvSpPr>
            <p:cNvPr id="80911" name="Rectangle 24"/>
            <p:cNvSpPr>
              <a:spLocks noChangeArrowheads="1"/>
            </p:cNvSpPr>
            <p:nvPr/>
          </p:nvSpPr>
          <p:spPr bwMode="auto">
            <a:xfrm>
              <a:off x="3456" y="2784"/>
              <a:ext cx="680" cy="227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10800" bIns="10800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800" b="1"/>
                <a:t>Internet</a:t>
              </a:r>
            </a:p>
          </p:txBody>
        </p:sp>
        <p:sp>
          <p:nvSpPr>
            <p:cNvPr id="80912" name="Rectangle 26"/>
            <p:cNvSpPr>
              <a:spLocks noChangeArrowheads="1"/>
            </p:cNvSpPr>
            <p:nvPr/>
          </p:nvSpPr>
          <p:spPr bwMode="auto">
            <a:xfrm>
              <a:off x="4320" y="2069"/>
              <a:ext cx="768" cy="227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10800" bIns="10800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800" b="1" dirty="0" smtClean="0"/>
                <a:t>SSD</a:t>
              </a:r>
              <a:endParaRPr lang="de-DE" altLang="de-DE" sz="1400" b="1" dirty="0"/>
            </a:p>
          </p:txBody>
        </p:sp>
        <p:sp>
          <p:nvSpPr>
            <p:cNvPr id="80913" name="Rectangle 27"/>
            <p:cNvSpPr>
              <a:spLocks noChangeArrowheads="1"/>
            </p:cNvSpPr>
            <p:nvPr/>
          </p:nvSpPr>
          <p:spPr bwMode="auto">
            <a:xfrm>
              <a:off x="4320" y="1728"/>
              <a:ext cx="768" cy="227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10800" bIns="10800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800" b="1"/>
                <a:t>extHDD</a:t>
              </a:r>
            </a:p>
          </p:txBody>
        </p:sp>
        <p:sp>
          <p:nvSpPr>
            <p:cNvPr id="80914" name="Rectangle 28"/>
            <p:cNvSpPr>
              <a:spLocks noChangeArrowheads="1"/>
            </p:cNvSpPr>
            <p:nvPr/>
          </p:nvSpPr>
          <p:spPr bwMode="auto">
            <a:xfrm>
              <a:off x="4320" y="2341"/>
              <a:ext cx="768" cy="227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10800" bIns="10800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800" b="1"/>
                <a:t>DVD</a:t>
              </a:r>
            </a:p>
          </p:txBody>
        </p:sp>
        <p:cxnSp>
          <p:nvCxnSpPr>
            <p:cNvPr id="80915" name="AutoShape 53"/>
            <p:cNvCxnSpPr>
              <a:cxnSpLocks noChangeShapeType="1"/>
              <a:stCxn id="80910" idx="2"/>
              <a:endCxn id="80909" idx="0"/>
            </p:cNvCxnSpPr>
            <p:nvPr/>
          </p:nvCxnSpPr>
          <p:spPr bwMode="auto">
            <a:xfrm flipH="1">
              <a:off x="3796" y="1496"/>
              <a:ext cx="4" cy="232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16" name="AutoShape 54"/>
            <p:cNvCxnSpPr>
              <a:cxnSpLocks noChangeShapeType="1"/>
              <a:stCxn id="80913" idx="1"/>
            </p:cNvCxnSpPr>
            <p:nvPr/>
          </p:nvCxnSpPr>
          <p:spPr bwMode="auto">
            <a:xfrm flipH="1">
              <a:off x="4059" y="1842"/>
              <a:ext cx="261" cy="1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17" name="AutoShape 55"/>
            <p:cNvCxnSpPr>
              <a:cxnSpLocks noChangeShapeType="1"/>
              <a:stCxn id="80912" idx="1"/>
              <a:endCxn id="80908" idx="3"/>
            </p:cNvCxnSpPr>
            <p:nvPr/>
          </p:nvCxnSpPr>
          <p:spPr bwMode="auto">
            <a:xfrm flipH="1">
              <a:off x="4136" y="2183"/>
              <a:ext cx="184" cy="0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18" name="AutoShape 56"/>
            <p:cNvCxnSpPr>
              <a:cxnSpLocks noChangeShapeType="1"/>
              <a:stCxn id="80914" idx="1"/>
              <a:endCxn id="80908" idx="3"/>
            </p:cNvCxnSpPr>
            <p:nvPr/>
          </p:nvCxnSpPr>
          <p:spPr bwMode="auto">
            <a:xfrm flipH="1" flipV="1">
              <a:off x="4136" y="2183"/>
              <a:ext cx="184" cy="272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19" name="AutoShape 57"/>
            <p:cNvCxnSpPr>
              <a:cxnSpLocks noChangeShapeType="1"/>
              <a:stCxn id="80906" idx="2"/>
              <a:endCxn id="80911" idx="0"/>
            </p:cNvCxnSpPr>
            <p:nvPr/>
          </p:nvCxnSpPr>
          <p:spPr bwMode="auto">
            <a:xfrm>
              <a:off x="3796" y="2579"/>
              <a:ext cx="0" cy="197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0905" name="Fußzeilenplatzhalter 45"/>
          <p:cNvSpPr>
            <a:spLocks noGrp="1"/>
          </p:cNvSpPr>
          <p:nvPr>
            <p:ph type="ftr" sz="quarter" idx="10"/>
          </p:nvPr>
        </p:nvSpPr>
        <p:spPr bwMode="auto">
          <a:xfrm>
            <a:off x="1692275" y="6448425"/>
            <a:ext cx="57594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mtClean="0"/>
              <a:t>F.-J. Scharfenberg, Didaktik Biologie; W. Wagner, Didaktik Chemie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Ergonomie</a:t>
            </a:r>
          </a:p>
        </p:txBody>
      </p:sp>
      <p:sp>
        <p:nvSpPr>
          <p:cNvPr id="82947" name="Fußzeilenplatzhalter 2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mtClean="0"/>
              <a:t>F.-J. Scharfenberg, Didaktik Biologie; W. Wagner, Didaktik Chemie</a:t>
            </a:r>
          </a:p>
        </p:txBody>
      </p:sp>
      <p:pic>
        <p:nvPicPr>
          <p:cNvPr id="82948" name="Picture 7" descr="ergonomi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2F8EC"/>
              </a:clrFrom>
              <a:clrTo>
                <a:srgbClr val="E2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765175"/>
            <a:ext cx="47593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 Box 6"/>
          <p:cNvSpPr txBox="1">
            <a:spLocks noChangeArrowheads="1"/>
          </p:cNvSpPr>
          <p:nvPr/>
        </p:nvSpPr>
        <p:spPr bwMode="auto">
          <a:xfrm>
            <a:off x="685800" y="6034088"/>
            <a:ext cx="7772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/>
              <a:t>Quelle: Berufsgenossenschaftlicher Arbeitsmedizinischer und Sicherheitstechnischer Dienst e.V. (BAD)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555625"/>
          </a:xfrm>
        </p:spPr>
        <p:txBody>
          <a:bodyPr/>
          <a:lstStyle/>
          <a:p>
            <a:pPr eaLnBrk="1" hangingPunct="1"/>
            <a:r>
              <a:rPr lang="de-DE" altLang="de-DE" smtClean="0"/>
              <a:t>Software für Chemielehrer</a:t>
            </a:r>
          </a:p>
        </p:txBody>
      </p:sp>
      <p:sp>
        <p:nvSpPr>
          <p:cNvPr id="84995" name="Text Box 18"/>
          <p:cNvSpPr txBox="1">
            <a:spLocks noChangeArrowheads="1"/>
          </p:cNvSpPr>
          <p:nvPr/>
        </p:nvSpPr>
        <p:spPr bwMode="auto">
          <a:xfrm>
            <a:off x="685800" y="4648200"/>
            <a:ext cx="7772400" cy="13239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3200" b="1">
                <a:solidFill>
                  <a:schemeClr val="bg1"/>
                </a:solidFill>
              </a:rPr>
              <a:t>BIOS</a:t>
            </a:r>
          </a:p>
          <a:p>
            <a:pPr eaLnBrk="1" hangingPunct="1">
              <a:buFontTx/>
              <a:buChar char="•"/>
            </a:pPr>
            <a:r>
              <a:rPr lang="de-DE" altLang="de-DE" sz="1800" b="1">
                <a:solidFill>
                  <a:schemeClr val="bg1"/>
                </a:solidFill>
              </a:rPr>
              <a:t> </a:t>
            </a:r>
            <a:r>
              <a:rPr lang="de-DE" altLang="de-DE" sz="1800">
                <a:solidFill>
                  <a:schemeClr val="bg1"/>
                </a:solidFill>
              </a:rPr>
              <a:t>Intern in Bausteinen (ROM, EPROM, EEPROM) gespeichert.</a:t>
            </a:r>
          </a:p>
          <a:p>
            <a:pPr eaLnBrk="1" hangingPunct="1">
              <a:buFontTx/>
              <a:buChar char="•"/>
            </a:pPr>
            <a:r>
              <a:rPr lang="de-DE" altLang="de-DE" sz="1800">
                <a:solidFill>
                  <a:schemeClr val="bg1"/>
                </a:solidFill>
              </a:rPr>
              <a:t> Startet automatisch beim Einschalten.</a:t>
            </a:r>
          </a:p>
          <a:p>
            <a:pPr eaLnBrk="1" hangingPunct="1">
              <a:buFontTx/>
              <a:buChar char="•"/>
            </a:pPr>
            <a:r>
              <a:rPr lang="de-DE" altLang="de-DE" sz="1800">
                <a:solidFill>
                  <a:schemeClr val="bg1"/>
                </a:solidFill>
              </a:rPr>
              <a:t> Installation durch Hersteller; Einstellungen und updates durch Fachmann.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85800" y="2819400"/>
            <a:ext cx="7772400" cy="17986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3200" b="1" dirty="0">
                <a:solidFill>
                  <a:schemeClr val="bg1"/>
                </a:solidFill>
              </a:rPr>
              <a:t>Betriebssystem</a:t>
            </a:r>
          </a:p>
          <a:p>
            <a:pPr algn="ctr" eaLnBrk="1" hangingPunct="1"/>
            <a:r>
              <a:rPr lang="de-DE" altLang="de-DE" sz="3200" dirty="0">
                <a:solidFill>
                  <a:schemeClr val="bg1"/>
                </a:solidFill>
              </a:rPr>
              <a:t>(z.B. Windows, Linux</a:t>
            </a:r>
            <a:r>
              <a:rPr lang="de-DE" altLang="de-DE" sz="3200">
                <a:solidFill>
                  <a:schemeClr val="bg1"/>
                </a:solidFill>
              </a:rPr>
              <a:t>, </a:t>
            </a:r>
            <a:r>
              <a:rPr lang="de-DE" altLang="de-DE" sz="3200" smtClean="0">
                <a:solidFill>
                  <a:schemeClr val="bg1"/>
                </a:solidFill>
              </a:rPr>
              <a:t>MacOS...)</a:t>
            </a:r>
            <a:endParaRPr lang="de-DE" altLang="de-DE" sz="3200" dirty="0">
              <a:solidFill>
                <a:schemeClr val="bg1"/>
              </a:solidFill>
            </a:endParaRPr>
          </a:p>
          <a:p>
            <a:pPr eaLnBrk="1" hangingPunct="1">
              <a:buFontTx/>
              <a:buChar char="•"/>
            </a:pPr>
            <a:r>
              <a:rPr lang="de-DE" altLang="de-DE" sz="1800" b="1" dirty="0">
                <a:solidFill>
                  <a:schemeClr val="bg1"/>
                </a:solidFill>
              </a:rPr>
              <a:t> </a:t>
            </a:r>
            <a:r>
              <a:rPr lang="de-DE" altLang="de-DE" sz="1800" dirty="0">
                <a:solidFill>
                  <a:schemeClr val="bg1"/>
                </a:solidFill>
              </a:rPr>
              <a:t>Auf </a:t>
            </a:r>
            <a:r>
              <a:rPr lang="de-DE" altLang="de-DE" sz="1800" dirty="0" smtClean="0">
                <a:solidFill>
                  <a:schemeClr val="bg1"/>
                </a:solidFill>
              </a:rPr>
              <a:t>SSD </a:t>
            </a:r>
            <a:r>
              <a:rPr lang="de-DE" altLang="de-DE" sz="1800" dirty="0">
                <a:solidFill>
                  <a:schemeClr val="bg1"/>
                </a:solidFill>
              </a:rPr>
              <a:t>C: installiert.</a:t>
            </a:r>
          </a:p>
          <a:p>
            <a:pPr eaLnBrk="1" hangingPunct="1">
              <a:buFontTx/>
              <a:buChar char="•"/>
            </a:pPr>
            <a:r>
              <a:rPr lang="de-DE" altLang="de-DE" sz="1800" dirty="0">
                <a:solidFill>
                  <a:schemeClr val="bg1"/>
                </a:solidFill>
              </a:rPr>
              <a:t> wird vom BIOS gestartet (automatisch).</a:t>
            </a:r>
          </a:p>
          <a:p>
            <a:pPr eaLnBrk="1" hangingPunct="1">
              <a:buFontTx/>
              <a:buChar char="•"/>
            </a:pPr>
            <a:r>
              <a:rPr lang="de-DE" altLang="de-DE" sz="1800" dirty="0">
                <a:solidFill>
                  <a:schemeClr val="bg1"/>
                </a:solidFill>
              </a:rPr>
              <a:t> Installation durch Händler; Anpassung von Optionen durch Nutzer.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685800" y="990600"/>
            <a:ext cx="7772400" cy="1798638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3200" b="1">
                <a:solidFill>
                  <a:schemeClr val="bg1"/>
                </a:solidFill>
              </a:rPr>
              <a:t>Anwendungen</a:t>
            </a:r>
            <a:br>
              <a:rPr lang="de-DE" altLang="de-DE" sz="3200" b="1">
                <a:solidFill>
                  <a:schemeClr val="bg1"/>
                </a:solidFill>
              </a:rPr>
            </a:br>
            <a:r>
              <a:rPr lang="de-DE" altLang="de-DE" sz="3200">
                <a:solidFill>
                  <a:schemeClr val="bg1"/>
                </a:solidFill>
              </a:rPr>
              <a:t>(z.B. Text-, Bild-, HTML-Editor, Browser..)</a:t>
            </a:r>
          </a:p>
          <a:p>
            <a:pPr eaLnBrk="1" hangingPunct="1">
              <a:buFontTx/>
              <a:buChar char="•"/>
            </a:pPr>
            <a:r>
              <a:rPr lang="de-DE" altLang="de-DE" sz="1800" b="1">
                <a:solidFill>
                  <a:schemeClr val="bg1"/>
                </a:solidFill>
              </a:rPr>
              <a:t> </a:t>
            </a:r>
            <a:r>
              <a:rPr lang="de-DE" altLang="de-DE" sz="1800">
                <a:solidFill>
                  <a:schemeClr val="bg1"/>
                </a:solidFill>
              </a:rPr>
              <a:t>Auf beliebigem Datenträger (CD-ROM, HDD, DVD...).</a:t>
            </a:r>
          </a:p>
          <a:p>
            <a:pPr eaLnBrk="1" hangingPunct="1">
              <a:buFontTx/>
              <a:buChar char="•"/>
            </a:pPr>
            <a:r>
              <a:rPr lang="de-DE" altLang="de-DE" sz="1800">
                <a:solidFill>
                  <a:schemeClr val="bg1"/>
                </a:solidFill>
              </a:rPr>
              <a:t> Start wahlweise automatisch oder durch Nutzer.</a:t>
            </a:r>
          </a:p>
          <a:p>
            <a:pPr eaLnBrk="1" hangingPunct="1">
              <a:buFontTx/>
              <a:buChar char="•"/>
            </a:pPr>
            <a:r>
              <a:rPr lang="de-DE" altLang="de-DE" sz="1800">
                <a:solidFill>
                  <a:schemeClr val="bg1"/>
                </a:solidFill>
              </a:rPr>
              <a:t> Installation und Anpassung von Optionen durch Nutzer.</a:t>
            </a:r>
          </a:p>
        </p:txBody>
      </p:sp>
      <p:sp>
        <p:nvSpPr>
          <p:cNvPr id="84998" name="Line 21"/>
          <p:cNvSpPr>
            <a:spLocks noChangeShapeType="1"/>
          </p:cNvSpPr>
          <p:nvPr/>
        </p:nvSpPr>
        <p:spPr bwMode="auto">
          <a:xfrm flipV="1">
            <a:off x="533400" y="1143000"/>
            <a:ext cx="0" cy="46482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999" name="Fußzeilenplatzhalter 7"/>
          <p:cNvSpPr>
            <a:spLocks noGrp="1"/>
          </p:cNvSpPr>
          <p:nvPr>
            <p:ph type="ftr" sz="quarter" idx="10"/>
          </p:nvPr>
        </p:nvSpPr>
        <p:spPr bwMode="auto">
          <a:xfrm>
            <a:off x="1692275" y="6448425"/>
            <a:ext cx="57594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mtClean="0"/>
              <a:t>F.-J. Scharfenberg, Didaktik Biologie; W. Wagner, Didaktik Chemie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5" grpId="0" animBg="1" autoUpdateAnimBg="0"/>
      <p:bldP spid="14356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175"/>
            <a:ext cx="9144000" cy="5556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mtClean="0"/>
              <a:t>Software für Chemielehrer</a:t>
            </a:r>
          </a:p>
        </p:txBody>
      </p:sp>
      <p:sp>
        <p:nvSpPr>
          <p:cNvPr id="87043" name="Fußzeilenplatzhalter 7"/>
          <p:cNvSpPr txBox="1">
            <a:spLocks noGrp="1"/>
          </p:cNvSpPr>
          <p:nvPr/>
        </p:nvSpPr>
        <p:spPr bwMode="auto">
          <a:xfrm>
            <a:off x="1692275" y="6448425"/>
            <a:ext cx="5759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F.-J. Scharfenberg, Didaktik Biologie; W. Wagner, Didaktik Chemie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685800" y="5942013"/>
            <a:ext cx="7772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Quelle: Schanda, F. (1995). </a:t>
            </a:r>
            <a:r>
              <a:rPr lang="de-DE" altLang="de-DE" i="1"/>
              <a:t>Computer-Lernprogramme</a:t>
            </a:r>
            <a:r>
              <a:rPr lang="de-DE" altLang="de-DE"/>
              <a:t>, Weinheim: Beltz. </a:t>
            </a:r>
          </a:p>
        </p:txBody>
      </p:sp>
      <p:sp>
        <p:nvSpPr>
          <p:cNvPr id="87045" name="Text Box 16"/>
          <p:cNvSpPr txBox="1">
            <a:spLocks noChangeArrowheads="1"/>
          </p:cNvSpPr>
          <p:nvPr/>
        </p:nvSpPr>
        <p:spPr bwMode="auto">
          <a:xfrm>
            <a:off x="642938" y="1025525"/>
            <a:ext cx="1784350" cy="239713"/>
          </a:xfrm>
          <a:prstGeom prst="rect">
            <a:avLst/>
          </a:prstGeom>
          <a:solidFill>
            <a:schemeClr val="tx1"/>
          </a:solidFill>
          <a:ln w="28575">
            <a:solidFill>
              <a:srgbClr val="020000"/>
            </a:solidFill>
            <a:miter lim="800000"/>
            <a:headEnd/>
            <a:tailEnd/>
          </a:ln>
        </p:spPr>
        <p:txBody>
          <a:bodyPr tIns="10800" bIns="10800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chemeClr val="bg1"/>
                </a:solidFill>
              </a:rPr>
              <a:t>Anwenderprogramme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725613" y="1343025"/>
            <a:ext cx="1744662" cy="220663"/>
          </a:xfrm>
          <a:prstGeom prst="rect">
            <a:avLst/>
          </a:prstGeom>
          <a:noFill/>
          <a:ln w="28575">
            <a:solidFill>
              <a:srgbClr val="0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10800" bIns="10800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/>
              <a:t>Texteditoren</a:t>
            </a:r>
          </a:p>
        </p:txBody>
      </p:sp>
      <p:cxnSp>
        <p:nvCxnSpPr>
          <p:cNvPr id="87047" name="AutoShape 20"/>
          <p:cNvCxnSpPr>
            <a:cxnSpLocks noChangeShapeType="1"/>
            <a:stCxn id="87045" idx="2"/>
            <a:endCxn id="9" idx="1"/>
          </p:cNvCxnSpPr>
          <p:nvPr/>
        </p:nvCxnSpPr>
        <p:spPr bwMode="auto">
          <a:xfrm rot="16200000" flipH="1">
            <a:off x="1540669" y="1269207"/>
            <a:ext cx="179387" cy="190500"/>
          </a:xfrm>
          <a:prstGeom prst="bentConnector2">
            <a:avLst/>
          </a:prstGeom>
          <a:noFill/>
          <a:ln w="28575">
            <a:solidFill>
              <a:srgbClr val="0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722438" y="1638300"/>
            <a:ext cx="1747837" cy="233363"/>
          </a:xfrm>
          <a:prstGeom prst="rect">
            <a:avLst/>
          </a:prstGeom>
          <a:noFill/>
          <a:ln w="28575">
            <a:solidFill>
              <a:srgbClr val="0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10800" bIns="10800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/>
              <a:t>Formel-/Bildeditoren</a:t>
            </a:r>
          </a:p>
        </p:txBody>
      </p:sp>
      <p:cxnSp>
        <p:nvCxnSpPr>
          <p:cNvPr id="87049" name="AutoShape 21"/>
          <p:cNvCxnSpPr>
            <a:cxnSpLocks noChangeShapeType="1"/>
            <a:stCxn id="87045" idx="2"/>
            <a:endCxn id="12" idx="1"/>
          </p:cNvCxnSpPr>
          <p:nvPr/>
        </p:nvCxnSpPr>
        <p:spPr bwMode="auto">
          <a:xfrm rot="16200000" flipH="1">
            <a:off x="1389062" y="1419226"/>
            <a:ext cx="481013" cy="188912"/>
          </a:xfrm>
          <a:prstGeom prst="bentConnector2">
            <a:avLst/>
          </a:prstGeom>
          <a:noFill/>
          <a:ln w="28575">
            <a:solidFill>
              <a:srgbClr val="0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1735138" y="1958975"/>
            <a:ext cx="1743075" cy="203200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20000"/>
            </a:solidFill>
            <a:miter lim="800000"/>
            <a:headEnd/>
            <a:tailEnd/>
          </a:ln>
        </p:spPr>
        <p:txBody>
          <a:bodyPr tIns="10800" bIns="10800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/>
              <a:t>Lernprogramme</a:t>
            </a:r>
          </a:p>
        </p:txBody>
      </p:sp>
      <p:cxnSp>
        <p:nvCxnSpPr>
          <p:cNvPr id="87051" name="AutoShape 22"/>
          <p:cNvCxnSpPr>
            <a:cxnSpLocks noChangeShapeType="1"/>
            <a:stCxn id="87045" idx="2"/>
            <a:endCxn id="15" idx="1"/>
          </p:cNvCxnSpPr>
          <p:nvPr/>
        </p:nvCxnSpPr>
        <p:spPr bwMode="auto">
          <a:xfrm rot="16200000" flipH="1">
            <a:off x="1241426" y="1566862"/>
            <a:ext cx="787400" cy="200025"/>
          </a:xfrm>
          <a:prstGeom prst="bentConnector2">
            <a:avLst/>
          </a:prstGeom>
          <a:noFill/>
          <a:ln w="28575">
            <a:solidFill>
              <a:srgbClr val="0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7052" name="Group 48"/>
          <p:cNvGrpSpPr>
            <a:grpSpLocks/>
          </p:cNvGrpSpPr>
          <p:nvPr/>
        </p:nvGrpSpPr>
        <p:grpSpPr bwMode="auto">
          <a:xfrm>
            <a:off x="2608263" y="2170113"/>
            <a:ext cx="1981200" cy="290512"/>
            <a:chOff x="1670" y="1873"/>
            <a:chExt cx="1248" cy="183"/>
          </a:xfrm>
        </p:grpSpPr>
        <p:sp>
          <p:nvSpPr>
            <p:cNvPr id="87080" name="Text Box 23"/>
            <p:cNvSpPr txBox="1">
              <a:spLocks noChangeArrowheads="1"/>
            </p:cNvSpPr>
            <p:nvPr/>
          </p:nvSpPr>
          <p:spPr bwMode="auto">
            <a:xfrm>
              <a:off x="1801" y="1916"/>
              <a:ext cx="1117" cy="140"/>
            </a:xfrm>
            <a:prstGeom prst="rect">
              <a:avLst/>
            </a:prstGeom>
            <a:noFill/>
            <a:ln w="28575">
              <a:solidFill>
                <a:srgbClr val="02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10800" bIns="10800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b="1"/>
                <a:t>Elektronische Bücher</a:t>
              </a:r>
            </a:p>
          </p:txBody>
        </p:sp>
        <p:cxnSp>
          <p:nvCxnSpPr>
            <p:cNvPr id="87081" name="AutoShape 33"/>
            <p:cNvCxnSpPr>
              <a:cxnSpLocks noChangeShapeType="1"/>
              <a:stCxn id="15" idx="2"/>
              <a:endCxn id="87080" idx="1"/>
            </p:cNvCxnSpPr>
            <p:nvPr/>
          </p:nvCxnSpPr>
          <p:spPr bwMode="auto">
            <a:xfrm rot="16200000" flipH="1">
              <a:off x="1679" y="1864"/>
              <a:ext cx="113" cy="132"/>
            </a:xfrm>
            <a:prstGeom prst="bentConnector2">
              <a:avLst/>
            </a:prstGeom>
            <a:noFill/>
            <a:ln w="28575">
              <a:solidFill>
                <a:srgbClr val="02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053" name="Group 49"/>
          <p:cNvGrpSpPr>
            <a:grpSpLocks/>
          </p:cNvGrpSpPr>
          <p:nvPr/>
        </p:nvGrpSpPr>
        <p:grpSpPr bwMode="auto">
          <a:xfrm>
            <a:off x="2606675" y="2171700"/>
            <a:ext cx="1982788" cy="588963"/>
            <a:chOff x="1669" y="1422"/>
            <a:chExt cx="1249" cy="371"/>
          </a:xfrm>
        </p:grpSpPr>
        <p:sp>
          <p:nvSpPr>
            <p:cNvPr id="87078" name="Text Box 24"/>
            <p:cNvSpPr txBox="1">
              <a:spLocks noChangeArrowheads="1"/>
            </p:cNvSpPr>
            <p:nvPr/>
          </p:nvSpPr>
          <p:spPr bwMode="auto">
            <a:xfrm>
              <a:off x="1806" y="1653"/>
              <a:ext cx="1112" cy="140"/>
            </a:xfrm>
            <a:prstGeom prst="rect">
              <a:avLst/>
            </a:prstGeom>
            <a:noFill/>
            <a:ln w="28575">
              <a:solidFill>
                <a:srgbClr val="02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10800" bIns="10800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b="1"/>
                <a:t>Tools</a:t>
              </a:r>
            </a:p>
          </p:txBody>
        </p:sp>
        <p:cxnSp>
          <p:nvCxnSpPr>
            <p:cNvPr id="87079" name="AutoShape 34"/>
            <p:cNvCxnSpPr>
              <a:cxnSpLocks noChangeShapeType="1"/>
              <a:stCxn id="15" idx="2"/>
              <a:endCxn id="87078" idx="1"/>
            </p:cNvCxnSpPr>
            <p:nvPr/>
          </p:nvCxnSpPr>
          <p:spPr bwMode="auto">
            <a:xfrm rot="16200000" flipH="1">
              <a:off x="1587" y="1504"/>
              <a:ext cx="302" cy="137"/>
            </a:xfrm>
            <a:prstGeom prst="bentConnector2">
              <a:avLst/>
            </a:prstGeom>
            <a:noFill/>
            <a:ln w="28575">
              <a:solidFill>
                <a:srgbClr val="02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054" name="Group 50"/>
          <p:cNvGrpSpPr>
            <a:grpSpLocks/>
          </p:cNvGrpSpPr>
          <p:nvPr/>
        </p:nvGrpSpPr>
        <p:grpSpPr bwMode="auto">
          <a:xfrm>
            <a:off x="2606675" y="2170113"/>
            <a:ext cx="1982788" cy="889000"/>
            <a:chOff x="1669" y="1421"/>
            <a:chExt cx="1249" cy="560"/>
          </a:xfrm>
        </p:grpSpPr>
        <p:sp>
          <p:nvSpPr>
            <p:cNvPr id="87076" name="Text Box 26"/>
            <p:cNvSpPr txBox="1">
              <a:spLocks noChangeArrowheads="1"/>
            </p:cNvSpPr>
            <p:nvPr/>
          </p:nvSpPr>
          <p:spPr bwMode="auto">
            <a:xfrm>
              <a:off x="1801" y="1838"/>
              <a:ext cx="1117" cy="143"/>
            </a:xfrm>
            <a:prstGeom prst="rect">
              <a:avLst/>
            </a:prstGeom>
            <a:noFill/>
            <a:ln w="28575">
              <a:solidFill>
                <a:srgbClr val="02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10800" bIns="10800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b="1"/>
                <a:t>Übungsprogramme</a:t>
              </a:r>
            </a:p>
          </p:txBody>
        </p:sp>
        <p:cxnSp>
          <p:nvCxnSpPr>
            <p:cNvPr id="87077" name="AutoShape 35"/>
            <p:cNvCxnSpPr>
              <a:cxnSpLocks noChangeShapeType="1"/>
              <a:stCxn id="15" idx="2"/>
              <a:endCxn id="87076" idx="1"/>
            </p:cNvCxnSpPr>
            <p:nvPr/>
          </p:nvCxnSpPr>
          <p:spPr bwMode="auto">
            <a:xfrm rot="16200000" flipH="1">
              <a:off x="1491" y="1599"/>
              <a:ext cx="488" cy="132"/>
            </a:xfrm>
            <a:prstGeom prst="bentConnector2">
              <a:avLst/>
            </a:prstGeom>
            <a:noFill/>
            <a:ln w="28575">
              <a:solidFill>
                <a:srgbClr val="02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055" name="Group 51"/>
          <p:cNvGrpSpPr>
            <a:grpSpLocks/>
          </p:cNvGrpSpPr>
          <p:nvPr/>
        </p:nvGrpSpPr>
        <p:grpSpPr bwMode="auto">
          <a:xfrm>
            <a:off x="2605088" y="2171700"/>
            <a:ext cx="1984375" cy="1169988"/>
            <a:chOff x="1668" y="1422"/>
            <a:chExt cx="1250" cy="737"/>
          </a:xfrm>
        </p:grpSpPr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1806" y="2024"/>
              <a:ext cx="1112" cy="1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20000"/>
              </a:solidFill>
              <a:miter lim="800000"/>
              <a:headEnd/>
              <a:tailEnd/>
            </a:ln>
            <a:effectLst/>
          </p:spPr>
          <p:txBody>
            <a:bodyPr tIns="10800" bIns="10800"/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de-DE" b="1" dirty="0">
                  <a:latin typeface="Arial" charset="0"/>
                  <a:cs typeface="+mn-cs"/>
                </a:rPr>
                <a:t>Lehrprogramme</a:t>
              </a:r>
            </a:p>
          </p:txBody>
        </p:sp>
        <p:cxnSp>
          <p:nvCxnSpPr>
            <p:cNvPr id="87075" name="AutoShape 36"/>
            <p:cNvCxnSpPr>
              <a:cxnSpLocks noChangeShapeType="1"/>
              <a:stCxn id="15" idx="2"/>
              <a:endCxn id="27" idx="1"/>
            </p:cNvCxnSpPr>
            <p:nvPr/>
          </p:nvCxnSpPr>
          <p:spPr bwMode="auto">
            <a:xfrm rot="16200000" flipH="1">
              <a:off x="1402" y="1688"/>
              <a:ext cx="670" cy="137"/>
            </a:xfrm>
            <a:prstGeom prst="bentConnector2">
              <a:avLst/>
            </a:prstGeom>
            <a:noFill/>
            <a:ln w="28575">
              <a:solidFill>
                <a:srgbClr val="02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056" name="Group 57"/>
          <p:cNvGrpSpPr>
            <a:grpSpLocks/>
          </p:cNvGrpSpPr>
          <p:nvPr/>
        </p:nvGrpSpPr>
        <p:grpSpPr bwMode="auto">
          <a:xfrm>
            <a:off x="3706813" y="3349625"/>
            <a:ext cx="2165350" cy="298450"/>
            <a:chOff x="1414" y="1109"/>
            <a:chExt cx="1364" cy="188"/>
          </a:xfrm>
        </p:grpSpPr>
        <p:sp>
          <p:nvSpPr>
            <p:cNvPr id="87072" name="Text Box 41"/>
            <p:cNvSpPr txBox="1">
              <a:spLocks noChangeArrowheads="1"/>
            </p:cNvSpPr>
            <p:nvPr/>
          </p:nvSpPr>
          <p:spPr bwMode="auto">
            <a:xfrm>
              <a:off x="1564" y="1165"/>
              <a:ext cx="1214" cy="132"/>
            </a:xfrm>
            <a:prstGeom prst="rect">
              <a:avLst/>
            </a:prstGeom>
            <a:noFill/>
            <a:ln w="28575">
              <a:solidFill>
                <a:srgbClr val="02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10800" bIns="10800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b="1"/>
                <a:t>Simulationen</a:t>
              </a:r>
            </a:p>
          </p:txBody>
        </p:sp>
        <p:cxnSp>
          <p:nvCxnSpPr>
            <p:cNvPr id="87073" name="AutoShape 51"/>
            <p:cNvCxnSpPr>
              <a:cxnSpLocks noChangeShapeType="1"/>
              <a:stCxn id="27" idx="2"/>
              <a:endCxn id="87072" idx="1"/>
            </p:cNvCxnSpPr>
            <p:nvPr/>
          </p:nvCxnSpPr>
          <p:spPr bwMode="auto">
            <a:xfrm rot="16200000" flipH="1">
              <a:off x="1428" y="1095"/>
              <a:ext cx="122" cy="149"/>
            </a:xfrm>
            <a:prstGeom prst="bentConnector2">
              <a:avLst/>
            </a:prstGeom>
            <a:noFill/>
            <a:ln w="28575">
              <a:solidFill>
                <a:srgbClr val="02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057" name="Group 58"/>
          <p:cNvGrpSpPr>
            <a:grpSpLocks/>
          </p:cNvGrpSpPr>
          <p:nvPr/>
        </p:nvGrpSpPr>
        <p:grpSpPr bwMode="auto">
          <a:xfrm>
            <a:off x="3708400" y="3349625"/>
            <a:ext cx="2171700" cy="581025"/>
            <a:chOff x="1415" y="1109"/>
            <a:chExt cx="1368" cy="366"/>
          </a:xfrm>
        </p:grpSpPr>
        <p:sp>
          <p:nvSpPr>
            <p:cNvPr id="87070" name="Text Box 42"/>
            <p:cNvSpPr txBox="1">
              <a:spLocks noChangeArrowheads="1"/>
            </p:cNvSpPr>
            <p:nvPr/>
          </p:nvSpPr>
          <p:spPr bwMode="auto">
            <a:xfrm>
              <a:off x="1564" y="1345"/>
              <a:ext cx="1219" cy="130"/>
            </a:xfrm>
            <a:prstGeom prst="rect">
              <a:avLst/>
            </a:prstGeom>
            <a:noFill/>
            <a:ln w="28575">
              <a:solidFill>
                <a:srgbClr val="02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10800" bIns="10800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b="1"/>
                <a:t>Modellbildungssysteme</a:t>
              </a:r>
            </a:p>
          </p:txBody>
        </p:sp>
        <p:cxnSp>
          <p:nvCxnSpPr>
            <p:cNvPr id="87071" name="AutoShape 52"/>
            <p:cNvCxnSpPr>
              <a:cxnSpLocks noChangeShapeType="1"/>
              <a:stCxn id="27" idx="2"/>
              <a:endCxn id="87070" idx="1"/>
            </p:cNvCxnSpPr>
            <p:nvPr/>
          </p:nvCxnSpPr>
          <p:spPr bwMode="auto">
            <a:xfrm rot="16200000" flipH="1">
              <a:off x="1339" y="1185"/>
              <a:ext cx="301" cy="149"/>
            </a:xfrm>
            <a:prstGeom prst="bentConnector2">
              <a:avLst/>
            </a:prstGeom>
            <a:noFill/>
            <a:ln w="28575">
              <a:solidFill>
                <a:srgbClr val="02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058" name="Group 59"/>
          <p:cNvGrpSpPr>
            <a:grpSpLocks/>
          </p:cNvGrpSpPr>
          <p:nvPr/>
        </p:nvGrpSpPr>
        <p:grpSpPr bwMode="auto">
          <a:xfrm>
            <a:off x="3706813" y="3351213"/>
            <a:ext cx="2181225" cy="852487"/>
            <a:chOff x="1414" y="1110"/>
            <a:chExt cx="1374" cy="537"/>
          </a:xfrm>
        </p:grpSpPr>
        <p:sp>
          <p:nvSpPr>
            <p:cNvPr id="87068" name="Text Box 43"/>
            <p:cNvSpPr txBox="1">
              <a:spLocks noChangeArrowheads="1"/>
            </p:cNvSpPr>
            <p:nvPr/>
          </p:nvSpPr>
          <p:spPr bwMode="auto">
            <a:xfrm>
              <a:off x="1564" y="1520"/>
              <a:ext cx="1224" cy="127"/>
            </a:xfrm>
            <a:prstGeom prst="rect">
              <a:avLst/>
            </a:prstGeom>
            <a:noFill/>
            <a:ln w="28575">
              <a:solidFill>
                <a:srgbClr val="02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10800" bIns="10800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b="1"/>
                <a:t>Tutorien</a:t>
              </a:r>
            </a:p>
          </p:txBody>
        </p:sp>
        <p:cxnSp>
          <p:nvCxnSpPr>
            <p:cNvPr id="87069" name="AutoShape 53"/>
            <p:cNvCxnSpPr>
              <a:cxnSpLocks noChangeShapeType="1"/>
              <a:stCxn id="27" idx="2"/>
              <a:endCxn id="87068" idx="1"/>
            </p:cNvCxnSpPr>
            <p:nvPr/>
          </p:nvCxnSpPr>
          <p:spPr bwMode="auto">
            <a:xfrm rot="16200000" flipH="1">
              <a:off x="1252" y="1272"/>
              <a:ext cx="474" cy="149"/>
            </a:xfrm>
            <a:prstGeom prst="bentConnector2">
              <a:avLst/>
            </a:prstGeom>
            <a:noFill/>
            <a:ln w="28575">
              <a:solidFill>
                <a:srgbClr val="02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059" name="Group 60"/>
          <p:cNvGrpSpPr>
            <a:grpSpLocks/>
          </p:cNvGrpSpPr>
          <p:nvPr/>
        </p:nvGrpSpPr>
        <p:grpSpPr bwMode="auto">
          <a:xfrm>
            <a:off x="4914900" y="4213225"/>
            <a:ext cx="2682875" cy="306388"/>
            <a:chOff x="2175" y="1653"/>
            <a:chExt cx="1690" cy="193"/>
          </a:xfrm>
        </p:grpSpPr>
        <p:sp>
          <p:nvSpPr>
            <p:cNvPr id="87066" name="Text Box 44"/>
            <p:cNvSpPr txBox="1">
              <a:spLocks noChangeArrowheads="1"/>
            </p:cNvSpPr>
            <p:nvPr/>
          </p:nvSpPr>
          <p:spPr bwMode="auto">
            <a:xfrm>
              <a:off x="2305" y="1715"/>
              <a:ext cx="1560" cy="131"/>
            </a:xfrm>
            <a:prstGeom prst="rect">
              <a:avLst/>
            </a:prstGeom>
            <a:noFill/>
            <a:ln w="28575">
              <a:solidFill>
                <a:srgbClr val="02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10800" bIns="10800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b="1"/>
                <a:t>Einfache Tutorien</a:t>
              </a:r>
            </a:p>
          </p:txBody>
        </p:sp>
        <p:cxnSp>
          <p:nvCxnSpPr>
            <p:cNvPr id="87067" name="AutoShape 54"/>
            <p:cNvCxnSpPr>
              <a:cxnSpLocks noChangeShapeType="1"/>
              <a:stCxn id="87068" idx="2"/>
              <a:endCxn id="87066" idx="1"/>
            </p:cNvCxnSpPr>
            <p:nvPr/>
          </p:nvCxnSpPr>
          <p:spPr bwMode="auto">
            <a:xfrm rot="16200000" flipH="1">
              <a:off x="2176" y="1652"/>
              <a:ext cx="128" cy="129"/>
            </a:xfrm>
            <a:prstGeom prst="bentConnector2">
              <a:avLst/>
            </a:prstGeom>
            <a:noFill/>
            <a:ln w="28575">
              <a:solidFill>
                <a:srgbClr val="02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060" name="Group 61"/>
          <p:cNvGrpSpPr>
            <a:grpSpLocks/>
          </p:cNvGrpSpPr>
          <p:nvPr/>
        </p:nvGrpSpPr>
        <p:grpSpPr bwMode="auto">
          <a:xfrm>
            <a:off x="4916488" y="4213225"/>
            <a:ext cx="2681287" cy="588963"/>
            <a:chOff x="2176" y="1653"/>
            <a:chExt cx="1689" cy="371"/>
          </a:xfrm>
        </p:grpSpPr>
        <p:sp>
          <p:nvSpPr>
            <p:cNvPr id="87064" name="Text Box 45"/>
            <p:cNvSpPr txBox="1">
              <a:spLocks noChangeArrowheads="1"/>
            </p:cNvSpPr>
            <p:nvPr/>
          </p:nvSpPr>
          <p:spPr bwMode="auto">
            <a:xfrm>
              <a:off x="2305" y="1896"/>
              <a:ext cx="1560" cy="128"/>
            </a:xfrm>
            <a:prstGeom prst="rect">
              <a:avLst/>
            </a:prstGeom>
            <a:noFill/>
            <a:ln w="28575">
              <a:solidFill>
                <a:srgbClr val="02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10800" bIns="10800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b="1"/>
                <a:t>Adaptive Tutorien</a:t>
              </a:r>
            </a:p>
          </p:txBody>
        </p:sp>
        <p:cxnSp>
          <p:nvCxnSpPr>
            <p:cNvPr id="87065" name="AutoShape 55"/>
            <p:cNvCxnSpPr>
              <a:cxnSpLocks noChangeShapeType="1"/>
              <a:stCxn id="87068" idx="2"/>
              <a:endCxn id="87064" idx="1"/>
            </p:cNvCxnSpPr>
            <p:nvPr/>
          </p:nvCxnSpPr>
          <p:spPr bwMode="auto">
            <a:xfrm rot="16200000" flipH="1">
              <a:off x="2087" y="1742"/>
              <a:ext cx="308" cy="129"/>
            </a:xfrm>
            <a:prstGeom prst="bentConnector2">
              <a:avLst/>
            </a:prstGeom>
            <a:noFill/>
            <a:ln w="28575">
              <a:solidFill>
                <a:srgbClr val="02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061" name="Group 62"/>
          <p:cNvGrpSpPr>
            <a:grpSpLocks/>
          </p:cNvGrpSpPr>
          <p:nvPr/>
        </p:nvGrpSpPr>
        <p:grpSpPr bwMode="auto">
          <a:xfrm>
            <a:off x="4916488" y="4213225"/>
            <a:ext cx="2673350" cy="879475"/>
            <a:chOff x="2176" y="1653"/>
            <a:chExt cx="1684" cy="554"/>
          </a:xfrm>
        </p:grpSpPr>
        <p:sp>
          <p:nvSpPr>
            <p:cNvPr id="87062" name="Text Box 46"/>
            <p:cNvSpPr txBox="1">
              <a:spLocks noChangeArrowheads="1"/>
            </p:cNvSpPr>
            <p:nvPr/>
          </p:nvSpPr>
          <p:spPr bwMode="auto">
            <a:xfrm>
              <a:off x="2311" y="2065"/>
              <a:ext cx="1549" cy="142"/>
            </a:xfrm>
            <a:prstGeom prst="rect">
              <a:avLst/>
            </a:prstGeom>
            <a:noFill/>
            <a:ln w="28575">
              <a:solidFill>
                <a:srgbClr val="02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10800" bIns="10800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b="1"/>
                <a:t>Intelligente Tutorielle Systeme</a:t>
              </a:r>
            </a:p>
          </p:txBody>
        </p:sp>
        <p:cxnSp>
          <p:nvCxnSpPr>
            <p:cNvPr id="87063" name="AutoShape 56"/>
            <p:cNvCxnSpPr>
              <a:cxnSpLocks noChangeShapeType="1"/>
              <a:stCxn id="87068" idx="2"/>
              <a:endCxn id="87062" idx="1"/>
            </p:cNvCxnSpPr>
            <p:nvPr/>
          </p:nvCxnSpPr>
          <p:spPr bwMode="auto">
            <a:xfrm rot="16200000" flipH="1">
              <a:off x="2002" y="1827"/>
              <a:ext cx="484" cy="135"/>
            </a:xfrm>
            <a:prstGeom prst="bentConnector2">
              <a:avLst/>
            </a:prstGeom>
            <a:noFill/>
            <a:ln w="28575">
              <a:solidFill>
                <a:srgbClr val="02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175"/>
            <a:ext cx="9144000" cy="5556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mtClean="0"/>
              <a:t>Software für Chemielehrer</a:t>
            </a:r>
          </a:p>
        </p:txBody>
      </p:sp>
      <p:sp>
        <p:nvSpPr>
          <p:cNvPr id="89091" name="Fußzeilenplatzhalter 7"/>
          <p:cNvSpPr txBox="1">
            <a:spLocks noGrp="1"/>
          </p:cNvSpPr>
          <p:nvPr/>
        </p:nvSpPr>
        <p:spPr bwMode="auto">
          <a:xfrm>
            <a:off x="1692275" y="6448425"/>
            <a:ext cx="5759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F.-J. Scharfenberg, Didaktik Biologie; W. Wagner, Didaktik Chemie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685800" y="5942013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Quelle: veränd. nach Gropengießer, H., &amp; Kattmann, U. (2008). </a:t>
            </a:r>
            <a:r>
              <a:rPr lang="de-DE" altLang="de-DE" i="1"/>
              <a:t>Fachdidaktik Biologie</a:t>
            </a:r>
            <a:r>
              <a:rPr lang="de-DE" altLang="de-DE"/>
              <a:t>.</a:t>
            </a:r>
          </a:p>
          <a:p>
            <a:pPr algn="ctr" eaLnBrk="1" hangingPunct="1"/>
            <a:r>
              <a:rPr lang="de-DE" altLang="de-DE"/>
              <a:t>Köln: Aulis, 8. Aufl., S. 378</a:t>
            </a: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6805773"/>
              </p:ext>
            </p:extLst>
          </p:nvPr>
        </p:nvGraphicFramePr>
        <p:xfrm>
          <a:off x="250825" y="1092200"/>
          <a:ext cx="8642350" cy="336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1049338"/>
          </a:xfrm>
        </p:spPr>
        <p:txBody>
          <a:bodyPr/>
          <a:lstStyle/>
          <a:p>
            <a:pPr eaLnBrk="1" hangingPunct="1"/>
            <a:r>
              <a:rPr lang="de-DE" altLang="de-DE" smtClean="0"/>
              <a:t>Typische Computernutzung durch Chemielehrer 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250825" y="1676400"/>
            <a:ext cx="86423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482600" indent="-295275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 sz="3200"/>
              <a:t>60% Text editieren (Unterrichtsskizzen,...)</a:t>
            </a:r>
          </a:p>
          <a:p>
            <a:pPr eaLnBrk="1" hangingPunct="1">
              <a:buFontTx/>
              <a:buChar char="•"/>
            </a:pPr>
            <a:r>
              <a:rPr lang="de-DE" altLang="de-DE" sz="3200"/>
              <a:t>20% Präsentation (Folien, Arbeitsblätter)</a:t>
            </a:r>
          </a:p>
          <a:p>
            <a:pPr eaLnBrk="1" hangingPunct="1">
              <a:buFontTx/>
              <a:buChar char="•"/>
            </a:pPr>
            <a:r>
              <a:rPr lang="de-DE" altLang="de-DE" sz="3200"/>
              <a:t>  5% Tabellenkalkulation</a:t>
            </a:r>
          </a:p>
          <a:p>
            <a:pPr eaLnBrk="1" hangingPunct="1">
              <a:buFontTx/>
              <a:buChar char="•"/>
            </a:pPr>
            <a:r>
              <a:rPr lang="de-DE" altLang="de-DE" sz="3200"/>
              <a:t>10% Bilder / Grafiken scannen / bearbeiten</a:t>
            </a:r>
          </a:p>
          <a:p>
            <a:pPr eaLnBrk="1" hangingPunct="1">
              <a:buFontTx/>
              <a:buChar char="•"/>
            </a:pPr>
            <a:r>
              <a:rPr lang="de-DE" altLang="de-DE" sz="3200"/>
              <a:t>  3% messen, testen, demonstrieren,</a:t>
            </a:r>
            <a:br>
              <a:rPr lang="de-DE" altLang="de-DE" sz="3200"/>
            </a:br>
            <a:r>
              <a:rPr lang="de-DE" altLang="de-DE" sz="3200"/>
              <a:t>        Daten verwalten, rechnen, ...</a:t>
            </a:r>
          </a:p>
          <a:p>
            <a:pPr eaLnBrk="1" hangingPunct="1">
              <a:buFontTx/>
              <a:buChar char="•"/>
            </a:pPr>
            <a:r>
              <a:rPr lang="de-DE" altLang="de-DE" sz="3200"/>
              <a:t>  2% HTML editieren. </a:t>
            </a:r>
          </a:p>
        </p:txBody>
      </p:sp>
      <p:sp>
        <p:nvSpPr>
          <p:cNvPr id="91140" name="Text Box 8"/>
          <p:cNvSpPr txBox="1">
            <a:spLocks noChangeArrowheads="1"/>
          </p:cNvSpPr>
          <p:nvPr/>
        </p:nvSpPr>
        <p:spPr bwMode="auto">
          <a:xfrm>
            <a:off x="3132138" y="1268413"/>
            <a:ext cx="287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800"/>
              <a:t>Schätzung</a:t>
            </a:r>
          </a:p>
        </p:txBody>
      </p:sp>
      <p:sp>
        <p:nvSpPr>
          <p:cNvPr id="91141" name="Fußzeilenplatzhalter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mtClean="0"/>
              <a:t>F.-J. Scharfenberg, Didaktik Biologie; W. Wagner, Didaktik Chemie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Sicherung auf HDD: Beschreibung</a:t>
            </a:r>
          </a:p>
        </p:txBody>
      </p:sp>
      <p:sp>
        <p:nvSpPr>
          <p:cNvPr id="93187" name="Text Box 6"/>
          <p:cNvSpPr txBox="1">
            <a:spLocks noChangeArrowheads="1"/>
          </p:cNvSpPr>
          <p:nvPr/>
        </p:nvSpPr>
        <p:spPr bwMode="auto">
          <a:xfrm>
            <a:off x="250825" y="765175"/>
            <a:ext cx="864235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400" b="1" dirty="0"/>
              <a:t>z.B. 1x SSD </a:t>
            </a:r>
            <a:r>
              <a:rPr lang="de-DE" altLang="de-DE" sz="2400" b="1" dirty="0" smtClean="0"/>
              <a:t>256GB</a:t>
            </a:r>
            <a:r>
              <a:rPr lang="de-DE" altLang="de-DE" sz="2400" b="1" dirty="0"/>
              <a:t>, 1x HDD 1000 GB: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de-DE" altLang="de-DE" sz="2400" b="1" dirty="0">
                <a:solidFill>
                  <a:srgbClr val="0000FF"/>
                </a:solidFill>
              </a:rPr>
              <a:t>SSD</a:t>
            </a:r>
            <a:r>
              <a:rPr lang="de-DE" altLang="de-DE" sz="2400" dirty="0"/>
              <a:t> Laufwerk C:, </a:t>
            </a:r>
            <a:r>
              <a:rPr lang="de-DE" altLang="de-DE" sz="2400" dirty="0" smtClean="0"/>
              <a:t>256GB</a:t>
            </a:r>
            <a:r>
              <a:rPr lang="de-DE" altLang="de-DE" sz="2400" dirty="0"/>
              <a:t/>
            </a:r>
            <a:br>
              <a:rPr lang="de-DE" altLang="de-DE" sz="2400" dirty="0"/>
            </a:br>
            <a:r>
              <a:rPr lang="de-DE" altLang="de-DE" sz="2400" dirty="0"/>
              <a:t>Inhalt: Betriebssystem und Installationen der Anwendungen.</a:t>
            </a:r>
            <a:br>
              <a:rPr lang="de-DE" altLang="de-DE" sz="2400" dirty="0"/>
            </a:br>
            <a:r>
              <a:rPr lang="de-DE" altLang="de-DE" sz="2400" dirty="0"/>
              <a:t>Bsp.: Windows, Office, </a:t>
            </a:r>
            <a:r>
              <a:rPr lang="de-DE" altLang="de-DE" sz="2400" dirty="0" smtClean="0"/>
              <a:t>Bildeditoren...</a:t>
            </a:r>
            <a:endParaRPr lang="de-DE" altLang="de-DE" sz="2400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de-DE" altLang="de-DE" sz="2400" b="1" dirty="0">
                <a:solidFill>
                  <a:srgbClr val="008000"/>
                </a:solidFill>
              </a:rPr>
              <a:t>HDD 1</a:t>
            </a:r>
            <a:r>
              <a:rPr lang="de-DE" altLang="de-DE" sz="2400" b="1" dirty="0">
                <a:solidFill>
                  <a:srgbClr val="0000FF"/>
                </a:solidFill>
              </a:rPr>
              <a:t> </a:t>
            </a:r>
            <a:r>
              <a:rPr lang="de-DE" altLang="de-DE" sz="2400" b="1" dirty="0"/>
              <a:t>Partition 1:</a:t>
            </a:r>
            <a:r>
              <a:rPr lang="de-DE" altLang="de-DE" sz="2400" dirty="0"/>
              <a:t> Laufwerk D:, ca. </a:t>
            </a:r>
            <a:r>
              <a:rPr lang="de-DE" altLang="de-DE" sz="2400" dirty="0" smtClean="0"/>
              <a:t>400GB</a:t>
            </a:r>
            <a:r>
              <a:rPr lang="de-DE" altLang="de-DE" sz="2400" dirty="0"/>
              <a:t/>
            </a:r>
            <a:br>
              <a:rPr lang="de-DE" altLang="de-DE" sz="2400" dirty="0"/>
            </a:br>
            <a:r>
              <a:rPr lang="de-DE" altLang="de-DE" sz="2400" dirty="0"/>
              <a:t>Inhalt: Daten, die sich oft ändern</a:t>
            </a:r>
            <a:br>
              <a:rPr lang="de-DE" altLang="de-DE" sz="2400" dirty="0"/>
            </a:br>
            <a:r>
              <a:rPr lang="de-DE" altLang="de-DE" sz="2400" dirty="0"/>
              <a:t>Bsp.: Dokumente, Kalkulationstabellen, </a:t>
            </a:r>
            <a:r>
              <a:rPr lang="de-DE" altLang="de-DE" sz="2400" dirty="0" smtClean="0"/>
              <a:t>Bilder…</a:t>
            </a:r>
            <a:endParaRPr lang="de-DE" altLang="de-DE" sz="2400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de-DE" altLang="de-DE" sz="2400" b="1" dirty="0">
                <a:solidFill>
                  <a:srgbClr val="008000"/>
                </a:solidFill>
              </a:rPr>
              <a:t>HDD 1</a:t>
            </a:r>
            <a:r>
              <a:rPr lang="de-DE" altLang="de-DE" sz="2400" b="1" dirty="0"/>
              <a:t> Partition 2:</a:t>
            </a:r>
            <a:r>
              <a:rPr lang="de-DE" altLang="de-DE" sz="2400" dirty="0"/>
              <a:t> Laufwerk E:, ca. </a:t>
            </a:r>
            <a:r>
              <a:rPr lang="de-DE" altLang="de-DE" sz="2400" dirty="0" smtClean="0"/>
              <a:t>600GB</a:t>
            </a:r>
            <a:r>
              <a:rPr lang="de-DE" altLang="de-DE" sz="2400" dirty="0"/>
              <a:t/>
            </a:r>
            <a:br>
              <a:rPr lang="de-DE" altLang="de-DE" sz="2400" dirty="0"/>
            </a:br>
            <a:r>
              <a:rPr lang="de-DE" altLang="de-DE" sz="2400" dirty="0"/>
              <a:t>Inhalt: Daten, die sich selten ändern</a:t>
            </a:r>
            <a:r>
              <a:rPr lang="de-DE" altLang="de-DE" sz="2400" dirty="0" smtClean="0"/>
              <a:t>; </a:t>
            </a:r>
            <a:r>
              <a:rPr lang="de-DE" altLang="de-DE" sz="2400" dirty="0"/>
              <a:t>Bildarchive, </a:t>
            </a:r>
            <a:r>
              <a:rPr lang="de-DE" altLang="de-DE" sz="2400" dirty="0" smtClean="0"/>
              <a:t>Sicherungskopien, Urdateien für Installation...</a:t>
            </a:r>
            <a:endParaRPr lang="de-DE" altLang="de-DE" sz="2400" dirty="0"/>
          </a:p>
        </p:txBody>
      </p:sp>
      <p:sp>
        <p:nvSpPr>
          <p:cNvPr id="93188" name="Fußzeilenplatzhalter 4"/>
          <p:cNvSpPr>
            <a:spLocks noGrp="1"/>
          </p:cNvSpPr>
          <p:nvPr>
            <p:ph type="ftr" sz="quarter" idx="10"/>
          </p:nvPr>
        </p:nvSpPr>
        <p:spPr bwMode="auto">
          <a:xfrm>
            <a:off x="1692275" y="6448425"/>
            <a:ext cx="57594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mtClean="0"/>
              <a:t>F.-J. Scharfenberg, Didaktik Biologie; W. Wagner, Didaktik Chemie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mtClean="0"/>
              <a:t>Leistungsnachweise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250825" y="935038"/>
            <a:ext cx="8642350" cy="3573462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de-DE" altLang="de-DE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316" name="Text Box 1028"/>
          <p:cNvSpPr txBox="1">
            <a:spLocks noChangeArrowheads="1"/>
          </p:cNvSpPr>
          <p:nvPr/>
        </p:nvSpPr>
        <p:spPr bwMode="auto">
          <a:xfrm>
            <a:off x="685800" y="5973763"/>
            <a:ext cx="7772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/>
              <a:t>Quelle: </a:t>
            </a:r>
            <a:r>
              <a:rPr lang="de-DE" altLang="de-DE">
                <a:hlinkClick r:id="rId3"/>
              </a:rPr>
              <a:t>http://bayern.didaktikchemie.uni-bayreuth.de/medienfuehrerschein/medienfuehrerschein_fo.pptx</a:t>
            </a:r>
            <a:r>
              <a:rPr lang="de-DE" altLang="de-DE"/>
              <a:t> </a:t>
            </a:r>
          </a:p>
        </p:txBody>
      </p:sp>
      <p:sp>
        <p:nvSpPr>
          <p:cNvPr id="13317" name="Fußzeilenplatzhalter 5"/>
          <p:cNvSpPr txBox="1">
            <a:spLocks noGrp="1"/>
          </p:cNvSpPr>
          <p:nvPr/>
        </p:nvSpPr>
        <p:spPr bwMode="auto">
          <a:xfrm>
            <a:off x="1692275" y="6448425"/>
            <a:ext cx="5759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F.-J. Scharfenberg, Didaktik Biologie; W. Wagner, Didaktik Chemie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" b="4904"/>
          <a:stretch>
            <a:fillRect/>
          </a:stretch>
        </p:blipFill>
        <p:spPr bwMode="auto">
          <a:xfrm>
            <a:off x="250825" y="695325"/>
            <a:ext cx="7708900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360363" y="2832100"/>
            <a:ext cx="866775" cy="205263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4227513" y="2830513"/>
            <a:ext cx="838200" cy="312102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368300" y="730250"/>
            <a:ext cx="890588" cy="96202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4235450" y="722313"/>
            <a:ext cx="830263" cy="10033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52425" y="1804988"/>
            <a:ext cx="911225" cy="925512"/>
          </a:xfrm>
          <a:prstGeom prst="rect">
            <a:avLst/>
          </a:prstGeom>
          <a:noFill/>
          <a:ln w="2857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animBg="1"/>
      <p:bldP spid="48136" grpId="0" animBg="1"/>
      <p:bldP spid="48137" grpId="0" animBg="1"/>
      <p:bldP spid="4813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5" r="50000" b="4774"/>
          <a:stretch>
            <a:fillRect/>
          </a:stretch>
        </p:blipFill>
        <p:spPr bwMode="auto">
          <a:xfrm>
            <a:off x="727075" y="620713"/>
            <a:ext cx="3913188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1026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mtClean="0"/>
              <a:t>Leistungsnachweise</a:t>
            </a:r>
          </a:p>
        </p:txBody>
      </p:sp>
      <p:sp>
        <p:nvSpPr>
          <p:cNvPr id="15364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250825" y="935038"/>
            <a:ext cx="8642350" cy="3573462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de-DE" altLang="de-DE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365" name="Text Box 1028"/>
          <p:cNvSpPr txBox="1">
            <a:spLocks noChangeArrowheads="1"/>
          </p:cNvSpPr>
          <p:nvPr/>
        </p:nvSpPr>
        <p:spPr bwMode="auto">
          <a:xfrm>
            <a:off x="685800" y="5973763"/>
            <a:ext cx="7772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/>
              <a:t>Quelle: </a:t>
            </a:r>
            <a:r>
              <a:rPr lang="de-DE" altLang="de-DE">
                <a:hlinkClick r:id="rId4"/>
              </a:rPr>
              <a:t>http://bayern.didaktikchemie.uni-bayreuth.de/medienfuehrerschein/medienfuehrerschein_fo.pptx</a:t>
            </a:r>
            <a:r>
              <a:rPr lang="de-DE" altLang="de-DE"/>
              <a:t> </a:t>
            </a:r>
          </a:p>
        </p:txBody>
      </p:sp>
      <p:sp>
        <p:nvSpPr>
          <p:cNvPr id="15366" name="Fußzeilenplatzhalter 5"/>
          <p:cNvSpPr txBox="1">
            <a:spLocks noGrp="1"/>
          </p:cNvSpPr>
          <p:nvPr/>
        </p:nvSpPr>
        <p:spPr bwMode="auto">
          <a:xfrm>
            <a:off x="1692275" y="6448425"/>
            <a:ext cx="5759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F.-J. Scharfenberg, Didaktik Biologie; W. Wagner, Didaktik Chemie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833438" y="3873500"/>
            <a:ext cx="885825" cy="2093913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1881188" y="5299075"/>
            <a:ext cx="2422525" cy="3143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 b="1"/>
              <a:t>X(LP); X(DB); X(AS); X(B2)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33438" y="690563"/>
            <a:ext cx="911225" cy="923925"/>
          </a:xfrm>
          <a:prstGeom prst="rect">
            <a:avLst/>
          </a:prstGeom>
          <a:noFill/>
          <a:ln w="2857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nimBg="1"/>
      <p:bldP spid="49164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3" t="19075" r="18604" b="6966"/>
          <a:stretch>
            <a:fillRect/>
          </a:stretch>
        </p:blipFill>
        <p:spPr bwMode="auto">
          <a:xfrm>
            <a:off x="250825" y="898525"/>
            <a:ext cx="64357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1026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mtClean="0"/>
              <a:t>Leistungsnachweise</a:t>
            </a: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250825" y="935038"/>
            <a:ext cx="8642350" cy="3573462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de-DE" altLang="de-DE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413" name="Fußzeilenplatzhalter 5"/>
          <p:cNvSpPr txBox="1">
            <a:spLocks noGrp="1"/>
          </p:cNvSpPr>
          <p:nvPr/>
        </p:nvSpPr>
        <p:spPr bwMode="auto">
          <a:xfrm>
            <a:off x="1692275" y="6448425"/>
            <a:ext cx="5759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F.-J. Scharfenberg, Didaktik Biologie; W. Wagner, Didaktik Chemie</a:t>
            </a:r>
          </a:p>
        </p:txBody>
      </p:sp>
      <p:pic>
        <p:nvPicPr>
          <p:cNvPr id="1741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55" b="40817"/>
          <a:stretch>
            <a:fillRect/>
          </a:stretch>
        </p:blipFill>
        <p:spPr bwMode="auto">
          <a:xfrm>
            <a:off x="250825" y="620713"/>
            <a:ext cx="7708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250825" y="3967163"/>
            <a:ext cx="6443663" cy="80645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250825" y="5626100"/>
            <a:ext cx="6443663" cy="38735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758825" y="1208088"/>
            <a:ext cx="263525" cy="7762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pic>
        <p:nvPicPr>
          <p:cNvPr id="5121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2" t="18011" r="18913" b="19380"/>
          <a:stretch>
            <a:fillRect/>
          </a:stretch>
        </p:blipFill>
        <p:spPr bwMode="auto">
          <a:xfrm>
            <a:off x="2611438" y="1728788"/>
            <a:ext cx="6281737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5" name="Line 15"/>
          <p:cNvSpPr>
            <a:spLocks noChangeShapeType="1"/>
          </p:cNvSpPr>
          <p:nvPr/>
        </p:nvSpPr>
        <p:spPr bwMode="auto">
          <a:xfrm flipH="1">
            <a:off x="3270250" y="1363663"/>
            <a:ext cx="1301750" cy="3873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2700338" y="5130800"/>
            <a:ext cx="6192837" cy="117792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51211" grpId="0" animBg="1"/>
      <p:bldP spid="51211" grpId="1" animBg="1"/>
      <p:bldP spid="51212" grpId="0" animBg="1"/>
      <p:bldP spid="51212" grpId="1" animBg="1"/>
      <p:bldP spid="51213" grpId="0" animBg="1"/>
      <p:bldP spid="51213" grpId="1" animBg="1"/>
      <p:bldP spid="51215" grpId="0" animBg="1"/>
      <p:bldP spid="512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mtClean="0"/>
              <a:t>Multimediakompetenz B/C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250825" y="741614"/>
            <a:ext cx="8642350" cy="51251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sz="2800" b="1" dirty="0" smtClean="0">
                <a:cs typeface="Times New Roman" panose="02020603050405020304" pitchFamily="18" charset="0"/>
              </a:rPr>
              <a:t>Computer als Unterrichtsmittel</a:t>
            </a:r>
          </a:p>
          <a:p>
            <a:pPr lvl="1" eaLnBrk="1" hangingPunct="1">
              <a:buFontTx/>
              <a:buChar char="•"/>
            </a:pPr>
            <a:endParaRPr lang="de-DE" altLang="de-DE" dirty="0" smtClean="0">
              <a:solidFill>
                <a:schemeClr val="tx1"/>
              </a:solidFill>
            </a:endParaRPr>
          </a:p>
        </p:txBody>
      </p:sp>
      <p:sp>
        <p:nvSpPr>
          <p:cNvPr id="19460" name="Fußzeilenplatzhalter 5"/>
          <p:cNvSpPr txBox="1">
            <a:spLocks noGrp="1"/>
          </p:cNvSpPr>
          <p:nvPr/>
        </p:nvSpPr>
        <p:spPr bwMode="auto">
          <a:xfrm>
            <a:off x="1692275" y="6448425"/>
            <a:ext cx="5759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F.-J. Scharfenberg, Didaktik Biologie; W. Wagner, Didaktik Chemie</a:t>
            </a:r>
          </a:p>
        </p:txBody>
      </p:sp>
      <p:pic>
        <p:nvPicPr>
          <p:cNvPr id="19461" name="Picture 6" descr="https://www.sbg.ac.at/fachdidaktik/AbteilungIDN/biologiedidaktik/images/cover_schmetterlinge_comeni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15"/>
          <a:stretch>
            <a:fillRect/>
          </a:stretch>
        </p:blipFill>
        <p:spPr bwMode="auto">
          <a:xfrm>
            <a:off x="696790" y="1254124"/>
            <a:ext cx="3495675" cy="365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http://www.elearning-psychologie.de/elearning/electure_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54124"/>
            <a:ext cx="4242043" cy="343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3667125" y="4913203"/>
            <a:ext cx="18097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 sz="2000" b="1" dirty="0"/>
              <a:t> </a:t>
            </a:r>
            <a:r>
              <a:rPr lang="de-DE" altLang="de-DE" sz="2000" dirty="0"/>
              <a:t>multimedial</a:t>
            </a:r>
          </a:p>
          <a:p>
            <a:pPr eaLnBrk="1" hangingPunct="1">
              <a:buFontTx/>
              <a:buChar char="•"/>
            </a:pPr>
            <a:r>
              <a:rPr lang="de-DE" altLang="de-DE" sz="2000" dirty="0"/>
              <a:t> </a:t>
            </a:r>
            <a:r>
              <a:rPr lang="de-DE" altLang="de-DE" sz="2000" dirty="0" err="1"/>
              <a:t>multicodal</a:t>
            </a:r>
            <a:endParaRPr lang="de-DE" altLang="de-DE" sz="2000" dirty="0"/>
          </a:p>
          <a:p>
            <a:pPr eaLnBrk="1" hangingPunct="1">
              <a:buFontTx/>
              <a:buChar char="•"/>
            </a:pPr>
            <a:r>
              <a:rPr lang="de-DE" altLang="de-DE" sz="2000" dirty="0"/>
              <a:t> multimodal</a:t>
            </a:r>
          </a:p>
          <a:p>
            <a:pPr eaLnBrk="1" hangingPunct="1">
              <a:buFontTx/>
              <a:buChar char="•"/>
            </a:pPr>
            <a:r>
              <a:rPr lang="de-DE" altLang="de-DE" sz="2000" dirty="0"/>
              <a:t> multilinear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mtClean="0"/>
              <a:t>Multimediakompetenz B/C</a:t>
            </a: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250825" y="759198"/>
            <a:ext cx="8642350" cy="51544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e-DE" altLang="de-DE" sz="2800" b="1" dirty="0" smtClean="0">
                <a:cs typeface="Times New Roman" panose="02020603050405020304" pitchFamily="18" charset="0"/>
              </a:rPr>
              <a:t>Computer als Unterrichtsmittel: MNU 2002</a:t>
            </a:r>
          </a:p>
          <a:p>
            <a:pPr lvl="1" eaLnBrk="1" hangingPunct="1">
              <a:buFontTx/>
              <a:buChar char="•"/>
            </a:pPr>
            <a:endParaRPr lang="de-DE" altLang="de-DE" dirty="0" smtClean="0">
              <a:solidFill>
                <a:schemeClr val="tx1"/>
              </a:solidFill>
            </a:endParaRPr>
          </a:p>
        </p:txBody>
      </p:sp>
      <p:sp>
        <p:nvSpPr>
          <p:cNvPr id="23556" name="Fußzeilenplatzhalter 5"/>
          <p:cNvSpPr txBox="1">
            <a:spLocks noGrp="1"/>
          </p:cNvSpPr>
          <p:nvPr/>
        </p:nvSpPr>
        <p:spPr bwMode="auto">
          <a:xfrm>
            <a:off x="1692275" y="6448425"/>
            <a:ext cx="5759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F.-J. Scharfenberg, Didaktik Biologie; W. Wagner, Didaktik Chemie</a:t>
            </a:r>
          </a:p>
        </p:txBody>
      </p:sp>
      <p:sp>
        <p:nvSpPr>
          <p:cNvPr id="23557" name="Text Box 1028"/>
          <p:cNvSpPr txBox="1">
            <a:spLocks noChangeArrowheads="1"/>
          </p:cNvSpPr>
          <p:nvPr/>
        </p:nvSpPr>
        <p:spPr bwMode="auto">
          <a:xfrm>
            <a:off x="685800" y="5973763"/>
            <a:ext cx="7772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/>
              <a:t>Quelle: MNU (Hrsg.), 2002: </a:t>
            </a:r>
            <a:r>
              <a:rPr lang="de-DE" altLang="de-DE">
                <a:hlinkClick r:id="rId3"/>
              </a:rPr>
              <a:t>http://www.mnu.de/images/Dokumente/rubberdoc/computereinsatz2002.pdf</a:t>
            </a:r>
            <a:r>
              <a:rPr lang="de-DE" altLang="de-DE"/>
              <a:t>  </a:t>
            </a:r>
          </a:p>
        </p:txBody>
      </p:sp>
      <p:pic>
        <p:nvPicPr>
          <p:cNvPr id="23558" name="Picture 2" descr="C:\Users\User\Desktop\katharina\7.semester\2Gentechniklabor\anfang neu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34"/>
          <a:stretch/>
        </p:blipFill>
        <p:spPr bwMode="auto">
          <a:xfrm>
            <a:off x="1735138" y="1274643"/>
            <a:ext cx="5673725" cy="323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1749915" y="4547761"/>
            <a:ext cx="5657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 b="1" dirty="0"/>
              <a:t>Visualisierung </a:t>
            </a:r>
          </a:p>
          <a:p>
            <a:pPr algn="ctr" eaLnBrk="1" hangingPunct="1"/>
            <a:r>
              <a:rPr lang="de-DE" altLang="de-DE" sz="2000" b="1" dirty="0"/>
              <a:t>komplexer dynamische Systeme und Modelle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mtClean="0"/>
              <a:t>Multimediakompetenz B/C</a:t>
            </a:r>
          </a:p>
        </p:txBody>
      </p:sp>
      <p:sp>
        <p:nvSpPr>
          <p:cNvPr id="25603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250825" y="759198"/>
            <a:ext cx="8642350" cy="52191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sz="2800" b="1" dirty="0" smtClean="0">
                <a:cs typeface="Times New Roman" panose="02020603050405020304" pitchFamily="18" charset="0"/>
              </a:rPr>
              <a:t>Computer als Unterrichtsmittel: MNU 2002</a:t>
            </a:r>
          </a:p>
          <a:p>
            <a:pPr lvl="1" eaLnBrk="1" hangingPunct="1">
              <a:buFontTx/>
              <a:buChar char="•"/>
            </a:pPr>
            <a:endParaRPr lang="de-DE" altLang="de-DE" dirty="0" smtClean="0">
              <a:solidFill>
                <a:schemeClr val="tx1"/>
              </a:solidFill>
            </a:endParaRPr>
          </a:p>
        </p:txBody>
      </p:sp>
      <p:sp>
        <p:nvSpPr>
          <p:cNvPr id="25604" name="Fußzeilenplatzhalter 5"/>
          <p:cNvSpPr txBox="1">
            <a:spLocks noGrp="1"/>
          </p:cNvSpPr>
          <p:nvPr/>
        </p:nvSpPr>
        <p:spPr bwMode="auto">
          <a:xfrm>
            <a:off x="1692275" y="6448425"/>
            <a:ext cx="5759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F.-J. Scharfenberg, Didaktik Biologie; W. Wagner, Didaktik Chemie</a:t>
            </a:r>
          </a:p>
        </p:txBody>
      </p:sp>
      <p:sp>
        <p:nvSpPr>
          <p:cNvPr id="25605" name="Text Box 1028"/>
          <p:cNvSpPr txBox="1">
            <a:spLocks noChangeArrowheads="1"/>
          </p:cNvSpPr>
          <p:nvPr/>
        </p:nvSpPr>
        <p:spPr bwMode="auto">
          <a:xfrm>
            <a:off x="685800" y="5973763"/>
            <a:ext cx="7772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/>
              <a:t>Quelle: MNU (Hrsg.), 2002: </a:t>
            </a:r>
            <a:r>
              <a:rPr lang="de-DE" altLang="de-DE">
                <a:hlinkClick r:id="rId3"/>
              </a:rPr>
              <a:t>http://www.mnu.de/images/Dokumente/rubberdoc/computereinsatz2002.pdf</a:t>
            </a:r>
            <a:r>
              <a:rPr lang="de-DE" altLang="de-DE"/>
              <a:t>  </a:t>
            </a:r>
          </a:p>
        </p:txBody>
      </p:sp>
      <p:pic>
        <p:nvPicPr>
          <p:cNvPr id="25606" name="Picture 2" descr="C:\Users\User\Desktop\katharina\7.semester\2Gentechniklabor\anfang ne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2201863"/>
            <a:ext cx="3436937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9" descr="http://www.naturmuseum.tg.ch/pictures/thumb/LernenamObjek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93838"/>
            <a:ext cx="2417763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9" name="Picture 11" descr="http://www.basf.com/group/corporate/site-ludwigshafen/de/function/conversions:/publish/content/about-basf/worldwide/europe/Ludwigshafen/Education/Schuelerlabore_der_BASF/images/mittelstufe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4750"/>
            <a:ext cx="31226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3500" name="AutoShape 12"/>
          <p:cNvCxnSpPr>
            <a:cxnSpLocks noChangeShapeType="1"/>
          </p:cNvCxnSpPr>
          <p:nvPr/>
        </p:nvCxnSpPr>
        <p:spPr bwMode="auto">
          <a:xfrm flipV="1">
            <a:off x="3876675" y="2405063"/>
            <a:ext cx="695325" cy="104775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1" name="AutoShape 13"/>
          <p:cNvCxnSpPr>
            <a:cxnSpLocks noChangeShapeType="1"/>
          </p:cNvCxnSpPr>
          <p:nvPr/>
        </p:nvCxnSpPr>
        <p:spPr bwMode="auto">
          <a:xfrm>
            <a:off x="3876675" y="3452813"/>
            <a:ext cx="695325" cy="120015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Leere Prä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B2B2B2"/>
      </a:folHlink>
    </a:clrScheme>
    <a:fontScheme name="1_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3200</Words>
  <Application>Microsoft Office PowerPoint</Application>
  <PresentationFormat>Bildschirmpräsentation (4:3)</PresentationFormat>
  <Paragraphs>557</Paragraphs>
  <Slides>39</Slides>
  <Notes>39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39</vt:i4>
      </vt:variant>
    </vt:vector>
  </HeadingPairs>
  <TitlesOfParts>
    <vt:vector size="49" baseType="lpstr">
      <vt:lpstr>Arial</vt:lpstr>
      <vt:lpstr>Arial Black</vt:lpstr>
      <vt:lpstr>Courier New</vt:lpstr>
      <vt:lpstr>Times New Roman</vt:lpstr>
      <vt:lpstr>Wingdings</vt:lpstr>
      <vt:lpstr>1_Leere Präsentation</vt:lpstr>
      <vt:lpstr>Benutzerdefiniertes Design</vt:lpstr>
      <vt:lpstr>Microsoft Excel-Diagramm</vt:lpstr>
      <vt:lpstr>Microsoft Excel 97-2003-Arbeitsblatt</vt:lpstr>
      <vt:lpstr>Document</vt:lpstr>
      <vt:lpstr>Multimediakompetenz B/C</vt:lpstr>
      <vt:lpstr>Multimediakompetenz B/C</vt:lpstr>
      <vt:lpstr>Multimediakompetenz B/C</vt:lpstr>
      <vt:lpstr>Leistungsnachweise</vt:lpstr>
      <vt:lpstr>Leistungsnachweise</vt:lpstr>
      <vt:lpstr>Leistungsnachweise</vt:lpstr>
      <vt:lpstr>Multimediakompetenz B/C</vt:lpstr>
      <vt:lpstr>Multimediakompetenz B/C</vt:lpstr>
      <vt:lpstr>Multimediakompetenz B/C</vt:lpstr>
      <vt:lpstr>Multimediakompetenz B/C</vt:lpstr>
      <vt:lpstr>Multimediakompetenz B/C</vt:lpstr>
      <vt:lpstr>Alte Umfrage 1995, n=445</vt:lpstr>
      <vt:lpstr>Umfrage II, n=4978 (Bayern) (1)</vt:lpstr>
      <vt:lpstr>Umfrage II (2)</vt:lpstr>
      <vt:lpstr>Umfrage II (3)</vt:lpstr>
      <vt:lpstr>Umfrage II (4)</vt:lpstr>
      <vt:lpstr>Umfrage III (1)</vt:lpstr>
      <vt:lpstr>Umfrage III (2)</vt:lpstr>
      <vt:lpstr>Umfrage III (2)</vt:lpstr>
      <vt:lpstr>Umfrage III (2)</vt:lpstr>
      <vt:lpstr>Umfrage III (2)</vt:lpstr>
      <vt:lpstr>Umfrage III (3)</vt:lpstr>
      <vt:lpstr>Umfrage III (4)</vt:lpstr>
      <vt:lpstr>Umfrage III (4)</vt:lpstr>
      <vt:lpstr>Umfrage III (5)</vt:lpstr>
      <vt:lpstr>Umfrage III (6)</vt:lpstr>
      <vt:lpstr>Umfrage IV (1)</vt:lpstr>
      <vt:lpstr>Umfrage IV (2)</vt:lpstr>
      <vt:lpstr>Umfrage IV (2)</vt:lpstr>
      <vt:lpstr>Umfrage IV (2)</vt:lpstr>
      <vt:lpstr>Ergebnis einer Umfrage IV (2)</vt:lpstr>
      <vt:lpstr>Konfigurationen über die Zeit</vt:lpstr>
      <vt:lpstr>Steckkarten und Peripherie</vt:lpstr>
      <vt:lpstr>Ergonomie</vt:lpstr>
      <vt:lpstr>Software für Chemielehrer</vt:lpstr>
      <vt:lpstr>Software für Chemielehrer</vt:lpstr>
      <vt:lpstr>Software für Chemielehrer</vt:lpstr>
      <vt:lpstr>Typische Computernutzung durch Chemielehrer </vt:lpstr>
      <vt:lpstr>Sicherung auf HDD: Beschreibung</vt:lpstr>
    </vt:vector>
  </TitlesOfParts>
  <Company>Universität Bayreuth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Walter Wagner</dc:creator>
  <cp:lastModifiedBy>Walter Wagner</cp:lastModifiedBy>
  <cp:revision>217</cp:revision>
  <dcterms:created xsi:type="dcterms:W3CDTF">2000-07-31T09:48:46Z</dcterms:created>
  <dcterms:modified xsi:type="dcterms:W3CDTF">2019-03-22T10:02:45Z</dcterms:modified>
</cp:coreProperties>
</file>